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oppins SemiBold" pitchFamily="2" charset="0"/>
      <p:bold r:id="rId11"/>
      <p:boldItalic r:id="rId12"/>
    </p:embeddedFont>
    <p:embeddedFont>
      <p:font typeface="Poppins Black" pitchFamily="2" charset="0"/>
      <p:bold r:id="rId13"/>
      <p:boldItalic r:id="rId14"/>
    </p:embeddedFont>
    <p:embeddedFont>
      <p:font typeface="Public Sans" charset="0"/>
      <p:regular r:id="rId15"/>
      <p:bold r:id="rId16"/>
      <p:italic r:id="rId17"/>
      <p:boldItalic r:id="rId18"/>
    </p:embeddedFont>
    <p:embeddedFont>
      <p:font typeface="EB Garamond" charset="0"/>
      <p:regular r:id="rId19"/>
      <p:bold r:id="rId20"/>
      <p:italic r:id="rId21"/>
      <p:boldItalic r:id="rId22"/>
    </p:embeddedFont>
    <p:embeddedFont>
      <p:font typeface="Poppins" pitchFamily="2" charset="0"/>
      <p:regular r:id="rId23"/>
      <p:bold r:id="rId24"/>
      <p:italic r:id="rId25"/>
      <p:boldItalic r:id="rId26"/>
    </p:embeddedFont>
    <p:embeddedFont>
      <p:font typeface="EB Garamond Medium" charset="0"/>
      <p:regular r:id="rId27"/>
      <p:bold r:id="rId28"/>
      <p:italic r:id="rId29"/>
      <p:boldItalic r:id="rId30"/>
    </p:embeddedFont>
    <p:embeddedFont>
      <p:font typeface="Montserrat ExtraBold" pitchFamily="2" charset="0"/>
      <p:bold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  <p:embeddedFont>
      <p:font typeface="EB Garamond ExtraBold" charset="0"/>
      <p:bold r:id="rId37"/>
      <p:boldItalic r:id="rId38"/>
    </p:embeddedFont>
    <p:embeddedFont>
      <p:font typeface="Poppins Medium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725" y="-77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font" Target="fonts/font30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  <p:sldLayoutId id="2147483765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thivel3031/NM-AIT-GROUP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Poppins SemiBold" pitchFamily="2" charset="0"/>
                <a:cs typeface="Poppins SemiBold" pitchFamily="2" charset="0"/>
              </a:rPr>
              <a:t>“ E-Commerce Web Application ”</a:t>
            </a:r>
            <a:br>
              <a:rPr lang="en" sz="1600" dirty="0" smtClean="0">
                <a:latin typeface="Poppins SemiBold" pitchFamily="2" charset="0"/>
                <a:cs typeface="Poppins SemiBold" pitchFamily="2" charset="0"/>
              </a:rPr>
            </a:br>
            <a:r>
              <a:rPr lang="en" sz="1600" dirty="0" smtClean="0">
                <a:latin typeface="Poppins SemiBold" pitchFamily="2" charset="0"/>
                <a:cs typeface="Poppins SemiBold" pitchFamily="2" charset="0"/>
              </a:rPr>
              <a:t/>
            </a:r>
            <a:br>
              <a:rPr lang="en" sz="1600" dirty="0" smtClean="0">
                <a:latin typeface="Poppins SemiBold" pitchFamily="2" charset="0"/>
                <a:cs typeface="Poppins SemiBold" pitchFamily="2" charset="0"/>
              </a:rPr>
            </a:br>
            <a:r>
              <a:rPr lang="en" sz="1600" dirty="0" smtClean="0">
                <a:latin typeface="Poppins SemiBold" pitchFamily="2" charset="0"/>
                <a:cs typeface="Poppins SemiBold" pitchFamily="2" charset="0"/>
              </a:rPr>
              <a:t>Task - 4</a:t>
            </a:r>
            <a:endParaRPr sz="1600" dirty="0"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:\Users\DELL-AKASH\Downloads\PngItem_24843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0788" y="796699"/>
            <a:ext cx="2807380" cy="2903296"/>
          </a:xfrm>
          <a:prstGeom prst="rect">
            <a:avLst/>
          </a:prstGeom>
          <a:noFill/>
        </p:spPr>
      </p:pic>
      <p:sp>
        <p:nvSpPr>
          <p:cNvPr id="173" name="Google Shape;205;p26"/>
          <p:cNvSpPr txBox="1">
            <a:spLocks/>
          </p:cNvSpPr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tabLst/>
              <a:defRPr/>
            </a:pPr>
            <a:r>
              <a:rPr kumimoji="0" lang="en-US" sz="1600" b="0" i="0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LnTx/>
                <a:uFillTx/>
                <a:latin typeface="Poppins SemiBold" pitchFamily="2" charset="0"/>
                <a:ea typeface="Poppins Black"/>
                <a:cs typeface="Poppins SemiBold" pitchFamily="2" charset="0"/>
                <a:sym typeface="Poppins Black"/>
              </a:rPr>
              <a:t>SUNSTONE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uLnTx/>
              <a:uFillTx/>
              <a:latin typeface="Poppins SemiBold" pitchFamily="2" charset="0"/>
              <a:ea typeface="Poppins Black"/>
              <a:cs typeface="Poppins SemiBold" pitchFamily="2" charset="0"/>
              <a:sym typeface="Poppins Black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22226" y="638423"/>
            <a:ext cx="3421450" cy="96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lvl="0"/>
            <a:r>
              <a:rPr lang="en" sz="1400" dirty="0" smtClean="0">
                <a:latin typeface="Poppins SemiBold" pitchFamily="2" charset="0"/>
                <a:cs typeface="Poppins SemiBold" pitchFamily="2" charset="0"/>
              </a:rPr>
              <a:t>“ E-Commerce Web Application ”</a:t>
            </a:r>
            <a:br>
              <a:rPr lang="en" sz="1400" dirty="0" smtClean="0">
                <a:latin typeface="Poppins SemiBold" pitchFamily="2" charset="0"/>
                <a:cs typeface="Poppins SemiBold" pitchFamily="2" charset="0"/>
              </a:rPr>
            </a:br>
            <a:endParaRPr sz="1400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54770" y="1183233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Font typeface="EB Garamond Medium"/>
              <a:buChar char="▪"/>
            </a:pPr>
            <a:r>
              <a:rPr lang="en-US" dirty="0" smtClean="0">
                <a:latin typeface="Poppins" pitchFamily="2" charset="0"/>
                <a:cs typeface="Poppins" pitchFamily="2" charset="0"/>
              </a:rPr>
              <a:t>An e-commerce website is one that allows people to buy and sell physical goods, services, and digital products over the internet rather than at a brick-and-mortar location. Through an e-commerce website, a business can process orders, accept payments, manage shipping and logistics, and provide customer service.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173" y="522515"/>
            <a:ext cx="7815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Website </a:t>
            </a:r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Design and Layout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Create wireframes and mockups to plan the website's layout.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Design a user-friendly, responsive, and visually appealing website.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Consider the user experience (UX) and user interface (UI) design.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Select an E-Commerce Platform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Choose an e-commerce platform like Shopify, WooCommerce (for WordPress), Magento, or others, depending on your business needs and budget.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Content Creation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Write product descriptions, create high-quality images, and gather other content for your website.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Develop a content strategy that includes blog posts, FAQs, and other informative materials.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Website Development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Develop the website using HTML, CSS, and JavaScript or use a content management system (CMS) with e-commerce capabilities.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Add necessary features such as product catalogs, shopping carts, and payment gateways.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Payment Gateway Integration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Choose and integrate a secure payment gateway like PayPal, Stripe, or Square to facilitate online payments.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Security Setup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Implement SSL (Secure Sockets Layer) to secure data transmission.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Regularly update your website and plugins to protect against security vulnerabilities.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Product Management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Organize and categorize your products or services.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Set up inventory management and track stock levels.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Shopping Cart and Checkout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Create a seamless shopping cart experience with clear calls to action (CTAs).</a:t>
            </a:r>
          </a:p>
          <a:p>
            <a:pPr lvl="1"/>
            <a:r>
              <a:rPr lang="en-US" sz="800" dirty="0" smtClean="0">
                <a:latin typeface="Poppins" pitchFamily="2" charset="0"/>
                <a:cs typeface="Poppins" pitchFamily="2" charset="0"/>
              </a:rPr>
              <a:t>Optimize the checkout process to reduce cart abandonment rates.</a:t>
            </a:r>
          </a:p>
          <a:p>
            <a:endParaRPr lang="en-US" sz="800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480" y="3781209"/>
            <a:ext cx="969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Website Design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Create a user-friendly, responsive, and visually appealing design.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Select E-Commerce Platform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Choose a suitable e-commerce platform.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Content Creation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Develop product descriptions, images, and content strategy.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Website Development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Build the website with necessary features.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Payment Gateway Integration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Integrate secure payment gateways.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Security Setup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Implement SSL and maintain security.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Product Management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Organize and manage products or services.</a:t>
            </a:r>
          </a:p>
          <a:p>
            <a:r>
              <a:rPr lang="en-US" sz="800" b="1" dirty="0" smtClean="0">
                <a:latin typeface="Poppins" pitchFamily="2" charset="0"/>
                <a:cs typeface="Poppins" pitchFamily="2" charset="0"/>
              </a:rPr>
              <a:t>Shopping Cart and Checkout</a:t>
            </a:r>
            <a:r>
              <a:rPr lang="en-US" sz="800" dirty="0" smtClean="0">
                <a:latin typeface="Poppins" pitchFamily="2" charset="0"/>
                <a:cs typeface="Poppins" pitchFamily="2" charset="0"/>
              </a:rPr>
              <a:t>: Optimize the cart and checkout process.</a:t>
            </a:r>
          </a:p>
          <a:p>
            <a:endParaRPr lang="en-US" sz="800" dirty="0">
              <a:latin typeface="Poppins" pitchFamily="2" charset="0"/>
              <a:cs typeface="Poppins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4089330" y="2274001"/>
            <a:ext cx="2722200" cy="2000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n-US" sz="700" dirty="0" smtClean="0">
                <a:solidFill>
                  <a:schemeClr val="accent5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  <a:hlinkClick r:id="rId3"/>
              </a:rPr>
              <a:t>https://github.com/sakthivel3031/NM-AIT-GROUP8</a:t>
            </a:r>
            <a:endParaRPr lang="en-US" sz="700" dirty="0">
              <a:solidFill>
                <a:schemeClr val="accent5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565</Words>
  <Application>Microsoft Office PowerPoint</Application>
  <PresentationFormat>On-screen Show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Poppins SemiBold</vt:lpstr>
      <vt:lpstr>Poppins Black</vt:lpstr>
      <vt:lpstr>Public Sans</vt:lpstr>
      <vt:lpstr>EB Garamond</vt:lpstr>
      <vt:lpstr>Poppins</vt:lpstr>
      <vt:lpstr>EB Garamond Medium</vt:lpstr>
      <vt:lpstr>Montserrat ExtraBold</vt:lpstr>
      <vt:lpstr>Calibri</vt:lpstr>
      <vt:lpstr>EB Garamond ExtraBold</vt:lpstr>
      <vt:lpstr>Poppins Medium</vt:lpstr>
      <vt:lpstr>Noto Sans Symbols</vt:lpstr>
      <vt:lpstr>Simple Light</vt:lpstr>
      <vt:lpstr>Simple Light</vt:lpstr>
      <vt:lpstr>“ E-Commerce Web Application ”  Task - 4</vt:lpstr>
      <vt:lpstr>“ E-Commerce Web Application ” 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 E-Commerce Web Application ”  Task - 4</dc:title>
  <dc:creator>Dr Manish Sharma</dc:creator>
  <cp:lastModifiedBy>DELL-AKASH</cp:lastModifiedBy>
  <cp:revision>4</cp:revision>
  <dcterms:created xsi:type="dcterms:W3CDTF">2020-08-13T11:21:46Z</dcterms:created>
  <dcterms:modified xsi:type="dcterms:W3CDTF">2023-11-01T12:44:17Z</dcterms:modified>
</cp:coreProperties>
</file>