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oppins SemiBold" pitchFamily="2" charset="0"/>
      <p:bold r:id="rId11"/>
      <p:boldItalic r:id="rId12"/>
    </p:embeddedFont>
    <p:embeddedFont>
      <p:font typeface="Poppins Black" pitchFamily="2" charset="0"/>
      <p:bold r:id="rId13"/>
      <p:boldItalic r:id="rId14"/>
    </p:embeddedFont>
    <p:embeddedFont>
      <p:font typeface="Poppins" pitchFamily="2" charset="0"/>
      <p:regular r:id="rId15"/>
      <p:bold r:id="rId16"/>
      <p:italic r:id="rId17"/>
      <p:boldItalic r:id="rId18"/>
    </p:embeddedFont>
    <p:embeddedFont>
      <p:font typeface="EB Garamond" charset="0"/>
      <p:regular r:id="rId19"/>
      <p:bold r:id="rId20"/>
      <p:italic r:id="rId21"/>
      <p:boldItalic r:id="rId22"/>
    </p:embeddedFont>
    <p:embeddedFont>
      <p:font typeface="EB Garamond ExtraBold" charset="0"/>
      <p:bold r:id="rId23"/>
      <p:boldItalic r:id="rId24"/>
    </p:embeddedFont>
    <p:embeddedFont>
      <p:font typeface="Public Sans" charset="0"/>
      <p:regular r:id="rId25"/>
      <p:bold r:id="rId26"/>
      <p:italic r:id="rId27"/>
      <p:boldItalic r:id="rId28"/>
    </p:embeddedFont>
    <p:embeddedFont>
      <p:font typeface="Poppins Medium" pitchFamily="2" charset="0"/>
      <p:regular r:id="rId29"/>
      <p: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25" y="-77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2.xml"/><Relationship Id="rId117" Type="http://schemas.openxmlformats.org/officeDocument/2006/relationships/slideLayout" Target="../slideLayouts/slideLayout233.xml"/><Relationship Id="rId21" Type="http://schemas.openxmlformats.org/officeDocument/2006/relationships/slideLayout" Target="../slideLayouts/slideLayout137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63" Type="http://schemas.openxmlformats.org/officeDocument/2006/relationships/slideLayout" Target="../slideLayouts/slideLayout179.xml"/><Relationship Id="rId68" Type="http://schemas.openxmlformats.org/officeDocument/2006/relationships/slideLayout" Target="../slideLayouts/slideLayout184.xml"/><Relationship Id="rId84" Type="http://schemas.openxmlformats.org/officeDocument/2006/relationships/slideLayout" Target="../slideLayouts/slideLayout200.xml"/><Relationship Id="rId89" Type="http://schemas.openxmlformats.org/officeDocument/2006/relationships/slideLayout" Target="../slideLayouts/slideLayout205.xml"/><Relationship Id="rId11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132.xml"/><Relationship Id="rId107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66" Type="http://schemas.openxmlformats.org/officeDocument/2006/relationships/slideLayout" Target="../slideLayouts/slideLayout182.xml"/><Relationship Id="rId74" Type="http://schemas.openxmlformats.org/officeDocument/2006/relationships/slideLayout" Target="../slideLayouts/slideLayout190.xml"/><Relationship Id="rId79" Type="http://schemas.openxmlformats.org/officeDocument/2006/relationships/slideLayout" Target="../slideLayouts/slideLayout195.xml"/><Relationship Id="rId87" Type="http://schemas.openxmlformats.org/officeDocument/2006/relationships/slideLayout" Target="../slideLayouts/slideLayout203.xml"/><Relationship Id="rId102" Type="http://schemas.openxmlformats.org/officeDocument/2006/relationships/slideLayout" Target="../slideLayouts/slideLayout218.xml"/><Relationship Id="rId110" Type="http://schemas.openxmlformats.org/officeDocument/2006/relationships/slideLayout" Target="../slideLayouts/slideLayout226.xml"/><Relationship Id="rId115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121.xml"/><Relationship Id="rId61" Type="http://schemas.openxmlformats.org/officeDocument/2006/relationships/slideLayout" Target="../slideLayouts/slideLayout177.xml"/><Relationship Id="rId82" Type="http://schemas.openxmlformats.org/officeDocument/2006/relationships/slideLayout" Target="../slideLayouts/slideLayout198.xml"/><Relationship Id="rId90" Type="http://schemas.openxmlformats.org/officeDocument/2006/relationships/slideLayout" Target="../slideLayouts/slideLayout206.xml"/><Relationship Id="rId95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56" Type="http://schemas.openxmlformats.org/officeDocument/2006/relationships/slideLayout" Target="../slideLayouts/slideLayout172.xml"/><Relationship Id="rId64" Type="http://schemas.openxmlformats.org/officeDocument/2006/relationships/slideLayout" Target="../slideLayouts/slideLayout180.xml"/><Relationship Id="rId69" Type="http://schemas.openxmlformats.org/officeDocument/2006/relationships/slideLayout" Target="../slideLayouts/slideLayout185.xml"/><Relationship Id="rId77" Type="http://schemas.openxmlformats.org/officeDocument/2006/relationships/slideLayout" Target="../slideLayouts/slideLayout193.xml"/><Relationship Id="rId100" Type="http://schemas.openxmlformats.org/officeDocument/2006/relationships/slideLayout" Target="../slideLayouts/slideLayout216.xml"/><Relationship Id="rId105" Type="http://schemas.openxmlformats.org/officeDocument/2006/relationships/slideLayout" Target="../slideLayouts/slideLayout221.xml"/><Relationship Id="rId113" Type="http://schemas.openxmlformats.org/officeDocument/2006/relationships/slideLayout" Target="../slideLayouts/slideLayout229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72" Type="http://schemas.openxmlformats.org/officeDocument/2006/relationships/slideLayout" Target="../slideLayouts/slideLayout188.xml"/><Relationship Id="rId80" Type="http://schemas.openxmlformats.org/officeDocument/2006/relationships/slideLayout" Target="../slideLayouts/slideLayout196.xml"/><Relationship Id="rId85" Type="http://schemas.openxmlformats.org/officeDocument/2006/relationships/slideLayout" Target="../slideLayouts/slideLayout201.xml"/><Relationship Id="rId93" Type="http://schemas.openxmlformats.org/officeDocument/2006/relationships/slideLayout" Target="../slideLayouts/slideLayout209.xml"/><Relationship Id="rId9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46" Type="http://schemas.openxmlformats.org/officeDocument/2006/relationships/slideLayout" Target="../slideLayouts/slideLayout162.xml"/><Relationship Id="rId59" Type="http://schemas.openxmlformats.org/officeDocument/2006/relationships/slideLayout" Target="../slideLayouts/slideLayout175.xml"/><Relationship Id="rId67" Type="http://schemas.openxmlformats.org/officeDocument/2006/relationships/slideLayout" Target="../slideLayouts/slideLayout183.xml"/><Relationship Id="rId103" Type="http://schemas.openxmlformats.org/officeDocument/2006/relationships/slideLayout" Target="../slideLayouts/slideLayout219.xml"/><Relationship Id="rId108" Type="http://schemas.openxmlformats.org/officeDocument/2006/relationships/slideLayout" Target="../slideLayouts/slideLayout224.xml"/><Relationship Id="rId116" Type="http://schemas.openxmlformats.org/officeDocument/2006/relationships/slideLayout" Target="../slideLayouts/slideLayout232.xml"/><Relationship Id="rId20" Type="http://schemas.openxmlformats.org/officeDocument/2006/relationships/slideLayout" Target="../slideLayouts/slideLayout136.xml"/><Relationship Id="rId41" Type="http://schemas.openxmlformats.org/officeDocument/2006/relationships/slideLayout" Target="../slideLayouts/slideLayout157.xml"/><Relationship Id="rId54" Type="http://schemas.openxmlformats.org/officeDocument/2006/relationships/slideLayout" Target="../slideLayouts/slideLayout170.xml"/><Relationship Id="rId62" Type="http://schemas.openxmlformats.org/officeDocument/2006/relationships/slideLayout" Target="../slideLayouts/slideLayout178.xml"/><Relationship Id="rId70" Type="http://schemas.openxmlformats.org/officeDocument/2006/relationships/slideLayout" Target="../slideLayouts/slideLayout186.xml"/><Relationship Id="rId75" Type="http://schemas.openxmlformats.org/officeDocument/2006/relationships/slideLayout" Target="../slideLayouts/slideLayout191.xml"/><Relationship Id="rId83" Type="http://schemas.openxmlformats.org/officeDocument/2006/relationships/slideLayout" Target="../slideLayouts/slideLayout199.xml"/><Relationship Id="rId88" Type="http://schemas.openxmlformats.org/officeDocument/2006/relationships/slideLayout" Target="../slideLayouts/slideLayout204.xml"/><Relationship Id="rId91" Type="http://schemas.openxmlformats.org/officeDocument/2006/relationships/slideLayout" Target="../slideLayouts/slideLayout207.xml"/><Relationship Id="rId96" Type="http://schemas.openxmlformats.org/officeDocument/2006/relationships/slideLayout" Target="../slideLayouts/slideLayout212.xml"/><Relationship Id="rId111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65.xml"/><Relationship Id="rId57" Type="http://schemas.openxmlformats.org/officeDocument/2006/relationships/slideLayout" Target="../slideLayouts/slideLayout173.xml"/><Relationship Id="rId106" Type="http://schemas.openxmlformats.org/officeDocument/2006/relationships/slideLayout" Target="../slideLayouts/slideLayout222.xml"/><Relationship Id="rId114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60" Type="http://schemas.openxmlformats.org/officeDocument/2006/relationships/slideLayout" Target="../slideLayouts/slideLayout176.xml"/><Relationship Id="rId65" Type="http://schemas.openxmlformats.org/officeDocument/2006/relationships/slideLayout" Target="../slideLayouts/slideLayout181.xml"/><Relationship Id="rId73" Type="http://schemas.openxmlformats.org/officeDocument/2006/relationships/slideLayout" Target="../slideLayouts/slideLayout189.xml"/><Relationship Id="rId78" Type="http://schemas.openxmlformats.org/officeDocument/2006/relationships/slideLayout" Target="../slideLayouts/slideLayout194.xml"/><Relationship Id="rId81" Type="http://schemas.openxmlformats.org/officeDocument/2006/relationships/slideLayout" Target="../slideLayouts/slideLayout197.xml"/><Relationship Id="rId86" Type="http://schemas.openxmlformats.org/officeDocument/2006/relationships/slideLayout" Target="../slideLayouts/slideLayout202.xml"/><Relationship Id="rId94" Type="http://schemas.openxmlformats.org/officeDocument/2006/relationships/slideLayout" Target="../slideLayouts/slideLayout210.xml"/><Relationship Id="rId99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9" Type="http://schemas.openxmlformats.org/officeDocument/2006/relationships/slideLayout" Target="../slideLayouts/slideLayout155.xml"/><Relationship Id="rId109" Type="http://schemas.openxmlformats.org/officeDocument/2006/relationships/slideLayout" Target="../slideLayouts/slideLayout225.xml"/><Relationship Id="rId34" Type="http://schemas.openxmlformats.org/officeDocument/2006/relationships/slideLayout" Target="../slideLayouts/slideLayout150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6" Type="http://schemas.openxmlformats.org/officeDocument/2006/relationships/slideLayout" Target="../slideLayouts/slideLayout192.xml"/><Relationship Id="rId97" Type="http://schemas.openxmlformats.org/officeDocument/2006/relationships/slideLayout" Target="../slideLayouts/slideLayout213.xml"/><Relationship Id="rId104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123.xml"/><Relationship Id="rId71" Type="http://schemas.openxmlformats.org/officeDocument/2006/relationships/slideLayout" Target="../slideLayouts/slideLayout187.xml"/><Relationship Id="rId9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thivel3031/NM-AIT-GROUP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>“ E-Commerce Web Application ”</a:t>
            </a:r>
            <a:br>
              <a:rPr lang="en" sz="1600" dirty="0" smtClean="0">
                <a:latin typeface="Poppins SemiBold" pitchFamily="2" charset="0"/>
                <a:cs typeface="Poppins SemiBold" pitchFamily="2" charset="0"/>
              </a:rPr>
            </a:b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/>
            </a:r>
            <a:br>
              <a:rPr lang="en" sz="1600" dirty="0" smtClean="0">
                <a:latin typeface="Poppins SemiBold" pitchFamily="2" charset="0"/>
                <a:cs typeface="Poppins SemiBold" pitchFamily="2" charset="0"/>
              </a:rPr>
            </a:b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>Task - 5</a:t>
            </a:r>
            <a:endParaRPr sz="1600" dirty="0"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:\Users\DELL-AKASH\Downloads\PngItem_24843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0788" y="796699"/>
            <a:ext cx="2807380" cy="2903296"/>
          </a:xfrm>
          <a:prstGeom prst="rect">
            <a:avLst/>
          </a:prstGeom>
          <a:noFill/>
        </p:spPr>
      </p:pic>
      <p:sp>
        <p:nvSpPr>
          <p:cNvPr id="173" name="Google Shape;205;p26"/>
          <p:cNvSpPr txBox="1">
            <a:spLocks/>
          </p:cNvSpPr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tabLst/>
              <a:defRPr/>
            </a:pPr>
            <a:r>
              <a:rPr kumimoji="0" lang="en-US" sz="1600" b="0" i="0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Poppins SemiBold" pitchFamily="2" charset="0"/>
              <a:ea typeface="Poppins Black"/>
              <a:cs typeface="Poppins SemiBold" pitchFamily="2" charset="0"/>
              <a:sym typeface="Poppins Black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>
            <a:spLocks/>
          </p:cNvSpPr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tabLst/>
              <a:defRPr/>
            </a:pPr>
            <a:r>
              <a:rPr kumimoji="0" lang="en-US" sz="1600" b="0" i="0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Poppins SemiBold" pitchFamily="2" charset="0"/>
              <a:ea typeface="Poppins Black"/>
              <a:cs typeface="Poppins SemiBold" pitchFamily="2" charset="0"/>
              <a:sym typeface="Poppins Black"/>
            </a:endParaRPr>
          </a:p>
        </p:txBody>
      </p:sp>
      <p:pic>
        <p:nvPicPr>
          <p:cNvPr id="17" name="Picture 16" descr="14449322_546402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20" y="1857831"/>
            <a:ext cx="3243939" cy="21626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6228" y="537028"/>
            <a:ext cx="526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oppins SemiBold" pitchFamily="2" charset="0"/>
                <a:cs typeface="Poppins SemiBold" pitchFamily="2" charset="0"/>
              </a:rPr>
              <a:t>Project Name : </a:t>
            </a: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>“ E-Commerce Web Application ”</a:t>
            </a:r>
            <a:endParaRPr lang="en-US" sz="1600" dirty="0"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050" dirty="0" smtClean="0">
                <a:latin typeface="Poppins" pitchFamily="2" charset="0"/>
                <a:cs typeface="Poppins" pitchFamily="2" charset="0"/>
              </a:rPr>
              <a:t> An e-commerce website is one that allows people to buy and sell physical goods, services, and digital products over the internet rather than at a brick-and-mortar location. Through an e-commerce website, a business can process orders, accept payments, manage shipping and logistics, and provide customer service.</a:t>
            </a:r>
            <a:endParaRPr lang="en-US" sz="1050" dirty="0">
              <a:latin typeface="Poppins" pitchFamily="2" charset="0"/>
              <a:cs typeface="Poppins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Poppins" pitchFamily="2" charset="0"/>
                          <a:cs typeface="Poppins" pitchFamily="2" charset="0"/>
                        </a:rPr>
                        <a:t>S.NO</a:t>
                      </a:r>
                      <a:endParaRPr lang="en-US" sz="1000" dirty="0">
                        <a:solidFill>
                          <a:schemeClr val="tx1"/>
                        </a:solidFill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LMS Username</a:t>
                      </a:r>
                      <a:endParaRPr lang="en-US" sz="1000" dirty="0">
                        <a:solidFill>
                          <a:schemeClr val="accent6"/>
                        </a:solidFill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Name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Batch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1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@sakthivel3031</a:t>
                      </a:r>
                    </a:p>
                    <a:p>
                      <a:pPr algn="ctr"/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Sakthivel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8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2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Poppins" pitchFamily="2" charset="0"/>
                        <a:ea typeface="+mn-ea"/>
                        <a:cs typeface="Poppins" pitchFamily="2" charset="0"/>
                        <a:sym typeface="Arial"/>
                      </a:endParaRPr>
                    </a:p>
                    <a:p>
                      <a:pPr algn="ctr"/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Poppins" pitchFamily="2" charset="0"/>
                          <a:ea typeface="+mn-ea"/>
                          <a:cs typeface="Poppins" pitchFamily="2" charset="0"/>
                          <a:sym typeface="Arial"/>
                        </a:rPr>
                        <a:t>@erakashkumaryadav</a:t>
                      </a:r>
                    </a:p>
                    <a:p>
                      <a:pPr algn="ctr"/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Akash Kumar Yadav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8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3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@sharmakarnan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Sharma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8</a:t>
                      </a:r>
                    </a:p>
                    <a:p>
                      <a:pPr algn="ctr"/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4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@Tharun2192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Tharun</a:t>
                      </a:r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Poppins" pitchFamily="2" charset="0"/>
                        <a:cs typeface="Poppins" pitchFamily="2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Poppins" pitchFamily="2" charset="0"/>
                          <a:cs typeface="Poppins" pitchFamily="2" charset="0"/>
                        </a:rPr>
                        <a:t>8</a:t>
                      </a:r>
                    </a:p>
                    <a:p>
                      <a:pPr algn="ctr"/>
                      <a:endParaRPr lang="en-US" sz="1000" dirty="0">
                        <a:latin typeface="Poppins" pitchFamily="2" charset="0"/>
                        <a:cs typeface="Poppins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028" y="587829"/>
            <a:ext cx="818605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oppins" pitchFamily="2" charset="0"/>
                <a:cs typeface="Poppins" pitchFamily="2" charset="0"/>
              </a:rPr>
              <a:t>Planning and Research</a:t>
            </a:r>
            <a:r>
              <a:rPr lang="en-US" sz="10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Define your business niche and target audience.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Research your competitors and identify what makes your e-commerce store unique.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Determine your product or service offerings.</a:t>
            </a:r>
          </a:p>
          <a:p>
            <a:r>
              <a:rPr lang="en-US" sz="1000" b="1" dirty="0" smtClean="0">
                <a:latin typeface="Poppins" pitchFamily="2" charset="0"/>
                <a:cs typeface="Poppins" pitchFamily="2" charset="0"/>
              </a:rPr>
              <a:t>Choose a Domain Name and Hosting</a:t>
            </a:r>
            <a:r>
              <a:rPr lang="en-US" sz="10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Select a domain name that reflects your brand and is easy to remember.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Choose a reliable web hosting provider that can handle your website's traffic and security requirements.</a:t>
            </a:r>
          </a:p>
          <a:p>
            <a:r>
              <a:rPr lang="en-US" sz="1000" b="1" dirty="0" smtClean="0">
                <a:latin typeface="Poppins" pitchFamily="2" charset="0"/>
                <a:cs typeface="Poppins" pitchFamily="2" charset="0"/>
              </a:rPr>
              <a:t>Website Design and Layout</a:t>
            </a:r>
            <a:r>
              <a:rPr lang="en-US" sz="10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Create wireframes and mockups to plan the website's layout.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Design a user-friendly, responsive, and visually appealing website.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Consider the user experience (UX) and user interface (UI) design.</a:t>
            </a:r>
          </a:p>
          <a:p>
            <a:r>
              <a:rPr lang="en-US" sz="1000" b="1" dirty="0" smtClean="0">
                <a:latin typeface="Poppins" pitchFamily="2" charset="0"/>
                <a:cs typeface="Poppins" pitchFamily="2" charset="0"/>
              </a:rPr>
              <a:t>Select an E-Commerce Platform</a:t>
            </a:r>
            <a:r>
              <a:rPr lang="en-US" sz="10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Choose an e-commerce platform like Shopify, WooCommerce (for WordPress), Magento, or others, depending on your business needs and budget.</a:t>
            </a:r>
          </a:p>
          <a:p>
            <a:r>
              <a:rPr lang="en-US" sz="1000" b="1" dirty="0" smtClean="0">
                <a:latin typeface="Poppins" pitchFamily="2" charset="0"/>
                <a:cs typeface="Poppins" pitchFamily="2" charset="0"/>
              </a:rPr>
              <a:t>Content Creation</a:t>
            </a:r>
            <a:r>
              <a:rPr lang="en-US" sz="10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Write product descriptions, create high-quality images, and gather other content for your website.</a:t>
            </a:r>
          </a:p>
          <a:p>
            <a:pPr lvl="1"/>
            <a:r>
              <a:rPr lang="en-US" sz="1000" dirty="0" smtClean="0">
                <a:latin typeface="Poppins" pitchFamily="2" charset="0"/>
                <a:cs typeface="Poppins" pitchFamily="2" charset="0"/>
              </a:rPr>
              <a:t>Develop a content strategy that includes blog posts, FAQs, and other informative materials</a:t>
            </a:r>
            <a:r>
              <a:rPr lang="en-US" sz="1000" dirty="0" smtClean="0">
                <a:latin typeface="Poppins" pitchFamily="2" charset="0"/>
                <a:cs typeface="Poppins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517" y="3751944"/>
            <a:ext cx="8897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Payment Gateway Integration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Integrate secure payment gateways.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Security Setup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Implement SSL and maintain security.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Product Management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Organize and manage products or services.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Shopping Cart and Checkout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Optimize the cart and checkout process.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SEO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Optimize for search engines.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Testing and QA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Thoroughly test the website for functionality and performance.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Launch and Marketing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Make the website live and implement a marketing strategy.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Analytics and Monitoring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Install tracking tools and monitor performance.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Customer Support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Provide support and gather feedback.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Regular </a:t>
            </a:r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Maintenance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Continuously update and maintain the website.</a:t>
            </a:r>
          </a:p>
          <a:p>
            <a:endParaRPr lang="en-US" sz="800" dirty="0">
              <a:latin typeface="Poppins" pitchFamily="2" charset="0"/>
              <a:cs typeface="Poppins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274001"/>
            <a:ext cx="2722200" cy="2000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US" sz="700" dirty="0" smtClean="0">
                <a:solidFill>
                  <a:schemeClr val="accent5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  <a:hlinkClick r:id="rId3"/>
              </a:rPr>
              <a:t>https://github.com/sakthivel3031/NM-AIT-GROUP8</a:t>
            </a:r>
            <a:endParaRPr lang="en-US" sz="700" dirty="0">
              <a:solidFill>
                <a:schemeClr val="accent5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534</Words>
  <Application>Microsoft Office PowerPoint</Application>
  <PresentationFormat>On-screen Show (16:9)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Poppins SemiBold</vt:lpstr>
      <vt:lpstr>Poppins Black</vt:lpstr>
      <vt:lpstr>Poppins</vt:lpstr>
      <vt:lpstr>Wingdings</vt:lpstr>
      <vt:lpstr>EB Garamond</vt:lpstr>
      <vt:lpstr>EB Garamond ExtraBold</vt:lpstr>
      <vt:lpstr>Public Sans</vt:lpstr>
      <vt:lpstr>Poppins Medium</vt:lpstr>
      <vt:lpstr>Calibri</vt:lpstr>
      <vt:lpstr>Noto Sans Symbols</vt:lpstr>
      <vt:lpstr>Simple Light</vt:lpstr>
      <vt:lpstr>Simple Light</vt:lpstr>
      <vt:lpstr>“ E-Commerce Web Application ”  Task - 5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E-Commerce Web Application ”  Task - 5</dc:title>
  <dc:creator>Dr Manish Sharma</dc:creator>
  <cp:lastModifiedBy>DELL-AKASH</cp:lastModifiedBy>
  <cp:revision>3</cp:revision>
  <dcterms:created xsi:type="dcterms:W3CDTF">2020-08-13T11:21:46Z</dcterms:created>
  <dcterms:modified xsi:type="dcterms:W3CDTF">2023-11-01T12:48:40Z</dcterms:modified>
</cp:coreProperties>
</file>