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A7399-11F4-4239-8B02-D213EB6B83FB}" v="3" dt="2024-10-19T15:50:02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Sharma" userId="07f11cf8368047b2" providerId="LiveId" clId="{E40A7399-11F4-4239-8B02-D213EB6B83FB}"/>
    <pc:docChg chg="undo custSel addSld delSld modSld">
      <pc:chgData name="Nikhil Sharma" userId="07f11cf8368047b2" providerId="LiveId" clId="{E40A7399-11F4-4239-8B02-D213EB6B83FB}" dt="2024-11-01T08:49:06.168" v="59" actId="11529"/>
      <pc:docMkLst>
        <pc:docMk/>
      </pc:docMkLst>
      <pc:sldChg chg="addSp delSp modSp mod">
        <pc:chgData name="Nikhil Sharma" userId="07f11cf8368047b2" providerId="LiveId" clId="{E40A7399-11F4-4239-8B02-D213EB6B83FB}" dt="2024-11-01T08:49:06.168" v="59" actId="11529"/>
        <pc:sldMkLst>
          <pc:docMk/>
          <pc:sldMk cId="4001761608" sldId="256"/>
        </pc:sldMkLst>
        <pc:spChg chg="add del mod">
          <ac:chgData name="Nikhil Sharma" userId="07f11cf8368047b2" providerId="LiveId" clId="{E40A7399-11F4-4239-8B02-D213EB6B83FB}" dt="2024-11-01T08:49:06.168" v="59" actId="11529"/>
          <ac:spMkLst>
            <pc:docMk/>
            <pc:sldMk cId="4001761608" sldId="256"/>
            <ac:spMk id="7" creationId="{DFB3D3F0-ED56-0E68-1826-68C11E0D86B7}"/>
          </ac:spMkLst>
        </pc:spChg>
        <pc:picChg chg="mod">
          <ac:chgData name="Nikhil Sharma" userId="07f11cf8368047b2" providerId="LiveId" clId="{E40A7399-11F4-4239-8B02-D213EB6B83FB}" dt="2024-11-01T08:49:04.530" v="56" actId="1076"/>
          <ac:picMkLst>
            <pc:docMk/>
            <pc:sldMk cId="4001761608" sldId="256"/>
            <ac:picMk id="28" creationId="{47BD1A5D-6BEF-4FC6-CAF9-F195CB02BDFA}"/>
          </ac:picMkLst>
        </pc:picChg>
        <pc:cxnChg chg="add del mod">
          <ac:chgData name="Nikhil Sharma" userId="07f11cf8368047b2" providerId="LiveId" clId="{E40A7399-11F4-4239-8B02-D213EB6B83FB}" dt="2024-11-01T08:48:12.236" v="31" actId="11529"/>
          <ac:cxnSpMkLst>
            <pc:docMk/>
            <pc:sldMk cId="4001761608" sldId="256"/>
            <ac:cxnSpMk id="5" creationId="{6850103C-6427-3C32-BFC3-9CC6EA897F5E}"/>
          </ac:cxnSpMkLst>
        </pc:cxnChg>
      </pc:sldChg>
      <pc:sldChg chg="addSp delSp modSp new del mod">
        <pc:chgData name="Nikhil Sharma" userId="07f11cf8368047b2" providerId="LiveId" clId="{E40A7399-11F4-4239-8B02-D213EB6B83FB}" dt="2024-10-15T12:31:03.446" v="7" actId="2696"/>
        <pc:sldMkLst>
          <pc:docMk/>
          <pc:sldMk cId="1396830288" sldId="262"/>
        </pc:sldMkLst>
        <pc:spChg chg="del">
          <ac:chgData name="Nikhil Sharma" userId="07f11cf8368047b2" providerId="LiveId" clId="{E40A7399-11F4-4239-8B02-D213EB6B83FB}" dt="2024-10-15T12:30:23.607" v="1" actId="22"/>
          <ac:spMkLst>
            <pc:docMk/>
            <pc:sldMk cId="1396830288" sldId="262"/>
            <ac:spMk id="3" creationId="{66A3D25F-CC76-0DB8-AB0B-414A85DB498C}"/>
          </ac:spMkLst>
        </pc:spChg>
        <pc:picChg chg="add mod ord">
          <ac:chgData name="Nikhil Sharma" userId="07f11cf8368047b2" providerId="LiveId" clId="{E40A7399-11F4-4239-8B02-D213EB6B83FB}" dt="2024-10-15T12:30:55.703" v="6" actId="14100"/>
          <ac:picMkLst>
            <pc:docMk/>
            <pc:sldMk cId="1396830288" sldId="262"/>
            <ac:picMk id="5" creationId="{9885E79B-94D5-C4ED-DBA7-D0B938FF9396}"/>
          </ac:picMkLst>
        </pc:picChg>
      </pc:sldChg>
      <pc:sldChg chg="new del">
        <pc:chgData name="Nikhil Sharma" userId="07f11cf8368047b2" providerId="LiveId" clId="{E40A7399-11F4-4239-8B02-D213EB6B83FB}" dt="2024-10-15T12:31:19.656" v="10" actId="2696"/>
        <pc:sldMkLst>
          <pc:docMk/>
          <pc:sldMk cId="2874612926" sldId="262"/>
        </pc:sldMkLst>
      </pc:sldChg>
      <pc:sldChg chg="add">
        <pc:chgData name="Nikhil Sharma" userId="07f11cf8368047b2" providerId="LiveId" clId="{E40A7399-11F4-4239-8B02-D213EB6B83FB}" dt="2024-10-19T15:50:02.856" v="25"/>
        <pc:sldMkLst>
          <pc:docMk/>
          <pc:sldMk cId="435761390" sldId="263"/>
        </pc:sldMkLst>
      </pc:sldChg>
      <pc:sldChg chg="add del">
        <pc:chgData name="Nikhil Sharma" userId="07f11cf8368047b2" providerId="LiveId" clId="{E40A7399-11F4-4239-8B02-D213EB6B83FB}" dt="2024-10-19T15:49:55.720" v="24" actId="2696"/>
        <pc:sldMkLst>
          <pc:docMk/>
          <pc:sldMk cId="1105496512" sldId="263"/>
        </pc:sldMkLst>
      </pc:sldChg>
      <pc:sldChg chg="addSp delSp modSp new mod setBg">
        <pc:chgData name="Nikhil Sharma" userId="07f11cf8368047b2" providerId="LiveId" clId="{E40A7399-11F4-4239-8B02-D213EB6B83FB}" dt="2024-10-15T12:32:35.312" v="23" actId="962"/>
        <pc:sldMkLst>
          <pc:docMk/>
          <pc:sldMk cId="585415443" sldId="264"/>
        </pc:sldMkLst>
        <pc:spChg chg="del">
          <ac:chgData name="Nikhil Sharma" userId="07f11cf8368047b2" providerId="LiveId" clId="{E40A7399-11F4-4239-8B02-D213EB6B83FB}" dt="2024-10-15T12:32:32.591" v="21" actId="26606"/>
          <ac:spMkLst>
            <pc:docMk/>
            <pc:sldMk cId="585415443" sldId="264"/>
            <ac:spMk id="2" creationId="{5BF4C6F8-245C-B296-C380-4589C2F1D44D}"/>
          </ac:spMkLst>
        </pc:spChg>
        <pc:spChg chg="del">
          <ac:chgData name="Nikhil Sharma" userId="07f11cf8368047b2" providerId="LiveId" clId="{E40A7399-11F4-4239-8B02-D213EB6B83FB}" dt="2024-10-15T12:32:13.658" v="12"/>
          <ac:spMkLst>
            <pc:docMk/>
            <pc:sldMk cId="585415443" sldId="264"/>
            <ac:spMk id="3" creationId="{7E9FD92B-3268-811E-3869-806E8656BA71}"/>
          </ac:spMkLst>
        </pc:spChg>
        <pc:spChg chg="add">
          <ac:chgData name="Nikhil Sharma" userId="07f11cf8368047b2" providerId="LiveId" clId="{E40A7399-11F4-4239-8B02-D213EB6B83FB}" dt="2024-10-15T12:32:32.591" v="21" actId="26606"/>
          <ac:spMkLst>
            <pc:docMk/>
            <pc:sldMk cId="585415443" sldId="264"/>
            <ac:spMk id="14" creationId="{DA1DAC79-DDBA-4382-9D43-6E5F685BE5FB}"/>
          </ac:spMkLst>
        </pc:spChg>
        <pc:spChg chg="add">
          <ac:chgData name="Nikhil Sharma" userId="07f11cf8368047b2" providerId="LiveId" clId="{E40A7399-11F4-4239-8B02-D213EB6B83FB}" dt="2024-10-15T12:32:32.591" v="21" actId="26606"/>
          <ac:spMkLst>
            <pc:docMk/>
            <pc:sldMk cId="585415443" sldId="264"/>
            <ac:spMk id="20" creationId="{6AACA73D-178F-4CFC-99E3-9F4FCBBDBA83}"/>
          </ac:spMkLst>
        </pc:spChg>
        <pc:picChg chg="add mod">
          <ac:chgData name="Nikhil Sharma" userId="07f11cf8368047b2" providerId="LiveId" clId="{E40A7399-11F4-4239-8B02-D213EB6B83FB}" dt="2024-10-15T12:32:35.312" v="23" actId="962"/>
          <ac:picMkLst>
            <pc:docMk/>
            <pc:sldMk cId="585415443" sldId="264"/>
            <ac:picMk id="5" creationId="{DE059B06-4365-416C-3D42-9BDCBEE943C2}"/>
          </ac:picMkLst>
        </pc:picChg>
        <pc:picChg chg="add">
          <ac:chgData name="Nikhil Sharma" userId="07f11cf8368047b2" providerId="LiveId" clId="{E40A7399-11F4-4239-8B02-D213EB6B83FB}" dt="2024-10-15T12:32:32.591" v="21" actId="26606"/>
          <ac:picMkLst>
            <pc:docMk/>
            <pc:sldMk cId="585415443" sldId="264"/>
            <ac:picMk id="10" creationId="{5B89E5C5-A037-45B3-9D37-3658914D4799}"/>
          </ac:picMkLst>
        </pc:picChg>
        <pc:picChg chg="add">
          <ac:chgData name="Nikhil Sharma" userId="07f11cf8368047b2" providerId="LiveId" clId="{E40A7399-11F4-4239-8B02-D213EB6B83FB}" dt="2024-10-15T12:32:32.591" v="21" actId="26606"/>
          <ac:picMkLst>
            <pc:docMk/>
            <pc:sldMk cId="585415443" sldId="264"/>
            <ac:picMk id="12" creationId="{5ACB93B0-521E-443D-9750-AFCFDDB3E801}"/>
          </ac:picMkLst>
        </pc:picChg>
        <pc:picChg chg="add">
          <ac:chgData name="Nikhil Sharma" userId="07f11cf8368047b2" providerId="LiveId" clId="{E40A7399-11F4-4239-8B02-D213EB6B83FB}" dt="2024-10-15T12:32:32.591" v="21" actId="26606"/>
          <ac:picMkLst>
            <pc:docMk/>
            <pc:sldMk cId="585415443" sldId="264"/>
            <ac:picMk id="16" creationId="{E0880F10-995F-4F01-A83B-7ECDB7BE7905}"/>
          </ac:picMkLst>
        </pc:picChg>
        <pc:picChg chg="add">
          <ac:chgData name="Nikhil Sharma" userId="07f11cf8368047b2" providerId="LiveId" clId="{E40A7399-11F4-4239-8B02-D213EB6B83FB}" dt="2024-10-15T12:32:32.591" v="21" actId="26606"/>
          <ac:picMkLst>
            <pc:docMk/>
            <pc:sldMk cId="585415443" sldId="264"/>
            <ac:picMk id="18" creationId="{A2D49266-1F08-40F2-B0E1-1D919DCB57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6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11/1/2024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876686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11/1/2024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426920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11/1/2024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29102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11/1/2024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164788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11/1/2024</a:t>
            </a:fld>
            <a:endParaRPr lang="en-US" sz="10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6896915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11/1/2024</a:t>
            </a:fld>
            <a:endParaRPr lang="en-US" sz="10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310739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8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1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5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2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7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8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3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0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0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11/1/2024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84497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bstract black and white pattern">
            <a:extLst>
              <a:ext uri="{FF2B5EF4-FFF2-40B4-BE49-F238E27FC236}">
                <a16:creationId xmlns:a16="http://schemas.microsoft.com/office/drawing/2014/main" id="{47BD1A5D-6BEF-4FC6-CAF9-F195CB02BD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3438" r="-1" b="16184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2F5F51-5A2E-5557-F21C-FB45B720F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FFFF"/>
                </a:solidFill>
              </a:rPr>
              <a:t>COFFEE QUALITY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3A1B0-59D0-37DB-E88A-A8591DA74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rgbClr val="FFFFFF"/>
                </a:solidFill>
              </a:rPr>
              <a:t>-Coffee Quality Institute</a:t>
            </a:r>
          </a:p>
          <a:p>
            <a:pPr algn="r"/>
            <a:r>
              <a:rPr lang="en-IN" dirty="0">
                <a:solidFill>
                  <a:srgbClr val="FFFFFF"/>
                </a:solidFill>
              </a:rPr>
              <a:t>-by: Nikhil Kumar Sharma</a:t>
            </a:r>
          </a:p>
          <a:p>
            <a:pPr algn="r"/>
            <a:r>
              <a:rPr lang="en-IN" dirty="0">
                <a:solidFill>
                  <a:srgbClr val="FFFFFF"/>
                </a:solidFill>
              </a:rPr>
              <a:t>(S9663)</a:t>
            </a:r>
          </a:p>
        </p:txBody>
      </p:sp>
    </p:spTree>
    <p:extLst>
      <p:ext uri="{BB962C8B-B14F-4D97-AF65-F5344CB8AC3E}">
        <p14:creationId xmlns:p14="http://schemas.microsoft.com/office/powerpoint/2010/main" val="400176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62D3-55D8-ECDB-C031-63F6DE6D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85E79B-94D5-C4ED-DBA7-D0B938FF9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86813"/>
            <a:ext cx="10899778" cy="6381135"/>
          </a:xfrm>
        </p:spPr>
      </p:pic>
    </p:spTree>
    <p:extLst>
      <p:ext uri="{BB962C8B-B14F-4D97-AF65-F5344CB8AC3E}">
        <p14:creationId xmlns:p14="http://schemas.microsoft.com/office/powerpoint/2010/main" val="43576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C356-A4B4-0A18-F1F9-5E2F8836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i="0" dirty="0">
                <a:effectLst/>
                <a:latin typeface="Lato" panose="020F0502020204030204" pitchFamily="34" charset="0"/>
              </a:rPr>
              <a:t>What are the key determinants of coffee quality as evaluated through sensory attributes such as aroma, flavor, acidity, etc.?</a:t>
            </a:r>
            <a:br>
              <a:rPr lang="en-US" b="0" i="0" dirty="0">
                <a:effectLst/>
                <a:latin typeface="Lato" panose="020F0502020204030204" pitchFamily="34" charset="0"/>
              </a:rPr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423BA2-DFEB-8332-55F4-FBE8544EB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top 5 sensory attributes contributing to the maximum cup points are: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Clean Cup.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Sweetness.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Uniformity.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Flavour.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Aroma.</a:t>
            </a:r>
          </a:p>
        </p:txBody>
      </p:sp>
    </p:spTree>
    <p:extLst>
      <p:ext uri="{BB962C8B-B14F-4D97-AF65-F5344CB8AC3E}">
        <p14:creationId xmlns:p14="http://schemas.microsoft.com/office/powerpoint/2010/main" val="319030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D2F8-2D98-DFFE-E4A3-0A4399E1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i="0" dirty="0">
                <a:effectLst/>
                <a:latin typeface="Lato" panose="020F0502020204030203" pitchFamily="34" charset="0"/>
              </a:rPr>
              <a:t>Is there a correlation between processing methods, origin regions, and coffee quality scores</a:t>
            </a:r>
            <a:r>
              <a:rPr lang="en-US" b="0" i="0" dirty="0">
                <a:effectLst/>
                <a:latin typeface="Lato" panose="020F0502020204030203" pitchFamily="34" charset="0"/>
              </a:rPr>
              <a:t>?</a:t>
            </a:r>
            <a:br>
              <a:rPr lang="en-US" b="0" i="0" dirty="0">
                <a:effectLst/>
                <a:latin typeface="Lato" panose="020F050202020403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2E3A5-2198-7887-66A9-2C0C6A7C5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is a significant effect on overall coffee total cup points by sensory attributes such as Acidity, Aroma, Body, Balance, Clean Cup, Sweetness, etc.</a:t>
            </a:r>
          </a:p>
          <a:p>
            <a:r>
              <a:rPr lang="en-IN" dirty="0"/>
              <a:t>Regions of high altitude produce coffee with better quality.</a:t>
            </a:r>
          </a:p>
        </p:txBody>
      </p:sp>
    </p:spTree>
    <p:extLst>
      <p:ext uri="{BB962C8B-B14F-4D97-AF65-F5344CB8AC3E}">
        <p14:creationId xmlns:p14="http://schemas.microsoft.com/office/powerpoint/2010/main" val="84663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8374-CDBD-FABB-C982-6028F5FF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i="0" dirty="0">
                <a:effectLst/>
                <a:latin typeface="Lato" panose="020F0502020204030203" pitchFamily="34" charset="0"/>
              </a:rPr>
              <a:t>Can we identify any trends or patterns in defect occurrences and their impact on overall coffee quality?</a:t>
            </a:r>
            <a:br>
              <a:rPr lang="en-US" sz="2800" b="0" i="0" dirty="0">
                <a:effectLst/>
                <a:latin typeface="Lato" panose="020F0502020204030203" pitchFamily="34" charset="0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92F3E-A256-BCF8-36C8-C4665E44F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Sum of Category 2 defects are more as compared to the sum of category 1 defects.</a:t>
            </a:r>
          </a:p>
          <a:p>
            <a:r>
              <a:rPr lang="en-IN" dirty="0"/>
              <a:t>Double Carbonic Maceration / Natural processing method has the maximum number of Category 2 defects.</a:t>
            </a:r>
          </a:p>
          <a:p>
            <a:r>
              <a:rPr lang="en-IN" dirty="0"/>
              <a:t>Washed / Wet processing method has maximum number of Category 1 defects.</a:t>
            </a:r>
          </a:p>
          <a:p>
            <a:r>
              <a:rPr lang="en-IN" dirty="0"/>
              <a:t>December and February months have least defected coffee beans.</a:t>
            </a:r>
          </a:p>
          <a:p>
            <a:r>
              <a:rPr lang="en-IN" dirty="0"/>
              <a:t>March and April months have maximum number of defected coffee beans.</a:t>
            </a:r>
          </a:p>
        </p:txBody>
      </p:sp>
    </p:spTree>
    <p:extLst>
      <p:ext uri="{BB962C8B-B14F-4D97-AF65-F5344CB8AC3E}">
        <p14:creationId xmlns:p14="http://schemas.microsoft.com/office/powerpoint/2010/main" val="376992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A9CB-F6F8-0825-5DF4-62430233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i="0" dirty="0">
                <a:effectLst/>
                <a:latin typeface="Lato" panose="020F0502020204030203" pitchFamily="34" charset="0"/>
              </a:rPr>
              <a:t>How do different variables interact to influence the Total Cup Points, which represent an overall measure of coffee quality?</a:t>
            </a:r>
            <a:br>
              <a:rPr lang="en-US" sz="2800" b="0" i="0" dirty="0">
                <a:effectLst/>
                <a:latin typeface="Lato" panose="020F0502020204030203" pitchFamily="34" charset="0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AF489-0549-88D3-DE84-B577FD64D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sensory attributes such as Acidity, flavour, aroma, body, sweetness etc have a significant effect on overall Total Cup scores. Thus, improvement in this attributes increase the overall score of the coffee.</a:t>
            </a:r>
          </a:p>
          <a:p>
            <a:r>
              <a:rPr lang="en-IN" dirty="0"/>
              <a:t>The beans prepared by Washed / Wet, Natural /Dry, Pulped Natural processing methods have high cup points.</a:t>
            </a:r>
          </a:p>
          <a:p>
            <a:r>
              <a:rPr lang="en-IN" dirty="0"/>
              <a:t>The top 3 countries with highest total cup points are: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Colombia.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Taiwan.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Honduras.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28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A3C1-26BC-EDAD-3F44-2607EAC17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71948"/>
            <a:ext cx="8946541" cy="5776451"/>
          </a:xfrm>
        </p:spPr>
        <p:txBody>
          <a:bodyPr/>
          <a:lstStyle/>
          <a:p>
            <a:r>
              <a:rPr lang="en-IN" dirty="0"/>
              <a:t>Top 3 varieties having highest total cup points are: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Castillo.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Gesha.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Java.</a:t>
            </a:r>
          </a:p>
        </p:txBody>
      </p:sp>
    </p:spTree>
    <p:extLst>
      <p:ext uri="{BB962C8B-B14F-4D97-AF65-F5344CB8AC3E}">
        <p14:creationId xmlns:p14="http://schemas.microsoft.com/office/powerpoint/2010/main" val="170193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Content Placeholder 4" descr="A white and blue poster with words">
            <a:extLst>
              <a:ext uri="{FF2B5EF4-FFF2-40B4-BE49-F238E27FC236}">
                <a16:creationId xmlns:a16="http://schemas.microsoft.com/office/drawing/2014/main" id="{DE059B06-4365-416C-3D42-9BDCBEE94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4" b="313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15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324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Lato</vt:lpstr>
      <vt:lpstr>Wingdings 3</vt:lpstr>
      <vt:lpstr>Ion</vt:lpstr>
      <vt:lpstr>COFFEE QUALITY ANALYSIS</vt:lpstr>
      <vt:lpstr>PowerPoint Presentation</vt:lpstr>
      <vt:lpstr>What are the key determinants of coffee quality as evaluated through sensory attributes such as aroma, flavor, acidity, etc.? </vt:lpstr>
      <vt:lpstr>Is there a correlation between processing methods, origin regions, and coffee quality scores? </vt:lpstr>
      <vt:lpstr>Can we identify any trends or patterns in defect occurrences and their impact on overall coffee quality? </vt:lpstr>
      <vt:lpstr>How do different variables interact to influence the Total Cup Points, which represent an overall measure of coffee quality?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Sharma</dc:creator>
  <cp:lastModifiedBy>Nikhil Sharma</cp:lastModifiedBy>
  <cp:revision>1</cp:revision>
  <dcterms:created xsi:type="dcterms:W3CDTF">2024-10-15T10:23:33Z</dcterms:created>
  <dcterms:modified xsi:type="dcterms:W3CDTF">2024-11-01T08:49:07Z</dcterms:modified>
</cp:coreProperties>
</file>