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IN" initials="N" lastIdx="1" clrIdx="0">
    <p:extLst>
      <p:ext uri="{19B8F6BF-5375-455C-9EA6-DF929625EA0E}">
        <p15:presenceInfo xmlns:p15="http://schemas.microsoft.com/office/powerpoint/2012/main" userId="NIT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0" autoAdjust="0"/>
    <p:restoredTop sz="94660"/>
  </p:normalViewPr>
  <p:slideViewPr>
    <p:cSldViewPr snapToGrid="0">
      <p:cViewPr varScale="1">
        <p:scale>
          <a:sx n="72" d="100"/>
          <a:sy n="72" d="100"/>
        </p:scale>
        <p:origin x="5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E0C5D-97E4-4406-A3A4-1AF6A6629D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AB2D48-5853-47E9-A1F7-4D7D9DD33D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38D95A-CD1C-46C5-9F97-632E8651AAB3}"/>
              </a:ext>
            </a:extLst>
          </p:cNvPr>
          <p:cNvSpPr>
            <a:spLocks noGrp="1"/>
          </p:cNvSpPr>
          <p:nvPr>
            <p:ph type="dt" sz="half" idx="10"/>
          </p:nvPr>
        </p:nvSpPr>
        <p:spPr/>
        <p:txBody>
          <a:bodyPr/>
          <a:lstStyle/>
          <a:p>
            <a:fld id="{7B391FBF-1130-4820-ADE2-F2D040A18438}" type="datetimeFigureOut">
              <a:rPr lang="en-IN" smtClean="0"/>
              <a:t>12-01-2024</a:t>
            </a:fld>
            <a:endParaRPr lang="en-IN"/>
          </a:p>
        </p:txBody>
      </p:sp>
      <p:sp>
        <p:nvSpPr>
          <p:cNvPr id="5" name="Footer Placeholder 4">
            <a:extLst>
              <a:ext uri="{FF2B5EF4-FFF2-40B4-BE49-F238E27FC236}">
                <a16:creationId xmlns:a16="http://schemas.microsoft.com/office/drawing/2014/main" id="{480459D3-6D19-4922-906E-A9EB2A435D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500B70-C6F7-4103-BA07-D0E5F57E58C0}"/>
              </a:ext>
            </a:extLst>
          </p:cNvPr>
          <p:cNvSpPr>
            <a:spLocks noGrp="1"/>
          </p:cNvSpPr>
          <p:nvPr>
            <p:ph type="sldNum" sz="quarter" idx="12"/>
          </p:nvPr>
        </p:nvSpPr>
        <p:spPr/>
        <p:txBody>
          <a:bodyPr/>
          <a:lstStyle/>
          <a:p>
            <a:fld id="{E6AF66A3-6178-4E40-B88D-6C56CCF82FDB}" type="slidenum">
              <a:rPr lang="en-IN" smtClean="0"/>
              <a:t>‹#›</a:t>
            </a:fld>
            <a:endParaRPr lang="en-IN"/>
          </a:p>
        </p:txBody>
      </p:sp>
    </p:spTree>
    <p:extLst>
      <p:ext uri="{BB962C8B-B14F-4D97-AF65-F5344CB8AC3E}">
        <p14:creationId xmlns:p14="http://schemas.microsoft.com/office/powerpoint/2010/main" val="1183931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962E-B0F7-49A6-B6D8-103A1E8FE5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D6FE5E-7F29-4618-95F8-97C84393D3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443D42-F4D5-4702-BEA9-5E014E4C1BC2}"/>
              </a:ext>
            </a:extLst>
          </p:cNvPr>
          <p:cNvSpPr>
            <a:spLocks noGrp="1"/>
          </p:cNvSpPr>
          <p:nvPr>
            <p:ph type="dt" sz="half" idx="10"/>
          </p:nvPr>
        </p:nvSpPr>
        <p:spPr/>
        <p:txBody>
          <a:bodyPr/>
          <a:lstStyle/>
          <a:p>
            <a:fld id="{7B391FBF-1130-4820-ADE2-F2D040A18438}" type="datetimeFigureOut">
              <a:rPr lang="en-IN" smtClean="0"/>
              <a:t>12-01-2024</a:t>
            </a:fld>
            <a:endParaRPr lang="en-IN"/>
          </a:p>
        </p:txBody>
      </p:sp>
      <p:sp>
        <p:nvSpPr>
          <p:cNvPr id="5" name="Footer Placeholder 4">
            <a:extLst>
              <a:ext uri="{FF2B5EF4-FFF2-40B4-BE49-F238E27FC236}">
                <a16:creationId xmlns:a16="http://schemas.microsoft.com/office/drawing/2014/main" id="{3FA27C47-E22D-4121-AD6C-2BA92DF478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7FBF41-C6DD-4962-8E3F-BB5EFFC72E28}"/>
              </a:ext>
            </a:extLst>
          </p:cNvPr>
          <p:cNvSpPr>
            <a:spLocks noGrp="1"/>
          </p:cNvSpPr>
          <p:nvPr>
            <p:ph type="sldNum" sz="quarter" idx="12"/>
          </p:nvPr>
        </p:nvSpPr>
        <p:spPr/>
        <p:txBody>
          <a:bodyPr/>
          <a:lstStyle/>
          <a:p>
            <a:fld id="{E6AF66A3-6178-4E40-B88D-6C56CCF82FDB}" type="slidenum">
              <a:rPr lang="en-IN" smtClean="0"/>
              <a:t>‹#›</a:t>
            </a:fld>
            <a:endParaRPr lang="en-IN"/>
          </a:p>
        </p:txBody>
      </p:sp>
    </p:spTree>
    <p:extLst>
      <p:ext uri="{BB962C8B-B14F-4D97-AF65-F5344CB8AC3E}">
        <p14:creationId xmlns:p14="http://schemas.microsoft.com/office/powerpoint/2010/main" val="516979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CB042C-19D3-46DF-9D81-03D81A103A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11CB9F-35EE-4403-9918-7CD6E70E18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5739E2-3D1B-4BB7-9E34-ECC3D9D3B5BE}"/>
              </a:ext>
            </a:extLst>
          </p:cNvPr>
          <p:cNvSpPr>
            <a:spLocks noGrp="1"/>
          </p:cNvSpPr>
          <p:nvPr>
            <p:ph type="dt" sz="half" idx="10"/>
          </p:nvPr>
        </p:nvSpPr>
        <p:spPr/>
        <p:txBody>
          <a:bodyPr/>
          <a:lstStyle/>
          <a:p>
            <a:fld id="{7B391FBF-1130-4820-ADE2-F2D040A18438}" type="datetimeFigureOut">
              <a:rPr lang="en-IN" smtClean="0"/>
              <a:t>12-01-2024</a:t>
            </a:fld>
            <a:endParaRPr lang="en-IN"/>
          </a:p>
        </p:txBody>
      </p:sp>
      <p:sp>
        <p:nvSpPr>
          <p:cNvPr id="5" name="Footer Placeholder 4">
            <a:extLst>
              <a:ext uri="{FF2B5EF4-FFF2-40B4-BE49-F238E27FC236}">
                <a16:creationId xmlns:a16="http://schemas.microsoft.com/office/drawing/2014/main" id="{21B2E16B-5C89-4412-93C7-850FA411FA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FCD94D-10C2-401F-9A00-4C7553D229C1}"/>
              </a:ext>
            </a:extLst>
          </p:cNvPr>
          <p:cNvSpPr>
            <a:spLocks noGrp="1"/>
          </p:cNvSpPr>
          <p:nvPr>
            <p:ph type="sldNum" sz="quarter" idx="12"/>
          </p:nvPr>
        </p:nvSpPr>
        <p:spPr/>
        <p:txBody>
          <a:bodyPr/>
          <a:lstStyle/>
          <a:p>
            <a:fld id="{E6AF66A3-6178-4E40-B88D-6C56CCF82FDB}" type="slidenum">
              <a:rPr lang="en-IN" smtClean="0"/>
              <a:t>‹#›</a:t>
            </a:fld>
            <a:endParaRPr lang="en-IN"/>
          </a:p>
        </p:txBody>
      </p:sp>
    </p:spTree>
    <p:extLst>
      <p:ext uri="{BB962C8B-B14F-4D97-AF65-F5344CB8AC3E}">
        <p14:creationId xmlns:p14="http://schemas.microsoft.com/office/powerpoint/2010/main" val="3768905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665"/>
        <p:cNvGrpSpPr/>
        <p:nvPr/>
      </p:nvGrpSpPr>
      <p:grpSpPr>
        <a:xfrm>
          <a:off x="0" y="0"/>
          <a:ext cx="0" cy="0"/>
          <a:chOff x="0" y="0"/>
          <a:chExt cx="0" cy="0"/>
        </a:xfrm>
      </p:grpSpPr>
      <p:sp>
        <p:nvSpPr>
          <p:cNvPr id="666" name="Google Shape;666;p221"/>
          <p:cNvSpPr txBox="1">
            <a:spLocks noGrp="1"/>
          </p:cNvSpPr>
          <p:nvPr>
            <p:ph type="sldNum" idx="12"/>
          </p:nvPr>
        </p:nvSpPr>
        <p:spPr>
          <a:xfrm>
            <a:off x="11296227" y="6217921"/>
            <a:ext cx="732367" cy="524087"/>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a:lvl1pPr>
            <a:lvl2pPr marL="0" marR="0" lvl="1" indent="0" algn="r">
              <a:lnSpc>
                <a:spcPct val="100000"/>
              </a:lnSpc>
              <a:spcBef>
                <a:spcPts val="0"/>
              </a:spcBef>
              <a:spcAft>
                <a:spcPts val="0"/>
              </a:spcAft>
              <a:buClr>
                <a:srgbClr val="F5FDFF"/>
              </a:buClr>
              <a:buSzPts val="1000"/>
              <a:buFont typeface="Arial"/>
              <a:buNone/>
              <a:defRPr/>
            </a:lvl2pPr>
            <a:lvl3pPr marL="0" marR="0" lvl="2" indent="0" algn="r">
              <a:lnSpc>
                <a:spcPct val="100000"/>
              </a:lnSpc>
              <a:spcBef>
                <a:spcPts val="0"/>
              </a:spcBef>
              <a:spcAft>
                <a:spcPts val="0"/>
              </a:spcAft>
              <a:buClr>
                <a:srgbClr val="F5FDFF"/>
              </a:buClr>
              <a:buSzPts val="1000"/>
              <a:buFont typeface="Arial"/>
              <a:buNone/>
              <a:defRPr/>
            </a:lvl3pPr>
            <a:lvl4pPr marL="0" marR="0" lvl="3" indent="0" algn="r">
              <a:lnSpc>
                <a:spcPct val="100000"/>
              </a:lnSpc>
              <a:spcBef>
                <a:spcPts val="0"/>
              </a:spcBef>
              <a:spcAft>
                <a:spcPts val="0"/>
              </a:spcAft>
              <a:buClr>
                <a:srgbClr val="F5FDFF"/>
              </a:buClr>
              <a:buSzPts val="1000"/>
              <a:buFont typeface="Arial"/>
              <a:buNone/>
              <a:defRPr/>
            </a:lvl4pPr>
            <a:lvl5pPr marL="0" marR="0" lvl="4" indent="0" algn="r">
              <a:lnSpc>
                <a:spcPct val="100000"/>
              </a:lnSpc>
              <a:spcBef>
                <a:spcPts val="0"/>
              </a:spcBef>
              <a:spcAft>
                <a:spcPts val="0"/>
              </a:spcAft>
              <a:buClr>
                <a:srgbClr val="F5FDFF"/>
              </a:buClr>
              <a:buSzPts val="1000"/>
              <a:buFont typeface="Arial"/>
              <a:buNone/>
              <a:defRPr/>
            </a:lvl5pPr>
            <a:lvl6pPr marL="0" marR="0" lvl="5" indent="0" algn="r">
              <a:lnSpc>
                <a:spcPct val="100000"/>
              </a:lnSpc>
              <a:spcBef>
                <a:spcPts val="0"/>
              </a:spcBef>
              <a:spcAft>
                <a:spcPts val="0"/>
              </a:spcAft>
              <a:buClr>
                <a:srgbClr val="F5FDFF"/>
              </a:buClr>
              <a:buSzPts val="1000"/>
              <a:buFont typeface="Arial"/>
              <a:buNone/>
              <a:defRPr/>
            </a:lvl6pPr>
            <a:lvl7pPr marL="0" marR="0" lvl="6" indent="0" algn="r">
              <a:lnSpc>
                <a:spcPct val="100000"/>
              </a:lnSpc>
              <a:spcBef>
                <a:spcPts val="0"/>
              </a:spcBef>
              <a:spcAft>
                <a:spcPts val="0"/>
              </a:spcAft>
              <a:buClr>
                <a:srgbClr val="F5FDFF"/>
              </a:buClr>
              <a:buSzPts val="1000"/>
              <a:buFont typeface="Arial"/>
              <a:buNone/>
              <a:defRPr/>
            </a:lvl7pPr>
            <a:lvl8pPr marL="0" marR="0" lvl="7" indent="0" algn="r">
              <a:lnSpc>
                <a:spcPct val="100000"/>
              </a:lnSpc>
              <a:spcBef>
                <a:spcPts val="0"/>
              </a:spcBef>
              <a:spcAft>
                <a:spcPts val="0"/>
              </a:spcAft>
              <a:buClr>
                <a:srgbClr val="F5FDFF"/>
              </a:buClr>
              <a:buSzPts val="1000"/>
              <a:buFont typeface="Arial"/>
              <a:buNone/>
              <a:defRPr/>
            </a:lvl8pPr>
            <a:lvl9pPr marL="0" marR="0" lvl="8" indent="0" algn="r">
              <a:lnSpc>
                <a:spcPct val="100000"/>
              </a:lnSpc>
              <a:spcBef>
                <a:spcPts val="0"/>
              </a:spcBef>
              <a:spcAft>
                <a:spcPts val="0"/>
              </a:spcAft>
              <a:buClr>
                <a:srgbClr val="F5FDFF"/>
              </a:buClr>
              <a:buSzPts val="1000"/>
              <a:buFont typeface="Arial"/>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019203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F493-32EE-4839-B080-8EA97BE818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C006B2-961A-4C27-8CEC-58CB36663D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BCEF5B-5E72-496C-8509-04748B626061}"/>
              </a:ext>
            </a:extLst>
          </p:cNvPr>
          <p:cNvSpPr>
            <a:spLocks noGrp="1"/>
          </p:cNvSpPr>
          <p:nvPr>
            <p:ph type="dt" sz="half" idx="10"/>
          </p:nvPr>
        </p:nvSpPr>
        <p:spPr/>
        <p:txBody>
          <a:bodyPr/>
          <a:lstStyle/>
          <a:p>
            <a:fld id="{7B391FBF-1130-4820-ADE2-F2D040A18438}" type="datetimeFigureOut">
              <a:rPr lang="en-IN" smtClean="0"/>
              <a:t>12-01-2024</a:t>
            </a:fld>
            <a:endParaRPr lang="en-IN"/>
          </a:p>
        </p:txBody>
      </p:sp>
      <p:sp>
        <p:nvSpPr>
          <p:cNvPr id="5" name="Footer Placeholder 4">
            <a:extLst>
              <a:ext uri="{FF2B5EF4-FFF2-40B4-BE49-F238E27FC236}">
                <a16:creationId xmlns:a16="http://schemas.microsoft.com/office/drawing/2014/main" id="{62825193-6B45-43FD-B8CF-59FB2A9E38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FEE5AC-EF13-45AF-8408-F5D1C423D2D3}"/>
              </a:ext>
            </a:extLst>
          </p:cNvPr>
          <p:cNvSpPr>
            <a:spLocks noGrp="1"/>
          </p:cNvSpPr>
          <p:nvPr>
            <p:ph type="sldNum" sz="quarter" idx="12"/>
          </p:nvPr>
        </p:nvSpPr>
        <p:spPr/>
        <p:txBody>
          <a:bodyPr/>
          <a:lstStyle/>
          <a:p>
            <a:fld id="{E6AF66A3-6178-4E40-B88D-6C56CCF82FDB}" type="slidenum">
              <a:rPr lang="en-IN" smtClean="0"/>
              <a:t>‹#›</a:t>
            </a:fld>
            <a:endParaRPr lang="en-IN"/>
          </a:p>
        </p:txBody>
      </p:sp>
    </p:spTree>
    <p:extLst>
      <p:ext uri="{BB962C8B-B14F-4D97-AF65-F5344CB8AC3E}">
        <p14:creationId xmlns:p14="http://schemas.microsoft.com/office/powerpoint/2010/main" val="3624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F959-9667-4BA0-804F-A187C07059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C68378-8F90-4D18-B8DB-315DDA082F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F4F78B-15B7-430A-928B-4CABA08C9CF1}"/>
              </a:ext>
            </a:extLst>
          </p:cNvPr>
          <p:cNvSpPr>
            <a:spLocks noGrp="1"/>
          </p:cNvSpPr>
          <p:nvPr>
            <p:ph type="dt" sz="half" idx="10"/>
          </p:nvPr>
        </p:nvSpPr>
        <p:spPr/>
        <p:txBody>
          <a:bodyPr/>
          <a:lstStyle/>
          <a:p>
            <a:fld id="{7B391FBF-1130-4820-ADE2-F2D040A18438}" type="datetimeFigureOut">
              <a:rPr lang="en-IN" smtClean="0"/>
              <a:t>12-01-2024</a:t>
            </a:fld>
            <a:endParaRPr lang="en-IN"/>
          </a:p>
        </p:txBody>
      </p:sp>
      <p:sp>
        <p:nvSpPr>
          <p:cNvPr id="5" name="Footer Placeholder 4">
            <a:extLst>
              <a:ext uri="{FF2B5EF4-FFF2-40B4-BE49-F238E27FC236}">
                <a16:creationId xmlns:a16="http://schemas.microsoft.com/office/drawing/2014/main" id="{76FF281D-D583-4ABD-A027-A90327561E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B949CD-EC78-4BAD-8781-41D1F83AB482}"/>
              </a:ext>
            </a:extLst>
          </p:cNvPr>
          <p:cNvSpPr>
            <a:spLocks noGrp="1"/>
          </p:cNvSpPr>
          <p:nvPr>
            <p:ph type="sldNum" sz="quarter" idx="12"/>
          </p:nvPr>
        </p:nvSpPr>
        <p:spPr/>
        <p:txBody>
          <a:bodyPr/>
          <a:lstStyle/>
          <a:p>
            <a:fld id="{E6AF66A3-6178-4E40-B88D-6C56CCF82FDB}" type="slidenum">
              <a:rPr lang="en-IN" smtClean="0"/>
              <a:t>‹#›</a:t>
            </a:fld>
            <a:endParaRPr lang="en-IN"/>
          </a:p>
        </p:txBody>
      </p:sp>
    </p:spTree>
    <p:extLst>
      <p:ext uri="{BB962C8B-B14F-4D97-AF65-F5344CB8AC3E}">
        <p14:creationId xmlns:p14="http://schemas.microsoft.com/office/powerpoint/2010/main" val="359169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16A1B-2B97-4E4E-8707-3B127FB1C0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1DECE8-78BB-421A-8997-AEC716E03C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94C35E-611B-47FB-96EA-902546A13F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96D2E5-56BA-4879-BA87-F7252903A0C2}"/>
              </a:ext>
            </a:extLst>
          </p:cNvPr>
          <p:cNvSpPr>
            <a:spLocks noGrp="1"/>
          </p:cNvSpPr>
          <p:nvPr>
            <p:ph type="dt" sz="half" idx="10"/>
          </p:nvPr>
        </p:nvSpPr>
        <p:spPr/>
        <p:txBody>
          <a:bodyPr/>
          <a:lstStyle/>
          <a:p>
            <a:fld id="{7B391FBF-1130-4820-ADE2-F2D040A18438}" type="datetimeFigureOut">
              <a:rPr lang="en-IN" smtClean="0"/>
              <a:t>12-01-2024</a:t>
            </a:fld>
            <a:endParaRPr lang="en-IN"/>
          </a:p>
        </p:txBody>
      </p:sp>
      <p:sp>
        <p:nvSpPr>
          <p:cNvPr id="6" name="Footer Placeholder 5">
            <a:extLst>
              <a:ext uri="{FF2B5EF4-FFF2-40B4-BE49-F238E27FC236}">
                <a16:creationId xmlns:a16="http://schemas.microsoft.com/office/drawing/2014/main" id="{29FA6DB7-397E-43E0-8FD6-47D644B7B5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01F314-4589-4706-8FCC-BE9F23ECF10D}"/>
              </a:ext>
            </a:extLst>
          </p:cNvPr>
          <p:cNvSpPr>
            <a:spLocks noGrp="1"/>
          </p:cNvSpPr>
          <p:nvPr>
            <p:ph type="sldNum" sz="quarter" idx="12"/>
          </p:nvPr>
        </p:nvSpPr>
        <p:spPr/>
        <p:txBody>
          <a:bodyPr/>
          <a:lstStyle/>
          <a:p>
            <a:fld id="{E6AF66A3-6178-4E40-B88D-6C56CCF82FDB}" type="slidenum">
              <a:rPr lang="en-IN" smtClean="0"/>
              <a:t>‹#›</a:t>
            </a:fld>
            <a:endParaRPr lang="en-IN"/>
          </a:p>
        </p:txBody>
      </p:sp>
    </p:spTree>
    <p:extLst>
      <p:ext uri="{BB962C8B-B14F-4D97-AF65-F5344CB8AC3E}">
        <p14:creationId xmlns:p14="http://schemas.microsoft.com/office/powerpoint/2010/main" val="193839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D4C29-D32F-41EC-883C-F805A01D93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960EDD-0FEF-4E90-A646-31D7869E8F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A63E1C-67C4-48CF-BB08-E804D71A0EA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9033A1-764B-46E5-96BA-5E49469BF4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09C0D8-8E88-40C1-BF54-69E419CFD7B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F30B0E-E17A-4D18-BFEA-D411AA35D48F}"/>
              </a:ext>
            </a:extLst>
          </p:cNvPr>
          <p:cNvSpPr>
            <a:spLocks noGrp="1"/>
          </p:cNvSpPr>
          <p:nvPr>
            <p:ph type="dt" sz="half" idx="10"/>
          </p:nvPr>
        </p:nvSpPr>
        <p:spPr/>
        <p:txBody>
          <a:bodyPr/>
          <a:lstStyle/>
          <a:p>
            <a:fld id="{7B391FBF-1130-4820-ADE2-F2D040A18438}" type="datetimeFigureOut">
              <a:rPr lang="en-IN" smtClean="0"/>
              <a:t>12-01-2024</a:t>
            </a:fld>
            <a:endParaRPr lang="en-IN"/>
          </a:p>
        </p:txBody>
      </p:sp>
      <p:sp>
        <p:nvSpPr>
          <p:cNvPr id="8" name="Footer Placeholder 7">
            <a:extLst>
              <a:ext uri="{FF2B5EF4-FFF2-40B4-BE49-F238E27FC236}">
                <a16:creationId xmlns:a16="http://schemas.microsoft.com/office/drawing/2014/main" id="{7C271BCD-D493-4D21-85E6-8C5A6850AB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D1E280-9419-4AA5-BDAD-1C5407DB9D63}"/>
              </a:ext>
            </a:extLst>
          </p:cNvPr>
          <p:cNvSpPr>
            <a:spLocks noGrp="1"/>
          </p:cNvSpPr>
          <p:nvPr>
            <p:ph type="sldNum" sz="quarter" idx="12"/>
          </p:nvPr>
        </p:nvSpPr>
        <p:spPr/>
        <p:txBody>
          <a:bodyPr/>
          <a:lstStyle/>
          <a:p>
            <a:fld id="{E6AF66A3-6178-4E40-B88D-6C56CCF82FDB}" type="slidenum">
              <a:rPr lang="en-IN" smtClean="0"/>
              <a:t>‹#›</a:t>
            </a:fld>
            <a:endParaRPr lang="en-IN"/>
          </a:p>
        </p:txBody>
      </p:sp>
    </p:spTree>
    <p:extLst>
      <p:ext uri="{BB962C8B-B14F-4D97-AF65-F5344CB8AC3E}">
        <p14:creationId xmlns:p14="http://schemas.microsoft.com/office/powerpoint/2010/main" val="323671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777B2-99E7-40C5-9A69-DBAC8DAF0C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3D0DB6-AB27-405F-A645-D21E7AF72A85}"/>
              </a:ext>
            </a:extLst>
          </p:cNvPr>
          <p:cNvSpPr>
            <a:spLocks noGrp="1"/>
          </p:cNvSpPr>
          <p:nvPr>
            <p:ph type="dt" sz="half" idx="10"/>
          </p:nvPr>
        </p:nvSpPr>
        <p:spPr/>
        <p:txBody>
          <a:bodyPr/>
          <a:lstStyle/>
          <a:p>
            <a:fld id="{7B391FBF-1130-4820-ADE2-F2D040A18438}" type="datetimeFigureOut">
              <a:rPr lang="en-IN" smtClean="0"/>
              <a:t>12-01-2024</a:t>
            </a:fld>
            <a:endParaRPr lang="en-IN"/>
          </a:p>
        </p:txBody>
      </p:sp>
      <p:sp>
        <p:nvSpPr>
          <p:cNvPr id="4" name="Footer Placeholder 3">
            <a:extLst>
              <a:ext uri="{FF2B5EF4-FFF2-40B4-BE49-F238E27FC236}">
                <a16:creationId xmlns:a16="http://schemas.microsoft.com/office/drawing/2014/main" id="{1AF6A06A-6216-419A-93BD-A2E816C5F2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D5E3B3-0392-42AF-B324-EAF5E619BE37}"/>
              </a:ext>
            </a:extLst>
          </p:cNvPr>
          <p:cNvSpPr>
            <a:spLocks noGrp="1"/>
          </p:cNvSpPr>
          <p:nvPr>
            <p:ph type="sldNum" sz="quarter" idx="12"/>
          </p:nvPr>
        </p:nvSpPr>
        <p:spPr/>
        <p:txBody>
          <a:bodyPr/>
          <a:lstStyle/>
          <a:p>
            <a:fld id="{E6AF66A3-6178-4E40-B88D-6C56CCF82FDB}" type="slidenum">
              <a:rPr lang="en-IN" smtClean="0"/>
              <a:t>‹#›</a:t>
            </a:fld>
            <a:endParaRPr lang="en-IN"/>
          </a:p>
        </p:txBody>
      </p:sp>
    </p:spTree>
    <p:extLst>
      <p:ext uri="{BB962C8B-B14F-4D97-AF65-F5344CB8AC3E}">
        <p14:creationId xmlns:p14="http://schemas.microsoft.com/office/powerpoint/2010/main" val="92462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E615DA-21C3-4D51-BBFD-FEC6FC3F98CF}"/>
              </a:ext>
            </a:extLst>
          </p:cNvPr>
          <p:cNvSpPr>
            <a:spLocks noGrp="1"/>
          </p:cNvSpPr>
          <p:nvPr>
            <p:ph type="dt" sz="half" idx="10"/>
          </p:nvPr>
        </p:nvSpPr>
        <p:spPr/>
        <p:txBody>
          <a:bodyPr/>
          <a:lstStyle/>
          <a:p>
            <a:fld id="{7B391FBF-1130-4820-ADE2-F2D040A18438}" type="datetimeFigureOut">
              <a:rPr lang="en-IN" smtClean="0"/>
              <a:t>12-01-2024</a:t>
            </a:fld>
            <a:endParaRPr lang="en-IN"/>
          </a:p>
        </p:txBody>
      </p:sp>
      <p:sp>
        <p:nvSpPr>
          <p:cNvPr id="3" name="Footer Placeholder 2">
            <a:extLst>
              <a:ext uri="{FF2B5EF4-FFF2-40B4-BE49-F238E27FC236}">
                <a16:creationId xmlns:a16="http://schemas.microsoft.com/office/drawing/2014/main" id="{DA67298E-AF53-46BC-909C-B79DFA20B4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CA0FF4-0104-4561-8DC5-521DC0C98296}"/>
              </a:ext>
            </a:extLst>
          </p:cNvPr>
          <p:cNvSpPr>
            <a:spLocks noGrp="1"/>
          </p:cNvSpPr>
          <p:nvPr>
            <p:ph type="sldNum" sz="quarter" idx="12"/>
          </p:nvPr>
        </p:nvSpPr>
        <p:spPr/>
        <p:txBody>
          <a:bodyPr/>
          <a:lstStyle/>
          <a:p>
            <a:fld id="{E6AF66A3-6178-4E40-B88D-6C56CCF82FDB}" type="slidenum">
              <a:rPr lang="en-IN" smtClean="0"/>
              <a:t>‹#›</a:t>
            </a:fld>
            <a:endParaRPr lang="en-IN"/>
          </a:p>
        </p:txBody>
      </p:sp>
    </p:spTree>
    <p:extLst>
      <p:ext uri="{BB962C8B-B14F-4D97-AF65-F5344CB8AC3E}">
        <p14:creationId xmlns:p14="http://schemas.microsoft.com/office/powerpoint/2010/main" val="3410680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792A7-5DA9-43B5-9400-FE9152DCE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2B6F69-C575-4F09-824F-734ADFAAE9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7723AC-F675-4D6A-AAD1-DD70B15A6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AF11E4-71F8-4E3A-AE43-E7C92C57C98C}"/>
              </a:ext>
            </a:extLst>
          </p:cNvPr>
          <p:cNvSpPr>
            <a:spLocks noGrp="1"/>
          </p:cNvSpPr>
          <p:nvPr>
            <p:ph type="dt" sz="half" idx="10"/>
          </p:nvPr>
        </p:nvSpPr>
        <p:spPr/>
        <p:txBody>
          <a:bodyPr/>
          <a:lstStyle/>
          <a:p>
            <a:fld id="{7B391FBF-1130-4820-ADE2-F2D040A18438}" type="datetimeFigureOut">
              <a:rPr lang="en-IN" smtClean="0"/>
              <a:t>12-01-2024</a:t>
            </a:fld>
            <a:endParaRPr lang="en-IN"/>
          </a:p>
        </p:txBody>
      </p:sp>
      <p:sp>
        <p:nvSpPr>
          <p:cNvPr id="6" name="Footer Placeholder 5">
            <a:extLst>
              <a:ext uri="{FF2B5EF4-FFF2-40B4-BE49-F238E27FC236}">
                <a16:creationId xmlns:a16="http://schemas.microsoft.com/office/drawing/2014/main" id="{A6EAC5E0-355A-46F8-8215-3BE4626A67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3E8782-07C8-4ED8-8928-C6C120C3349C}"/>
              </a:ext>
            </a:extLst>
          </p:cNvPr>
          <p:cNvSpPr>
            <a:spLocks noGrp="1"/>
          </p:cNvSpPr>
          <p:nvPr>
            <p:ph type="sldNum" sz="quarter" idx="12"/>
          </p:nvPr>
        </p:nvSpPr>
        <p:spPr/>
        <p:txBody>
          <a:bodyPr/>
          <a:lstStyle/>
          <a:p>
            <a:fld id="{E6AF66A3-6178-4E40-B88D-6C56CCF82FDB}" type="slidenum">
              <a:rPr lang="en-IN" smtClean="0"/>
              <a:t>‹#›</a:t>
            </a:fld>
            <a:endParaRPr lang="en-IN"/>
          </a:p>
        </p:txBody>
      </p:sp>
    </p:spTree>
    <p:extLst>
      <p:ext uri="{BB962C8B-B14F-4D97-AF65-F5344CB8AC3E}">
        <p14:creationId xmlns:p14="http://schemas.microsoft.com/office/powerpoint/2010/main" val="2845221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2324-BFD0-4067-AA22-42DE0B41CF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BDE8A0-3E87-4713-AB51-F5D6165A1D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6D9B96-CA03-47F1-AFD3-FB47A025E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222609-614F-4A69-BF98-83E41AC9D694}"/>
              </a:ext>
            </a:extLst>
          </p:cNvPr>
          <p:cNvSpPr>
            <a:spLocks noGrp="1"/>
          </p:cNvSpPr>
          <p:nvPr>
            <p:ph type="dt" sz="half" idx="10"/>
          </p:nvPr>
        </p:nvSpPr>
        <p:spPr/>
        <p:txBody>
          <a:bodyPr/>
          <a:lstStyle/>
          <a:p>
            <a:fld id="{7B391FBF-1130-4820-ADE2-F2D040A18438}" type="datetimeFigureOut">
              <a:rPr lang="en-IN" smtClean="0"/>
              <a:t>12-01-2024</a:t>
            </a:fld>
            <a:endParaRPr lang="en-IN"/>
          </a:p>
        </p:txBody>
      </p:sp>
      <p:sp>
        <p:nvSpPr>
          <p:cNvPr id="6" name="Footer Placeholder 5">
            <a:extLst>
              <a:ext uri="{FF2B5EF4-FFF2-40B4-BE49-F238E27FC236}">
                <a16:creationId xmlns:a16="http://schemas.microsoft.com/office/drawing/2014/main" id="{BEAB87BC-FF07-4B12-A697-67EA839721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98DAB9-A012-4639-BFA2-E72DA97CAD0D}"/>
              </a:ext>
            </a:extLst>
          </p:cNvPr>
          <p:cNvSpPr>
            <a:spLocks noGrp="1"/>
          </p:cNvSpPr>
          <p:nvPr>
            <p:ph type="sldNum" sz="quarter" idx="12"/>
          </p:nvPr>
        </p:nvSpPr>
        <p:spPr/>
        <p:txBody>
          <a:bodyPr/>
          <a:lstStyle/>
          <a:p>
            <a:fld id="{E6AF66A3-6178-4E40-B88D-6C56CCF82FDB}" type="slidenum">
              <a:rPr lang="en-IN" smtClean="0"/>
              <a:t>‹#›</a:t>
            </a:fld>
            <a:endParaRPr lang="en-IN"/>
          </a:p>
        </p:txBody>
      </p:sp>
    </p:spTree>
    <p:extLst>
      <p:ext uri="{BB962C8B-B14F-4D97-AF65-F5344CB8AC3E}">
        <p14:creationId xmlns:p14="http://schemas.microsoft.com/office/powerpoint/2010/main" val="1012516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0DB5D1-993F-43CF-881F-64AE93197B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E6F814-2AA7-45B6-88BA-DAEA67C2E1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953815-DCFC-418A-AB1E-AC599854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391FBF-1130-4820-ADE2-F2D040A18438}" type="datetimeFigureOut">
              <a:rPr lang="en-IN" smtClean="0"/>
              <a:t>12-01-2024</a:t>
            </a:fld>
            <a:endParaRPr lang="en-IN"/>
          </a:p>
        </p:txBody>
      </p:sp>
      <p:sp>
        <p:nvSpPr>
          <p:cNvPr id="5" name="Footer Placeholder 4">
            <a:extLst>
              <a:ext uri="{FF2B5EF4-FFF2-40B4-BE49-F238E27FC236}">
                <a16:creationId xmlns:a16="http://schemas.microsoft.com/office/drawing/2014/main" id="{C7B9E6E0-1C02-4FC3-8272-B299D9EC81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0372AD-4171-4263-81ED-968DFB2712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AF66A3-6178-4E40-B88D-6C56CCF82FDB}" type="slidenum">
              <a:rPr lang="en-IN" smtClean="0"/>
              <a:t>‹#›</a:t>
            </a:fld>
            <a:endParaRPr lang="en-IN"/>
          </a:p>
        </p:txBody>
      </p:sp>
    </p:spTree>
    <p:extLst>
      <p:ext uri="{BB962C8B-B14F-4D97-AF65-F5344CB8AC3E}">
        <p14:creationId xmlns:p14="http://schemas.microsoft.com/office/powerpoint/2010/main" val="2006271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p:nvPr/>
        </p:nvSpPr>
        <p:spPr>
          <a:xfrm>
            <a:off x="1499599" y="598353"/>
            <a:ext cx="11608013" cy="5955859"/>
          </a:xfrm>
          <a:custGeom>
            <a:avLst/>
            <a:gdLst/>
            <a:ahLst/>
            <a:cxnLst/>
            <a:rect l="l" t="t" r="r" b="b"/>
            <a:pathLst>
              <a:path w="9144000" h="5143500">
                <a:moveTo>
                  <a:pt x="9144000" y="0"/>
                </a:moveTo>
                <a:lnTo>
                  <a:pt x="0" y="0"/>
                </a:lnTo>
                <a:lnTo>
                  <a:pt x="0" y="5143500"/>
                </a:lnTo>
                <a:lnTo>
                  <a:pt x="9144000" y="5143500"/>
                </a:lnTo>
                <a:lnTo>
                  <a:pt x="9144000" y="0"/>
                </a:lnTo>
                <a:close/>
              </a:path>
            </a:pathLst>
          </a:custGeom>
          <a:noFill/>
        </p:spPr>
        <p:txBody>
          <a:bodyPr wrap="square" lIns="0" tIns="0" rIns="0" bIns="0" rtlCol="0"/>
          <a:lstStyle/>
          <a:p>
            <a:endParaRPr sz="2400" dirty="0"/>
          </a:p>
        </p:txBody>
      </p:sp>
      <p:sp>
        <p:nvSpPr>
          <p:cNvPr id="3" name="object 3"/>
          <p:cNvSpPr txBox="1">
            <a:spLocks noGrp="1"/>
          </p:cNvSpPr>
          <p:nvPr>
            <p:ph type="body" idx="4294967295"/>
          </p:nvPr>
        </p:nvSpPr>
        <p:spPr>
          <a:xfrm>
            <a:off x="304801" y="2165351"/>
            <a:ext cx="11608014" cy="2115045"/>
          </a:xfrm>
          <a:prstGeom prst="rect">
            <a:avLst/>
          </a:prstGeom>
          <a:solidFill>
            <a:schemeClr val="accent1">
              <a:lumMod val="20000"/>
              <a:lumOff val="80000"/>
            </a:schemeClr>
          </a:solidFill>
          <a:effectLst>
            <a:glow rad="228600">
              <a:schemeClr val="accent5">
                <a:satMod val="175000"/>
                <a:alpha val="40000"/>
              </a:schemeClr>
            </a:glow>
            <a:outerShdw blurRad="50800" dist="38100" dir="13500000" algn="br" rotWithShape="0">
              <a:prstClr val="black">
                <a:alpha val="40000"/>
              </a:prstClr>
            </a:outerShdw>
          </a:effectLst>
          <a:scene3d>
            <a:camera prst="obliqueBottomLeft"/>
            <a:lightRig rig="threePt" dir="t"/>
          </a:scene3d>
          <a:sp3d>
            <a:bevelT w="139700" h="139700" prst="divot"/>
          </a:sp3d>
        </p:spPr>
        <p:txBody>
          <a:bodyPr vert="horz" wrap="square" lIns="0" tIns="16933" rIns="0" bIns="0" rtlCol="0">
            <a:spAutoFit/>
          </a:bodyPr>
          <a:lstStyle/>
          <a:p>
            <a:pPr marL="0" indent="0" algn="ctr">
              <a:lnSpc>
                <a:spcPct val="100000"/>
              </a:lnSpc>
              <a:spcBef>
                <a:spcPts val="0"/>
              </a:spcBef>
              <a:buClr>
                <a:srgbClr val="CC0000"/>
              </a:buClr>
              <a:buSzPts val="4200"/>
              <a:buNone/>
            </a:pPr>
            <a:r>
              <a:rPr lang="en-US" sz="8000" b="1" dirty="0">
                <a:solidFill>
                  <a:schemeClr val="accent1">
                    <a:lumMod val="50000"/>
                  </a:schemeClr>
                </a:solidFill>
                <a:effectLst>
                  <a:outerShdw blurRad="38100" dist="38100" dir="2700000" algn="tl">
                    <a:srgbClr val="000000">
                      <a:alpha val="43137"/>
                    </a:srgbClr>
                  </a:outerShdw>
                </a:effectLst>
                <a:latin typeface="Montserrat"/>
                <a:ea typeface="Montserrat"/>
                <a:cs typeface="Montserrat"/>
                <a:sym typeface="Montserrat"/>
              </a:rPr>
              <a:t>Capstone Project</a:t>
            </a:r>
          </a:p>
          <a:p>
            <a:pPr marL="0" indent="0" algn="just">
              <a:buNone/>
            </a:pPr>
            <a:r>
              <a:rPr lang="en-US" sz="5333" b="1" dirty="0">
                <a:solidFill>
                  <a:schemeClr val="bg1">
                    <a:lumMod val="75000"/>
                  </a:schemeClr>
                </a:solidFill>
                <a:effectLst>
                  <a:outerShdw blurRad="38100" dist="38100" dir="2700000" algn="tl">
                    <a:srgbClr val="000000">
                      <a:alpha val="43137"/>
                    </a:srgbClr>
                  </a:outerShdw>
                </a:effectLst>
              </a:rPr>
              <a:t>         </a:t>
            </a:r>
            <a:r>
              <a:rPr lang="en-US" sz="5333" b="1" dirty="0">
                <a:solidFill>
                  <a:schemeClr val="accent1">
                    <a:lumMod val="50000"/>
                  </a:schemeClr>
                </a:solidFill>
                <a:effectLst>
                  <a:outerShdw blurRad="38100" dist="38100" dir="2700000" algn="tl">
                    <a:srgbClr val="000000">
                      <a:alpha val="43137"/>
                    </a:srgbClr>
                  </a:outerShdw>
                </a:effectLst>
              </a:rPr>
              <a:t>Play Store App Review Analysis</a:t>
            </a:r>
          </a:p>
        </p:txBody>
      </p:sp>
      <p:sp>
        <p:nvSpPr>
          <p:cNvPr id="7" name="object 7"/>
          <p:cNvSpPr txBox="1"/>
          <p:nvPr/>
        </p:nvSpPr>
        <p:spPr>
          <a:xfrm>
            <a:off x="3679127" y="5158520"/>
            <a:ext cx="4833747" cy="768586"/>
          </a:xfrm>
          <a:prstGeom prst="rect">
            <a:avLst/>
          </a:prstGeom>
          <a:solidFill>
            <a:schemeClr val="accent1">
              <a:lumMod val="20000"/>
              <a:lumOff val="80000"/>
            </a:schemeClr>
          </a:solidFill>
          <a:effectLst>
            <a:glow rad="228600">
              <a:schemeClr val="accent5">
                <a:satMod val="175000"/>
                <a:alpha val="40000"/>
              </a:schemeClr>
            </a:glow>
            <a:outerShdw blurRad="50800" dist="38100" dir="13500000" algn="br" rotWithShape="0">
              <a:prstClr val="black">
                <a:alpha val="40000"/>
              </a:prstClr>
            </a:outerShdw>
          </a:effectLst>
          <a:scene3d>
            <a:camera prst="obliqueBottomLeft"/>
            <a:lightRig rig="threePt" dir="t"/>
          </a:scene3d>
          <a:sp3d>
            <a:bevelT w="139700" h="139700" prst="divot"/>
          </a:sp3d>
        </p:spPr>
        <p:txBody>
          <a:bodyPr vert="horz" wrap="square" lIns="0" tIns="16933" rIns="0" bIns="0" rtlCol="0">
            <a:spAutoFit/>
          </a:bodyPr>
          <a:lstStyle/>
          <a:p>
            <a:pPr algn="ctr">
              <a:spcBef>
                <a:spcPts val="133"/>
              </a:spcBef>
            </a:pPr>
            <a:r>
              <a:rPr lang="en-US" sz="2400" b="1" spc="-80" dirty="0">
                <a:solidFill>
                  <a:schemeClr val="accent1">
                    <a:lumMod val="50000"/>
                  </a:schemeClr>
                </a:solidFill>
                <a:latin typeface="Verdana"/>
                <a:cs typeface="Verdana"/>
              </a:rPr>
              <a:t>By</a:t>
            </a:r>
          </a:p>
          <a:p>
            <a:pPr algn="ctr">
              <a:spcBef>
                <a:spcPts val="133"/>
              </a:spcBef>
            </a:pPr>
            <a:r>
              <a:rPr lang="en-US" sz="2400" b="1" spc="-80" dirty="0">
                <a:solidFill>
                  <a:schemeClr val="accent1">
                    <a:lumMod val="50000"/>
                  </a:schemeClr>
                </a:solidFill>
                <a:latin typeface="Verdana"/>
                <a:cs typeface="Verdana"/>
              </a:rPr>
              <a:t>Nitin  Sharma</a:t>
            </a:r>
            <a:endParaRPr lang="en-US" sz="2400" dirty="0">
              <a:solidFill>
                <a:schemeClr val="accent1">
                  <a:lumMod val="50000"/>
                </a:schemeClr>
              </a:solidFill>
              <a:latin typeface="Verdana"/>
              <a:cs typeface="Verdana"/>
            </a:endParaRPr>
          </a:p>
        </p:txBody>
      </p:sp>
      <p:pic>
        <p:nvPicPr>
          <p:cNvPr id="6" name="Picture 5">
            <a:extLst>
              <a:ext uri="{FF2B5EF4-FFF2-40B4-BE49-F238E27FC236}">
                <a16:creationId xmlns:a16="http://schemas.microsoft.com/office/drawing/2014/main" id="{84021C80-C7B4-49A1-8514-0F92997EAE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0367" y="502726"/>
            <a:ext cx="1311493" cy="11537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5BACFD-9ED1-4297-BA0C-DA5480B1F1F6}"/>
              </a:ext>
            </a:extLst>
          </p:cNvPr>
          <p:cNvPicPr>
            <a:picLocks noChangeAspect="1"/>
          </p:cNvPicPr>
          <p:nvPr/>
        </p:nvPicPr>
        <p:blipFill>
          <a:blip r:embed="rId2"/>
          <a:stretch>
            <a:fillRect/>
          </a:stretch>
        </p:blipFill>
        <p:spPr>
          <a:xfrm>
            <a:off x="5181600" y="1683657"/>
            <a:ext cx="6604000" cy="468811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pic>
      <p:sp>
        <p:nvSpPr>
          <p:cNvPr id="3" name="TextBox 2">
            <a:extLst>
              <a:ext uri="{FF2B5EF4-FFF2-40B4-BE49-F238E27FC236}">
                <a16:creationId xmlns:a16="http://schemas.microsoft.com/office/drawing/2014/main" id="{5226ADE5-46C1-4FE9-84A9-63AF2DD866D2}"/>
              </a:ext>
            </a:extLst>
          </p:cNvPr>
          <p:cNvSpPr txBox="1"/>
          <p:nvPr/>
        </p:nvSpPr>
        <p:spPr>
          <a:xfrm>
            <a:off x="580571" y="2075543"/>
            <a:ext cx="4601029" cy="4401205"/>
          </a:xfrm>
          <a:prstGeom prst="rect">
            <a:avLst/>
          </a:prstGeom>
          <a:noFill/>
        </p:spPr>
        <p:txBody>
          <a:bodyPr wrap="square" rtlCol="0">
            <a:spAutoFit/>
          </a:bodyPr>
          <a:lstStyle/>
          <a:p>
            <a:pPr algn="just"/>
            <a:r>
              <a:rPr lang="en-US" sz="2800" dirty="0">
                <a:solidFill>
                  <a:schemeClr val="accent5">
                    <a:lumMod val="50000"/>
                  </a:schemeClr>
                </a:solidFill>
              </a:rPr>
              <a:t>From the above plot we can see that Everyone category having majority of apps count.</a:t>
            </a:r>
          </a:p>
          <a:p>
            <a:pPr algn="just"/>
            <a:endParaRPr lang="en-US" sz="2800" dirty="0">
              <a:solidFill>
                <a:schemeClr val="accent5">
                  <a:lumMod val="50000"/>
                </a:schemeClr>
              </a:solidFill>
            </a:endParaRPr>
          </a:p>
          <a:p>
            <a:pPr algn="just"/>
            <a:r>
              <a:rPr lang="en-US" sz="2800" dirty="0">
                <a:solidFill>
                  <a:schemeClr val="accent5">
                    <a:lumMod val="50000"/>
                  </a:schemeClr>
                </a:solidFill>
              </a:rPr>
              <a:t>A majority of the apps </a:t>
            </a:r>
            <a:r>
              <a:rPr lang="en-US" sz="2800" b="1" dirty="0">
                <a:solidFill>
                  <a:schemeClr val="accent5">
                    <a:lumMod val="50000"/>
                  </a:schemeClr>
                </a:solidFill>
              </a:rPr>
              <a:t>(80.38%) </a:t>
            </a:r>
            <a:r>
              <a:rPr lang="en-US" sz="2800" dirty="0">
                <a:solidFill>
                  <a:schemeClr val="accent5">
                    <a:lumMod val="50000"/>
                  </a:schemeClr>
                </a:solidFill>
              </a:rPr>
              <a:t>in the play store are can be used by everyone. The remaining apps have various age restrictions to use it.</a:t>
            </a:r>
          </a:p>
          <a:p>
            <a:endParaRPr lang="en-IN" sz="2800" dirty="0"/>
          </a:p>
        </p:txBody>
      </p:sp>
      <p:sp>
        <p:nvSpPr>
          <p:cNvPr id="4" name="TextBox 3">
            <a:extLst>
              <a:ext uri="{FF2B5EF4-FFF2-40B4-BE49-F238E27FC236}">
                <a16:creationId xmlns:a16="http://schemas.microsoft.com/office/drawing/2014/main" id="{AC9BF4D1-5573-4952-9414-2ACFA62D4322}"/>
              </a:ext>
            </a:extLst>
          </p:cNvPr>
          <p:cNvSpPr txBox="1"/>
          <p:nvPr/>
        </p:nvSpPr>
        <p:spPr>
          <a:xfrm>
            <a:off x="870857" y="740229"/>
            <a:ext cx="4310743" cy="830997"/>
          </a:xfrm>
          <a:prstGeom prst="rect">
            <a:avLst/>
          </a:prstGeom>
          <a:noFill/>
        </p:spPr>
        <p:txBody>
          <a:bodyPr wrap="square" rtlCol="0">
            <a:spAutoFit/>
          </a:bodyPr>
          <a:lstStyle/>
          <a:p>
            <a:r>
              <a:rPr lang="en-US" sz="4800" u="sng" dirty="0">
                <a:solidFill>
                  <a:srgbClr val="C00000"/>
                </a:solidFill>
              </a:rPr>
              <a:t>Content Rating</a:t>
            </a:r>
            <a:endParaRPr lang="en-IN" sz="4800" u="sng" dirty="0">
              <a:solidFill>
                <a:srgbClr val="C00000"/>
              </a:solidFill>
            </a:endParaRPr>
          </a:p>
        </p:txBody>
      </p:sp>
    </p:spTree>
    <p:extLst>
      <p:ext uri="{BB962C8B-B14F-4D97-AF65-F5344CB8AC3E}">
        <p14:creationId xmlns:p14="http://schemas.microsoft.com/office/powerpoint/2010/main" val="1288871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715CAB-E255-4B63-86C6-DFFDC4135B3E}"/>
              </a:ext>
            </a:extLst>
          </p:cNvPr>
          <p:cNvPicPr>
            <a:picLocks noChangeAspect="1"/>
          </p:cNvPicPr>
          <p:nvPr/>
        </p:nvPicPr>
        <p:blipFill>
          <a:blip r:embed="rId2"/>
          <a:stretch>
            <a:fillRect/>
          </a:stretch>
        </p:blipFill>
        <p:spPr>
          <a:xfrm>
            <a:off x="355600" y="1553028"/>
            <a:ext cx="11480800" cy="51380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pic>
      <p:sp>
        <p:nvSpPr>
          <p:cNvPr id="4" name="TextBox 3">
            <a:extLst>
              <a:ext uri="{FF2B5EF4-FFF2-40B4-BE49-F238E27FC236}">
                <a16:creationId xmlns:a16="http://schemas.microsoft.com/office/drawing/2014/main" id="{31775B0C-24D1-464D-A50C-08F99F153C6B}"/>
              </a:ext>
            </a:extLst>
          </p:cNvPr>
          <p:cNvSpPr txBox="1"/>
          <p:nvPr/>
        </p:nvSpPr>
        <p:spPr>
          <a:xfrm>
            <a:off x="1612609" y="166915"/>
            <a:ext cx="8966782" cy="1323439"/>
          </a:xfrm>
          <a:prstGeom prst="rect">
            <a:avLst/>
          </a:prstGeom>
          <a:noFill/>
        </p:spPr>
        <p:txBody>
          <a:bodyPr wrap="square">
            <a:spAutoFit/>
          </a:bodyPr>
          <a:lstStyle/>
          <a:p>
            <a:pPr eaLnBrk="0" fontAlgn="base" hangingPunct="0">
              <a:spcBef>
                <a:spcPct val="0"/>
              </a:spcBef>
              <a:spcAft>
                <a:spcPct val="0"/>
              </a:spcAft>
              <a:buClrTx/>
            </a:pPr>
            <a:r>
              <a:rPr lang="en-US" sz="4000" b="1" u="sng" dirty="0">
                <a:solidFill>
                  <a:srgbClr val="C00000"/>
                </a:solidFill>
                <a:latin typeface="+mn-lt"/>
              </a:rPr>
              <a:t>Count</a:t>
            </a:r>
            <a:r>
              <a:rPr lang="en-US" sz="4000" b="1" u="sng" dirty="0">
                <a:solidFill>
                  <a:srgbClr val="C00000"/>
                </a:solidFill>
                <a:effectLst/>
                <a:latin typeface="+mn-lt"/>
              </a:rPr>
              <a:t> of Applications in each </a:t>
            </a:r>
            <a:r>
              <a:rPr lang="en-US" sz="4000" b="1" u="sng" dirty="0">
                <a:solidFill>
                  <a:srgbClr val="C00000"/>
                </a:solidFill>
                <a:latin typeface="+mn-lt"/>
              </a:rPr>
              <a:t>Genre</a:t>
            </a:r>
            <a:endParaRPr lang="en-US" sz="4000" b="1" u="sng" dirty="0">
              <a:solidFill>
                <a:srgbClr val="C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sng" strike="noStrike" cap="none" normalizeH="0" baseline="0" dirty="0">
              <a:ln>
                <a:noFill/>
              </a:ln>
              <a:solidFill>
                <a:srgbClr val="C00000"/>
              </a:solidFill>
              <a:effectLst/>
              <a:latin typeface="Roboto" panose="02000000000000000000" pitchFamily="2" charset="0"/>
            </a:endParaRPr>
          </a:p>
        </p:txBody>
      </p:sp>
      <p:sp>
        <p:nvSpPr>
          <p:cNvPr id="5" name="TextBox 4">
            <a:extLst>
              <a:ext uri="{FF2B5EF4-FFF2-40B4-BE49-F238E27FC236}">
                <a16:creationId xmlns:a16="http://schemas.microsoft.com/office/drawing/2014/main" id="{D851A531-090D-478A-940B-28FBF61B55D3}"/>
              </a:ext>
            </a:extLst>
          </p:cNvPr>
          <p:cNvSpPr txBox="1"/>
          <p:nvPr/>
        </p:nvSpPr>
        <p:spPr>
          <a:xfrm>
            <a:off x="188686" y="845142"/>
            <a:ext cx="11858171" cy="707886"/>
          </a:xfrm>
          <a:prstGeom prst="rect">
            <a:avLst/>
          </a:prstGeom>
          <a:noFill/>
        </p:spPr>
        <p:txBody>
          <a:bodyPr wrap="square" rtlCol="0">
            <a:spAutoFit/>
          </a:bodyPr>
          <a:lstStyle/>
          <a:p>
            <a:r>
              <a:rPr lang="en-US" sz="2000" spc="-5" dirty="0">
                <a:solidFill>
                  <a:srgbClr val="124F5C"/>
                </a:solidFill>
                <a:latin typeface="Verdana" panose="020B0604030504040204" pitchFamily="34" charset="0"/>
                <a:ea typeface="Verdana" panose="020B0604030504040204" pitchFamily="34" charset="0"/>
                <a:cs typeface="Calibri" panose="020F0502020204030204" pitchFamily="34" charset="0"/>
              </a:rPr>
              <a:t>Surprisingly </a:t>
            </a:r>
            <a:r>
              <a:rPr lang="en-US" sz="2000" b="1" spc="-5" dirty="0">
                <a:solidFill>
                  <a:srgbClr val="124F5C"/>
                </a:solidFill>
                <a:latin typeface="Verdana" panose="020B0604030504040204" pitchFamily="34" charset="0"/>
                <a:ea typeface="Verdana" panose="020B0604030504040204" pitchFamily="34" charset="0"/>
                <a:cs typeface="Calibri" panose="020F0502020204030204" pitchFamily="34" charset="0"/>
              </a:rPr>
              <a:t>Tools, Business and Medical</a:t>
            </a:r>
            <a:r>
              <a:rPr lang="en-US" sz="2000" spc="-5" dirty="0">
                <a:solidFill>
                  <a:srgbClr val="124F5C"/>
                </a:solidFill>
                <a:latin typeface="Verdana" panose="020B0604030504040204" pitchFamily="34" charset="0"/>
                <a:ea typeface="Verdana" panose="020B0604030504040204" pitchFamily="34" charset="0"/>
                <a:cs typeface="Calibri" panose="020F0502020204030204" pitchFamily="34" charset="0"/>
              </a:rPr>
              <a:t> apps are also at the Top Count of applications along with Entertainment.</a:t>
            </a:r>
            <a:endParaRPr lang="en-US" sz="2000" dirty="0">
              <a:latin typeface="Verdana" panose="020B060403050404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396184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8C7063-7A70-4FA3-818E-7E2BECF45640}"/>
              </a:ext>
            </a:extLst>
          </p:cNvPr>
          <p:cNvPicPr>
            <a:picLocks noChangeAspect="1"/>
          </p:cNvPicPr>
          <p:nvPr/>
        </p:nvPicPr>
        <p:blipFill>
          <a:blip r:embed="rId2"/>
          <a:stretch>
            <a:fillRect/>
          </a:stretch>
        </p:blipFill>
        <p:spPr>
          <a:xfrm>
            <a:off x="261258" y="1524000"/>
            <a:ext cx="11669486" cy="519611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pic>
      <p:sp>
        <p:nvSpPr>
          <p:cNvPr id="5" name="TextBox 4">
            <a:extLst>
              <a:ext uri="{FF2B5EF4-FFF2-40B4-BE49-F238E27FC236}">
                <a16:creationId xmlns:a16="http://schemas.microsoft.com/office/drawing/2014/main" id="{9289195D-09D6-49DA-B408-0E1989F9B923}"/>
              </a:ext>
            </a:extLst>
          </p:cNvPr>
          <p:cNvSpPr txBox="1"/>
          <p:nvPr/>
        </p:nvSpPr>
        <p:spPr>
          <a:xfrm>
            <a:off x="3497943" y="69695"/>
            <a:ext cx="7010400" cy="954107"/>
          </a:xfrm>
          <a:prstGeom prst="rect">
            <a:avLst/>
          </a:prstGeom>
          <a:noFill/>
        </p:spPr>
        <p:txBody>
          <a:bodyPr wrap="square">
            <a:spAutoFit/>
          </a:bodyPr>
          <a:lstStyle/>
          <a:p>
            <a:pPr eaLnBrk="0" fontAlgn="base" hangingPunct="0">
              <a:spcBef>
                <a:spcPct val="0"/>
              </a:spcBef>
              <a:spcAft>
                <a:spcPct val="0"/>
              </a:spcAft>
              <a:buClrTx/>
            </a:pPr>
            <a:r>
              <a:rPr lang="en-US" sz="2800" b="1" u="sng" dirty="0">
                <a:solidFill>
                  <a:srgbClr val="C00000"/>
                </a:solidFill>
                <a:effectLst/>
                <a:latin typeface="+mn-lt"/>
              </a:rPr>
              <a:t> </a:t>
            </a:r>
            <a:r>
              <a:rPr lang="en-US" sz="2800" b="1" u="sng" dirty="0">
                <a:solidFill>
                  <a:srgbClr val="C00000"/>
                </a:solidFill>
                <a:latin typeface="+mn-lt"/>
              </a:rPr>
              <a:t>C</a:t>
            </a:r>
            <a:r>
              <a:rPr lang="en-US" sz="2800" b="1" u="sng" dirty="0">
                <a:solidFill>
                  <a:srgbClr val="C00000"/>
                </a:solidFill>
                <a:effectLst/>
                <a:latin typeface="+mn-lt"/>
              </a:rPr>
              <a:t>ategory App's have most number of installs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sng" strike="noStrike" cap="none" normalizeH="0" baseline="0" dirty="0">
              <a:ln>
                <a:noFill/>
              </a:ln>
              <a:solidFill>
                <a:srgbClr val="C00000"/>
              </a:solidFill>
              <a:effectLst/>
              <a:latin typeface="Roboto" panose="02000000000000000000" pitchFamily="2" charset="0"/>
            </a:endParaRPr>
          </a:p>
        </p:txBody>
      </p:sp>
      <p:sp>
        <p:nvSpPr>
          <p:cNvPr id="6" name="TextBox 5">
            <a:extLst>
              <a:ext uri="{FF2B5EF4-FFF2-40B4-BE49-F238E27FC236}">
                <a16:creationId xmlns:a16="http://schemas.microsoft.com/office/drawing/2014/main" id="{6F075328-38C9-4056-AA3B-C9369F171523}"/>
              </a:ext>
            </a:extLst>
          </p:cNvPr>
          <p:cNvSpPr txBox="1"/>
          <p:nvPr/>
        </p:nvSpPr>
        <p:spPr>
          <a:xfrm>
            <a:off x="261256" y="546748"/>
            <a:ext cx="10769599" cy="1200329"/>
          </a:xfrm>
          <a:prstGeom prst="rect">
            <a:avLst/>
          </a:prstGeom>
          <a:noFill/>
        </p:spPr>
        <p:txBody>
          <a:bodyPr wrap="square" rtlCol="0">
            <a:spAutoFit/>
          </a:bodyPr>
          <a:lstStyle/>
          <a:p>
            <a:r>
              <a:rPr lang="en-US" sz="2400" dirty="0">
                <a:solidFill>
                  <a:schemeClr val="accent5">
                    <a:lumMod val="50000"/>
                  </a:schemeClr>
                </a:solidFill>
                <a:cs typeface="Calibri" panose="020F0502020204030204" pitchFamily="34" charset="0"/>
              </a:rPr>
              <a:t>The Game, Communication and Tools categories has the highest number of installs compared to other categories of apps.</a:t>
            </a:r>
          </a:p>
          <a:p>
            <a:endParaRPr lang="en-IN" sz="2400" dirty="0"/>
          </a:p>
        </p:txBody>
      </p:sp>
    </p:spTree>
    <p:extLst>
      <p:ext uri="{BB962C8B-B14F-4D97-AF65-F5344CB8AC3E}">
        <p14:creationId xmlns:p14="http://schemas.microsoft.com/office/powerpoint/2010/main" val="666664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D2D758-C8E9-43F5-BE46-D43D01E3EA71}"/>
              </a:ext>
            </a:extLst>
          </p:cNvPr>
          <p:cNvPicPr>
            <a:picLocks noChangeAspect="1"/>
          </p:cNvPicPr>
          <p:nvPr/>
        </p:nvPicPr>
        <p:blipFill>
          <a:blip r:embed="rId2"/>
          <a:stretch>
            <a:fillRect/>
          </a:stretch>
        </p:blipFill>
        <p:spPr>
          <a:xfrm>
            <a:off x="5704113" y="1538514"/>
            <a:ext cx="6212115" cy="497840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pic>
      <p:sp>
        <p:nvSpPr>
          <p:cNvPr id="3" name="TextBox 2">
            <a:extLst>
              <a:ext uri="{FF2B5EF4-FFF2-40B4-BE49-F238E27FC236}">
                <a16:creationId xmlns:a16="http://schemas.microsoft.com/office/drawing/2014/main" id="{CEB5A90F-19B2-411A-B7CD-8A255B0E60B7}"/>
              </a:ext>
            </a:extLst>
          </p:cNvPr>
          <p:cNvSpPr txBox="1"/>
          <p:nvPr/>
        </p:nvSpPr>
        <p:spPr>
          <a:xfrm>
            <a:off x="580571" y="2031999"/>
            <a:ext cx="4267200" cy="369331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marL="91440" marR="84455" algn="just">
              <a:lnSpc>
                <a:spcPct val="100000"/>
              </a:lnSpc>
            </a:pPr>
            <a:r>
              <a:rPr lang="en-US" sz="2400" spc="-5" dirty="0">
                <a:solidFill>
                  <a:srgbClr val="124F5C"/>
                </a:solidFill>
                <a:latin typeface="Arial MT"/>
                <a:cs typeface="Arial MT"/>
              </a:rPr>
              <a:t>The</a:t>
            </a:r>
            <a:r>
              <a:rPr lang="en-US" sz="2400" dirty="0">
                <a:solidFill>
                  <a:srgbClr val="124F5C"/>
                </a:solidFill>
                <a:latin typeface="Arial MT"/>
                <a:cs typeface="Arial MT"/>
              </a:rPr>
              <a:t> </a:t>
            </a:r>
            <a:r>
              <a:rPr lang="en-US" sz="2400" spc="-5" dirty="0">
                <a:solidFill>
                  <a:srgbClr val="124F5C"/>
                </a:solidFill>
                <a:latin typeface="Arial MT"/>
                <a:cs typeface="Arial MT"/>
              </a:rPr>
              <a:t>number</a:t>
            </a:r>
            <a:r>
              <a:rPr lang="en-US" sz="2400" dirty="0">
                <a:solidFill>
                  <a:srgbClr val="124F5C"/>
                </a:solidFill>
                <a:latin typeface="Arial MT"/>
                <a:cs typeface="Arial MT"/>
              </a:rPr>
              <a:t> </a:t>
            </a:r>
            <a:r>
              <a:rPr lang="en-US" sz="2400" spc="-5" dirty="0">
                <a:solidFill>
                  <a:srgbClr val="124F5C"/>
                </a:solidFill>
                <a:latin typeface="Arial MT"/>
                <a:cs typeface="Arial MT"/>
              </a:rPr>
              <a:t>of</a:t>
            </a:r>
            <a:r>
              <a:rPr lang="en-US" sz="2400" dirty="0">
                <a:solidFill>
                  <a:srgbClr val="124F5C"/>
                </a:solidFill>
                <a:latin typeface="Arial MT"/>
                <a:cs typeface="Arial MT"/>
              </a:rPr>
              <a:t> </a:t>
            </a:r>
            <a:r>
              <a:rPr lang="en-US" sz="2400" b="1" spc="-5" dirty="0">
                <a:solidFill>
                  <a:srgbClr val="124F5C"/>
                </a:solidFill>
                <a:latin typeface="Arial"/>
                <a:cs typeface="Arial"/>
              </a:rPr>
              <a:t>Unique</a:t>
            </a:r>
            <a:r>
              <a:rPr lang="en-US" sz="2400" b="1" dirty="0">
                <a:solidFill>
                  <a:srgbClr val="124F5C"/>
                </a:solidFill>
                <a:latin typeface="Arial"/>
                <a:cs typeface="Arial"/>
              </a:rPr>
              <a:t> </a:t>
            </a:r>
            <a:r>
              <a:rPr lang="en-US" sz="2400" spc="-5" dirty="0">
                <a:solidFill>
                  <a:srgbClr val="124F5C"/>
                </a:solidFill>
                <a:latin typeface="Arial MT"/>
                <a:cs typeface="Arial MT"/>
              </a:rPr>
              <a:t>Apps </a:t>
            </a:r>
            <a:r>
              <a:rPr lang="en-US" sz="2400" dirty="0">
                <a:solidFill>
                  <a:srgbClr val="124F5C"/>
                </a:solidFill>
                <a:latin typeface="Arial MT"/>
                <a:cs typeface="Arial MT"/>
              </a:rPr>
              <a:t> </a:t>
            </a:r>
            <a:r>
              <a:rPr lang="en-US" sz="2400" spc="-5" dirty="0">
                <a:solidFill>
                  <a:srgbClr val="124F5C"/>
                </a:solidFill>
                <a:latin typeface="Arial MT"/>
                <a:cs typeface="Arial MT"/>
              </a:rPr>
              <a:t>from</a:t>
            </a:r>
            <a:r>
              <a:rPr lang="en-US" sz="2400" dirty="0">
                <a:solidFill>
                  <a:srgbClr val="124F5C"/>
                </a:solidFill>
                <a:latin typeface="Arial MT"/>
                <a:cs typeface="Arial MT"/>
              </a:rPr>
              <a:t> </a:t>
            </a:r>
            <a:r>
              <a:rPr lang="en-US" sz="2400" spc="-5" dirty="0">
                <a:solidFill>
                  <a:srgbClr val="124F5C"/>
                </a:solidFill>
                <a:latin typeface="Arial MT"/>
                <a:cs typeface="Arial MT"/>
              </a:rPr>
              <a:t>Play</a:t>
            </a:r>
            <a:r>
              <a:rPr lang="en-US" sz="2400" dirty="0">
                <a:solidFill>
                  <a:srgbClr val="124F5C"/>
                </a:solidFill>
                <a:latin typeface="Arial MT"/>
                <a:cs typeface="Arial MT"/>
              </a:rPr>
              <a:t> store</a:t>
            </a:r>
            <a:r>
              <a:rPr lang="en-US" sz="2400" spc="5" dirty="0">
                <a:solidFill>
                  <a:srgbClr val="124F5C"/>
                </a:solidFill>
                <a:latin typeface="Arial MT"/>
                <a:cs typeface="Arial MT"/>
              </a:rPr>
              <a:t> </a:t>
            </a:r>
            <a:r>
              <a:rPr lang="en-US" sz="2400" spc="-5" dirty="0">
                <a:solidFill>
                  <a:srgbClr val="124F5C"/>
                </a:solidFill>
                <a:latin typeface="Arial MT"/>
                <a:cs typeface="Arial MT"/>
              </a:rPr>
              <a:t>and</a:t>
            </a:r>
            <a:r>
              <a:rPr lang="en-US" sz="2400" spc="434" dirty="0">
                <a:solidFill>
                  <a:srgbClr val="124F5C"/>
                </a:solidFill>
                <a:latin typeface="Arial MT"/>
                <a:cs typeface="Arial MT"/>
              </a:rPr>
              <a:t> </a:t>
            </a:r>
            <a:r>
              <a:rPr lang="en-US" sz="2400" dirty="0">
                <a:solidFill>
                  <a:srgbClr val="124F5C"/>
                </a:solidFill>
                <a:latin typeface="Arial MT"/>
                <a:cs typeface="Arial MT"/>
              </a:rPr>
              <a:t>User </a:t>
            </a:r>
            <a:r>
              <a:rPr lang="en-US" sz="2400" spc="-430" dirty="0">
                <a:solidFill>
                  <a:srgbClr val="124F5C"/>
                </a:solidFill>
                <a:latin typeface="Arial MT"/>
                <a:cs typeface="Arial MT"/>
              </a:rPr>
              <a:t> </a:t>
            </a:r>
            <a:r>
              <a:rPr lang="en-US" sz="2400" spc="-5" dirty="0">
                <a:solidFill>
                  <a:srgbClr val="124F5C"/>
                </a:solidFill>
                <a:latin typeface="Arial MT"/>
                <a:cs typeface="Arial MT"/>
              </a:rPr>
              <a:t>reviews</a:t>
            </a:r>
            <a:r>
              <a:rPr lang="en-US" sz="2400" dirty="0">
                <a:solidFill>
                  <a:srgbClr val="124F5C"/>
                </a:solidFill>
                <a:latin typeface="Arial MT"/>
                <a:cs typeface="Arial MT"/>
              </a:rPr>
              <a:t> </a:t>
            </a:r>
            <a:r>
              <a:rPr lang="en-US" sz="2400" spc="-5" dirty="0">
                <a:solidFill>
                  <a:srgbClr val="124F5C"/>
                </a:solidFill>
                <a:latin typeface="Arial MT"/>
                <a:cs typeface="Arial MT"/>
              </a:rPr>
              <a:t>merged</a:t>
            </a:r>
            <a:r>
              <a:rPr lang="en-US" sz="2400" dirty="0">
                <a:solidFill>
                  <a:srgbClr val="124F5C"/>
                </a:solidFill>
                <a:latin typeface="Arial MT"/>
                <a:cs typeface="Arial MT"/>
              </a:rPr>
              <a:t> </a:t>
            </a:r>
            <a:r>
              <a:rPr lang="en-US" sz="2400" spc="-5" dirty="0">
                <a:solidFill>
                  <a:srgbClr val="124F5C"/>
                </a:solidFill>
                <a:latin typeface="Arial MT"/>
                <a:cs typeface="Arial MT"/>
              </a:rPr>
              <a:t>dataset</a:t>
            </a:r>
            <a:r>
              <a:rPr lang="en-US" sz="2400" spc="434" dirty="0">
                <a:solidFill>
                  <a:srgbClr val="124F5C"/>
                </a:solidFill>
                <a:latin typeface="Arial MT"/>
                <a:cs typeface="Arial MT"/>
              </a:rPr>
              <a:t> </a:t>
            </a:r>
            <a:r>
              <a:rPr lang="en-US" sz="2400" dirty="0">
                <a:solidFill>
                  <a:srgbClr val="124F5C"/>
                </a:solidFill>
                <a:latin typeface="Arial MT"/>
                <a:cs typeface="Arial MT"/>
              </a:rPr>
              <a:t>are </a:t>
            </a:r>
            <a:r>
              <a:rPr lang="en-US" sz="2400" spc="5" dirty="0">
                <a:solidFill>
                  <a:srgbClr val="124F5C"/>
                </a:solidFill>
                <a:latin typeface="Arial MT"/>
                <a:cs typeface="Arial MT"/>
              </a:rPr>
              <a:t> </a:t>
            </a:r>
            <a:r>
              <a:rPr lang="en-US" sz="2400" b="1" spc="-5" dirty="0">
                <a:solidFill>
                  <a:srgbClr val="124F5C"/>
                </a:solidFill>
                <a:latin typeface="Arial"/>
                <a:cs typeface="Arial"/>
              </a:rPr>
              <a:t>816.</a:t>
            </a:r>
            <a:endParaRPr lang="en-US" sz="2400" dirty="0">
              <a:latin typeface="Arial"/>
              <a:cs typeface="Arial"/>
            </a:endParaRPr>
          </a:p>
          <a:p>
            <a:pPr>
              <a:lnSpc>
                <a:spcPct val="100000"/>
              </a:lnSpc>
              <a:spcBef>
                <a:spcPts val="20"/>
              </a:spcBef>
            </a:pPr>
            <a:endParaRPr lang="en-US" sz="2400" dirty="0">
              <a:latin typeface="Arial"/>
              <a:cs typeface="Arial"/>
            </a:endParaRPr>
          </a:p>
          <a:p>
            <a:pPr marL="91440" marR="81280" algn="just">
              <a:lnSpc>
                <a:spcPct val="100000"/>
              </a:lnSpc>
              <a:spcBef>
                <a:spcPts val="5"/>
              </a:spcBef>
            </a:pPr>
            <a:r>
              <a:rPr lang="en-US" sz="2400" spc="-5" dirty="0">
                <a:solidFill>
                  <a:srgbClr val="124F5C"/>
                </a:solidFill>
                <a:latin typeface="Arial MT"/>
                <a:cs typeface="Arial MT"/>
              </a:rPr>
              <a:t>From</a:t>
            </a:r>
            <a:r>
              <a:rPr lang="en-US" sz="2400" dirty="0">
                <a:solidFill>
                  <a:srgbClr val="124F5C"/>
                </a:solidFill>
                <a:latin typeface="Arial MT"/>
                <a:cs typeface="Arial MT"/>
              </a:rPr>
              <a:t> </a:t>
            </a:r>
            <a:r>
              <a:rPr lang="en-US" sz="2400" spc="-5" dirty="0">
                <a:solidFill>
                  <a:srgbClr val="124F5C"/>
                </a:solidFill>
                <a:latin typeface="Arial MT"/>
                <a:cs typeface="Arial MT"/>
              </a:rPr>
              <a:t>Sentiment</a:t>
            </a:r>
            <a:r>
              <a:rPr lang="en-US" sz="2400" dirty="0">
                <a:solidFill>
                  <a:srgbClr val="124F5C"/>
                </a:solidFill>
                <a:latin typeface="Arial MT"/>
                <a:cs typeface="Arial MT"/>
              </a:rPr>
              <a:t> </a:t>
            </a:r>
            <a:r>
              <a:rPr lang="en-US" sz="2400" spc="-5" dirty="0">
                <a:solidFill>
                  <a:srgbClr val="124F5C"/>
                </a:solidFill>
                <a:latin typeface="Arial MT"/>
                <a:cs typeface="Arial MT"/>
              </a:rPr>
              <a:t>column</a:t>
            </a:r>
            <a:r>
              <a:rPr lang="en-US" sz="2400" b="1" spc="-5" dirty="0">
                <a:solidFill>
                  <a:srgbClr val="124F5C"/>
                </a:solidFill>
                <a:latin typeface="Arial"/>
                <a:cs typeface="Arial"/>
              </a:rPr>
              <a:t>,</a:t>
            </a:r>
            <a:r>
              <a:rPr lang="en-US" sz="2400" b="1" dirty="0">
                <a:solidFill>
                  <a:srgbClr val="124F5C"/>
                </a:solidFill>
                <a:latin typeface="Arial"/>
                <a:cs typeface="Arial"/>
              </a:rPr>
              <a:t> </a:t>
            </a:r>
            <a:r>
              <a:rPr lang="en-US" sz="2400" b="1" spc="5" dirty="0">
                <a:solidFill>
                  <a:srgbClr val="124F5C"/>
                </a:solidFill>
                <a:latin typeface="Arial"/>
                <a:cs typeface="Arial"/>
              </a:rPr>
              <a:t>64% </a:t>
            </a:r>
            <a:r>
              <a:rPr lang="en-US" sz="2400" b="1" spc="10" dirty="0">
                <a:solidFill>
                  <a:srgbClr val="124F5C"/>
                </a:solidFill>
                <a:latin typeface="Arial"/>
                <a:cs typeface="Arial"/>
              </a:rPr>
              <a:t> </a:t>
            </a:r>
            <a:r>
              <a:rPr lang="en-US" sz="2400" spc="-5" dirty="0">
                <a:solidFill>
                  <a:srgbClr val="124F5C"/>
                </a:solidFill>
                <a:latin typeface="Arial MT"/>
                <a:cs typeface="Arial MT"/>
              </a:rPr>
              <a:t>are </a:t>
            </a:r>
            <a:r>
              <a:rPr lang="en-US" sz="2400" b="1" spc="-5" dirty="0">
                <a:solidFill>
                  <a:srgbClr val="124F5C"/>
                </a:solidFill>
                <a:latin typeface="Arial"/>
                <a:cs typeface="Arial"/>
              </a:rPr>
              <a:t>Positive, </a:t>
            </a:r>
            <a:r>
              <a:rPr lang="en-US" sz="2400" b="1" dirty="0">
                <a:solidFill>
                  <a:srgbClr val="124F5C"/>
                </a:solidFill>
                <a:latin typeface="Arial"/>
                <a:cs typeface="Arial"/>
              </a:rPr>
              <a:t>22% </a:t>
            </a:r>
            <a:r>
              <a:rPr lang="en-US" sz="2400" dirty="0">
                <a:solidFill>
                  <a:srgbClr val="124F5C"/>
                </a:solidFill>
                <a:latin typeface="Arial MT"/>
                <a:cs typeface="Arial MT"/>
              </a:rPr>
              <a:t>are </a:t>
            </a:r>
            <a:r>
              <a:rPr lang="en-US" sz="2400" b="1" spc="-5" dirty="0">
                <a:solidFill>
                  <a:srgbClr val="124F5C"/>
                </a:solidFill>
                <a:latin typeface="Arial"/>
                <a:cs typeface="Arial"/>
              </a:rPr>
              <a:t>Negative </a:t>
            </a:r>
            <a:r>
              <a:rPr lang="en-US" sz="2400" b="1" spc="-430" dirty="0">
                <a:solidFill>
                  <a:srgbClr val="124F5C"/>
                </a:solidFill>
                <a:latin typeface="Arial"/>
                <a:cs typeface="Arial"/>
              </a:rPr>
              <a:t> </a:t>
            </a:r>
            <a:r>
              <a:rPr lang="en-US" sz="2400" spc="-5" dirty="0">
                <a:solidFill>
                  <a:srgbClr val="124F5C"/>
                </a:solidFill>
                <a:latin typeface="Arial MT"/>
                <a:cs typeface="Arial MT"/>
              </a:rPr>
              <a:t>and</a:t>
            </a:r>
            <a:r>
              <a:rPr lang="en-US" sz="2400" spc="-10" dirty="0">
                <a:solidFill>
                  <a:srgbClr val="124F5C"/>
                </a:solidFill>
                <a:latin typeface="Arial MT"/>
                <a:cs typeface="Arial MT"/>
              </a:rPr>
              <a:t> </a:t>
            </a:r>
            <a:r>
              <a:rPr lang="en-US" sz="2400" b="1" spc="-5" dirty="0">
                <a:solidFill>
                  <a:srgbClr val="124F5C"/>
                </a:solidFill>
                <a:latin typeface="Arial"/>
                <a:cs typeface="Arial"/>
              </a:rPr>
              <a:t>14%</a:t>
            </a:r>
            <a:r>
              <a:rPr lang="en-US" sz="2400" b="1" spc="15" dirty="0">
                <a:solidFill>
                  <a:srgbClr val="124F5C"/>
                </a:solidFill>
                <a:latin typeface="Arial"/>
                <a:cs typeface="Arial"/>
              </a:rPr>
              <a:t> </a:t>
            </a:r>
            <a:r>
              <a:rPr lang="en-US" sz="2400" spc="-5" dirty="0">
                <a:solidFill>
                  <a:srgbClr val="124F5C"/>
                </a:solidFill>
                <a:latin typeface="Arial MT"/>
                <a:cs typeface="Arial MT"/>
              </a:rPr>
              <a:t>are</a:t>
            </a:r>
            <a:r>
              <a:rPr lang="en-US" sz="2400" spc="5" dirty="0">
                <a:solidFill>
                  <a:srgbClr val="124F5C"/>
                </a:solidFill>
                <a:latin typeface="Arial MT"/>
                <a:cs typeface="Arial MT"/>
              </a:rPr>
              <a:t> </a:t>
            </a:r>
            <a:r>
              <a:rPr lang="en-US" sz="2400" b="1" spc="-5" dirty="0">
                <a:solidFill>
                  <a:srgbClr val="124F5C"/>
                </a:solidFill>
                <a:latin typeface="Arial"/>
                <a:cs typeface="Arial"/>
              </a:rPr>
              <a:t>Neutral</a:t>
            </a:r>
            <a:r>
              <a:rPr lang="en-US" sz="2400" b="1" spc="15" dirty="0">
                <a:solidFill>
                  <a:srgbClr val="124F5C"/>
                </a:solidFill>
                <a:latin typeface="Arial"/>
                <a:cs typeface="Arial"/>
              </a:rPr>
              <a:t> </a:t>
            </a:r>
            <a:r>
              <a:rPr lang="en-US" sz="2400" spc="-5" dirty="0">
                <a:solidFill>
                  <a:srgbClr val="124F5C"/>
                </a:solidFill>
                <a:latin typeface="Arial MT"/>
                <a:cs typeface="Arial MT"/>
              </a:rPr>
              <a:t>values.</a:t>
            </a:r>
            <a:endParaRPr lang="en-US" sz="2400" dirty="0">
              <a:latin typeface="Arial MT"/>
              <a:cs typeface="Arial MT"/>
            </a:endParaRPr>
          </a:p>
          <a:p>
            <a:endParaRPr lang="en-IN" dirty="0"/>
          </a:p>
        </p:txBody>
      </p:sp>
      <p:sp>
        <p:nvSpPr>
          <p:cNvPr id="4" name="TextBox 3">
            <a:extLst>
              <a:ext uri="{FF2B5EF4-FFF2-40B4-BE49-F238E27FC236}">
                <a16:creationId xmlns:a16="http://schemas.microsoft.com/office/drawing/2014/main" id="{0D2E3A59-9B11-40D8-BB06-01886EAF5678}"/>
              </a:ext>
            </a:extLst>
          </p:cNvPr>
          <p:cNvSpPr txBox="1"/>
          <p:nvPr/>
        </p:nvSpPr>
        <p:spPr>
          <a:xfrm>
            <a:off x="783771" y="464458"/>
            <a:ext cx="8418286" cy="707886"/>
          </a:xfrm>
          <a:prstGeom prst="rect">
            <a:avLst/>
          </a:prstGeom>
          <a:noFill/>
        </p:spPr>
        <p:txBody>
          <a:bodyPr wrap="square" rtlCol="0">
            <a:spAutoFit/>
          </a:bodyPr>
          <a:lstStyle/>
          <a:p>
            <a:pPr eaLnBrk="0" fontAlgn="base" hangingPunct="0">
              <a:spcBef>
                <a:spcPct val="0"/>
              </a:spcBef>
              <a:spcAft>
                <a:spcPct val="0"/>
              </a:spcAft>
              <a:buClrTx/>
            </a:pPr>
            <a:r>
              <a:rPr lang="en-IN" sz="4000" b="1" u="sng">
                <a:solidFill>
                  <a:srgbClr val="C00000"/>
                </a:solidFill>
              </a:rPr>
              <a:t>Percentage of Review Sentiments:</a:t>
            </a:r>
            <a:endParaRPr lang="en-IN" sz="4000" b="1" u="sng" dirty="0">
              <a:solidFill>
                <a:srgbClr val="C00000"/>
              </a:solidFill>
            </a:endParaRPr>
          </a:p>
        </p:txBody>
      </p:sp>
    </p:spTree>
    <p:extLst>
      <p:ext uri="{BB962C8B-B14F-4D97-AF65-F5344CB8AC3E}">
        <p14:creationId xmlns:p14="http://schemas.microsoft.com/office/powerpoint/2010/main" val="2138030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666F7A-E462-4B0C-92D4-E486D5DF1BAD}"/>
              </a:ext>
            </a:extLst>
          </p:cNvPr>
          <p:cNvPicPr>
            <a:picLocks noChangeAspect="1"/>
          </p:cNvPicPr>
          <p:nvPr/>
        </p:nvPicPr>
        <p:blipFill>
          <a:blip r:embed="rId2"/>
          <a:stretch>
            <a:fillRect/>
          </a:stretch>
        </p:blipFill>
        <p:spPr>
          <a:xfrm>
            <a:off x="3962399" y="1214437"/>
            <a:ext cx="8071583" cy="53169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pic>
      <p:sp>
        <p:nvSpPr>
          <p:cNvPr id="3" name="TextBox 2">
            <a:extLst>
              <a:ext uri="{FF2B5EF4-FFF2-40B4-BE49-F238E27FC236}">
                <a16:creationId xmlns:a16="http://schemas.microsoft.com/office/drawing/2014/main" id="{47E5411A-8435-4658-A303-5BF22BDEEB77}"/>
              </a:ext>
            </a:extLst>
          </p:cNvPr>
          <p:cNvSpPr txBox="1"/>
          <p:nvPr/>
        </p:nvSpPr>
        <p:spPr>
          <a:xfrm>
            <a:off x="391886" y="1683657"/>
            <a:ext cx="3251200" cy="415498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en-US" sz="2400">
                <a:solidFill>
                  <a:schemeClr val="accent5">
                    <a:lumMod val="50000"/>
                  </a:schemeClr>
                </a:solidFill>
              </a:rPr>
              <a:t>From the above scatter plot it can be concluded that sentiment subjectivity is not always proportional to sentiment polarity but in maximum number of case, shows a proportional behavior, when variance is too high or low</a:t>
            </a:r>
            <a:endParaRPr lang="en-IN" sz="2400" dirty="0">
              <a:solidFill>
                <a:schemeClr val="accent5">
                  <a:lumMod val="50000"/>
                </a:schemeClr>
              </a:solidFill>
            </a:endParaRPr>
          </a:p>
        </p:txBody>
      </p:sp>
      <p:sp>
        <p:nvSpPr>
          <p:cNvPr id="5" name="TextBox 4">
            <a:extLst>
              <a:ext uri="{FF2B5EF4-FFF2-40B4-BE49-F238E27FC236}">
                <a16:creationId xmlns:a16="http://schemas.microsoft.com/office/drawing/2014/main" id="{61DAE8E9-7E39-4EA9-8ABD-414AE243BF2C}"/>
              </a:ext>
            </a:extLst>
          </p:cNvPr>
          <p:cNvSpPr txBox="1"/>
          <p:nvPr/>
        </p:nvSpPr>
        <p:spPr>
          <a:xfrm>
            <a:off x="638629" y="290285"/>
            <a:ext cx="11161485" cy="584775"/>
          </a:xfrm>
          <a:prstGeom prst="rect">
            <a:avLst/>
          </a:prstGeom>
          <a:noFill/>
        </p:spPr>
        <p:txBody>
          <a:bodyPr wrap="square" rtlCol="0">
            <a:spAutoFit/>
          </a:bodyPr>
          <a:lstStyle/>
          <a:p>
            <a:pPr eaLnBrk="0" fontAlgn="base" hangingPunct="0">
              <a:spcBef>
                <a:spcPct val="0"/>
              </a:spcBef>
              <a:spcAft>
                <a:spcPct val="0"/>
              </a:spcAft>
              <a:buClrTx/>
            </a:pPr>
            <a:r>
              <a:rPr lang="en-IN" sz="3200" b="1" u="sng">
                <a:solidFill>
                  <a:srgbClr val="C00000"/>
                </a:solidFill>
              </a:rPr>
              <a:t>Is sentiment_subjectivity proportional to sentiment_polarity?</a:t>
            </a:r>
            <a:endParaRPr lang="en-IN" sz="3200" b="1" u="sng" dirty="0">
              <a:solidFill>
                <a:srgbClr val="C00000"/>
              </a:solidFill>
            </a:endParaRPr>
          </a:p>
        </p:txBody>
      </p:sp>
    </p:spTree>
    <p:extLst>
      <p:ext uri="{BB962C8B-B14F-4D97-AF65-F5344CB8AC3E}">
        <p14:creationId xmlns:p14="http://schemas.microsoft.com/office/powerpoint/2010/main" val="1596127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84825-77AD-4359-B9A7-C78CF45DFD2C}"/>
              </a:ext>
            </a:extLst>
          </p:cNvPr>
          <p:cNvSpPr txBox="1"/>
          <p:nvPr/>
        </p:nvSpPr>
        <p:spPr>
          <a:xfrm>
            <a:off x="377371" y="1103086"/>
            <a:ext cx="11292115" cy="52322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marL="321750" indent="-285750" algn="just">
              <a:spcBef>
                <a:spcPts val="1200"/>
              </a:spcBef>
              <a:buClrTx/>
              <a:buSzPct val="90000"/>
              <a:buFont typeface="Wingdings" panose="05000000000000000000" pitchFamily="2" charset="2"/>
              <a:buChar char="v"/>
              <a:tabLst>
                <a:tab pos="354965" algn="l"/>
                <a:tab pos="355600" algn="l"/>
              </a:tabLst>
            </a:pPr>
            <a:r>
              <a:rPr lang="en-US" b="1" spc="-5" dirty="0">
                <a:solidFill>
                  <a:schemeClr val="accent1"/>
                </a:solidFill>
                <a:latin typeface="Verdana" panose="020B0604030504040204" pitchFamily="34" charset="0"/>
                <a:ea typeface="Verdana" panose="020B0604030504040204" pitchFamily="34" charset="0"/>
              </a:rPr>
              <a:t>92.19%</a:t>
            </a:r>
            <a:r>
              <a:rPr lang="en-US" b="1" spc="-30" dirty="0">
                <a:solidFill>
                  <a:schemeClr val="accent1"/>
                </a:solidFill>
                <a:latin typeface="Verdana" panose="020B0604030504040204" pitchFamily="34" charset="0"/>
                <a:ea typeface="Verdana" panose="020B0604030504040204" pitchFamily="34" charset="0"/>
              </a:rPr>
              <a:t> </a:t>
            </a:r>
            <a:r>
              <a:rPr lang="en-US" spc="-5" dirty="0">
                <a:solidFill>
                  <a:schemeClr val="accent1"/>
                </a:solidFill>
                <a:latin typeface="Verdana" panose="020B0604030504040204" pitchFamily="34" charset="0"/>
                <a:ea typeface="Verdana" panose="020B0604030504040204" pitchFamily="34" charset="0"/>
                <a:cs typeface="Arial MT"/>
              </a:rPr>
              <a:t>apps</a:t>
            </a:r>
            <a:r>
              <a:rPr lang="en-US" spc="-20"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are</a:t>
            </a:r>
            <a:r>
              <a:rPr lang="en-US" spc="-15" dirty="0">
                <a:solidFill>
                  <a:schemeClr val="accent1"/>
                </a:solidFill>
                <a:latin typeface="Verdana" panose="020B0604030504040204" pitchFamily="34" charset="0"/>
                <a:ea typeface="Verdana" panose="020B0604030504040204" pitchFamily="34" charset="0"/>
                <a:cs typeface="Arial MT"/>
              </a:rPr>
              <a:t> </a:t>
            </a:r>
            <a:r>
              <a:rPr lang="en-US" b="1" spc="-5" dirty="0">
                <a:solidFill>
                  <a:schemeClr val="accent1"/>
                </a:solidFill>
                <a:latin typeface="Verdana" panose="020B0604030504040204" pitchFamily="34" charset="0"/>
                <a:ea typeface="Verdana" panose="020B0604030504040204" pitchFamily="34" charset="0"/>
              </a:rPr>
              <a:t>Free </a:t>
            </a:r>
            <a:r>
              <a:rPr lang="en-US" spc="-5" dirty="0">
                <a:solidFill>
                  <a:schemeClr val="accent1"/>
                </a:solidFill>
                <a:latin typeface="Verdana" panose="020B0604030504040204" pitchFamily="34" charset="0"/>
                <a:ea typeface="Verdana" panose="020B0604030504040204" pitchFamily="34" charset="0"/>
                <a:cs typeface="Arial MT"/>
              </a:rPr>
              <a:t>and</a:t>
            </a:r>
            <a:r>
              <a:rPr lang="en-US" spc="-20"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7.81%</a:t>
            </a:r>
            <a:r>
              <a:rPr lang="en-US" spc="-25" dirty="0">
                <a:solidFill>
                  <a:schemeClr val="accent1"/>
                </a:solidFill>
                <a:latin typeface="Verdana" panose="020B0604030504040204" pitchFamily="34" charset="0"/>
                <a:ea typeface="Verdana" panose="020B0604030504040204" pitchFamily="34" charset="0"/>
                <a:cs typeface="Arial MT"/>
              </a:rPr>
              <a:t> </a:t>
            </a:r>
            <a:r>
              <a:rPr lang="en-US" spc="-5" dirty="0">
                <a:solidFill>
                  <a:schemeClr val="accent1"/>
                </a:solidFill>
                <a:latin typeface="Verdana" panose="020B0604030504040204" pitchFamily="34" charset="0"/>
                <a:ea typeface="Verdana" panose="020B0604030504040204" pitchFamily="34" charset="0"/>
                <a:cs typeface="Arial MT"/>
              </a:rPr>
              <a:t>apps</a:t>
            </a:r>
            <a:r>
              <a:rPr lang="en-US" spc="-10"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are</a:t>
            </a:r>
            <a:r>
              <a:rPr lang="en-US" spc="-15" dirty="0">
                <a:solidFill>
                  <a:schemeClr val="accent1"/>
                </a:solidFill>
                <a:latin typeface="Verdana" panose="020B0604030504040204" pitchFamily="34" charset="0"/>
                <a:ea typeface="Verdana" panose="020B0604030504040204" pitchFamily="34" charset="0"/>
                <a:cs typeface="Arial MT"/>
              </a:rPr>
              <a:t> </a:t>
            </a:r>
            <a:r>
              <a:rPr lang="en-US" spc="-5" dirty="0">
                <a:solidFill>
                  <a:schemeClr val="accent1"/>
                </a:solidFill>
                <a:latin typeface="Verdana" panose="020B0604030504040204" pitchFamily="34" charset="0"/>
                <a:ea typeface="Verdana" panose="020B0604030504040204" pitchFamily="34" charset="0"/>
                <a:cs typeface="Arial MT"/>
              </a:rPr>
              <a:t>paid</a:t>
            </a:r>
            <a:r>
              <a:rPr lang="en-US" spc="-20"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in</a:t>
            </a:r>
            <a:r>
              <a:rPr lang="en-US" spc="-10" dirty="0">
                <a:solidFill>
                  <a:schemeClr val="accent1"/>
                </a:solidFill>
                <a:latin typeface="Verdana" panose="020B0604030504040204" pitchFamily="34" charset="0"/>
                <a:ea typeface="Verdana" panose="020B0604030504040204" pitchFamily="34" charset="0"/>
                <a:cs typeface="Arial MT"/>
              </a:rPr>
              <a:t> </a:t>
            </a:r>
            <a:r>
              <a:rPr lang="en-US" spc="-5" dirty="0">
                <a:solidFill>
                  <a:schemeClr val="accent1"/>
                </a:solidFill>
                <a:latin typeface="Verdana" panose="020B0604030504040204" pitchFamily="34" charset="0"/>
                <a:ea typeface="Verdana" panose="020B0604030504040204" pitchFamily="34" charset="0"/>
                <a:cs typeface="Arial MT"/>
              </a:rPr>
              <a:t>type.</a:t>
            </a:r>
            <a:endParaRPr lang="en-US" dirty="0">
              <a:solidFill>
                <a:schemeClr val="accent1"/>
              </a:solidFill>
              <a:latin typeface="Verdana" panose="020B0604030504040204" pitchFamily="34" charset="0"/>
              <a:ea typeface="Verdana" panose="020B0604030504040204" pitchFamily="34" charset="0"/>
              <a:cs typeface="Arial MT"/>
            </a:endParaRPr>
          </a:p>
          <a:p>
            <a:pPr marL="321750" indent="-285750" algn="just">
              <a:spcBef>
                <a:spcPts val="1200"/>
              </a:spcBef>
              <a:buClrTx/>
              <a:buSzPct val="90000"/>
              <a:buFont typeface="Wingdings" panose="05000000000000000000" pitchFamily="2" charset="2"/>
              <a:buChar char="v"/>
              <a:tabLst>
                <a:tab pos="354965" algn="l"/>
                <a:tab pos="355600" algn="l"/>
              </a:tabLst>
            </a:pPr>
            <a:r>
              <a:rPr lang="en-US" b="1" dirty="0">
                <a:solidFill>
                  <a:schemeClr val="accent1"/>
                </a:solidFill>
                <a:latin typeface="Verdana" panose="020B0604030504040204" pitchFamily="34" charset="0"/>
                <a:ea typeface="Verdana" panose="020B0604030504040204" pitchFamily="34" charset="0"/>
              </a:rPr>
              <a:t>81.80%</a:t>
            </a:r>
            <a:r>
              <a:rPr lang="en-US" b="1" spc="-40" dirty="0">
                <a:solidFill>
                  <a:schemeClr val="accent1"/>
                </a:solidFill>
                <a:latin typeface="Verdana" panose="020B0604030504040204" pitchFamily="34" charset="0"/>
                <a:ea typeface="Verdana" panose="020B0604030504040204" pitchFamily="34" charset="0"/>
              </a:rPr>
              <a:t> </a:t>
            </a:r>
            <a:r>
              <a:rPr lang="en-US" spc="-5" dirty="0">
                <a:solidFill>
                  <a:schemeClr val="accent1"/>
                </a:solidFill>
                <a:latin typeface="Verdana" panose="020B0604030504040204" pitchFamily="34" charset="0"/>
                <a:ea typeface="Verdana" panose="020B0604030504040204" pitchFamily="34" charset="0"/>
                <a:cs typeface="Arial MT"/>
              </a:rPr>
              <a:t>apps</a:t>
            </a:r>
            <a:r>
              <a:rPr lang="en-US" spc="-25" dirty="0">
                <a:solidFill>
                  <a:schemeClr val="accent1"/>
                </a:solidFill>
                <a:latin typeface="Verdana" panose="020B0604030504040204" pitchFamily="34" charset="0"/>
                <a:ea typeface="Verdana" panose="020B0604030504040204" pitchFamily="34" charset="0"/>
                <a:cs typeface="Arial MT"/>
              </a:rPr>
              <a:t> </a:t>
            </a:r>
            <a:r>
              <a:rPr lang="en-US" spc="-5" dirty="0">
                <a:solidFill>
                  <a:schemeClr val="accent1"/>
                </a:solidFill>
                <a:latin typeface="Verdana" panose="020B0604030504040204" pitchFamily="34" charset="0"/>
                <a:ea typeface="Verdana" panose="020B0604030504040204" pitchFamily="34" charset="0"/>
                <a:cs typeface="Arial MT"/>
              </a:rPr>
              <a:t>have </a:t>
            </a:r>
            <a:r>
              <a:rPr lang="en-US" b="1" spc="-10" dirty="0">
                <a:solidFill>
                  <a:schemeClr val="accent1"/>
                </a:solidFill>
                <a:latin typeface="Verdana" panose="020B0604030504040204" pitchFamily="34" charset="0"/>
                <a:ea typeface="Verdana" panose="020B0604030504040204" pitchFamily="34" charset="0"/>
              </a:rPr>
              <a:t>Everyone</a:t>
            </a:r>
            <a:r>
              <a:rPr lang="en-US" b="1" spc="20" dirty="0">
                <a:solidFill>
                  <a:schemeClr val="accent1"/>
                </a:solidFill>
                <a:latin typeface="Verdana" panose="020B0604030504040204" pitchFamily="34" charset="0"/>
                <a:ea typeface="Verdana" panose="020B0604030504040204" pitchFamily="34" charset="0"/>
              </a:rPr>
              <a:t> </a:t>
            </a:r>
            <a:r>
              <a:rPr lang="en-US" dirty="0">
                <a:solidFill>
                  <a:schemeClr val="accent1"/>
                </a:solidFill>
                <a:latin typeface="Verdana" panose="020B0604030504040204" pitchFamily="34" charset="0"/>
                <a:ea typeface="Verdana" panose="020B0604030504040204" pitchFamily="34" charset="0"/>
                <a:cs typeface="Arial MT"/>
              </a:rPr>
              <a:t>content</a:t>
            </a:r>
            <a:r>
              <a:rPr lang="en-US" spc="-40"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rating.</a:t>
            </a:r>
          </a:p>
          <a:p>
            <a:pPr marL="321750" indent="-285750" algn="just">
              <a:spcBef>
                <a:spcPts val="1200"/>
              </a:spcBef>
              <a:buClrTx/>
              <a:buSzPct val="90000"/>
              <a:buFont typeface="Wingdings" panose="05000000000000000000" pitchFamily="2" charset="2"/>
              <a:buChar char="v"/>
              <a:tabLst>
                <a:tab pos="354965" algn="l"/>
                <a:tab pos="355600" algn="l"/>
              </a:tabLst>
            </a:pPr>
            <a:r>
              <a:rPr lang="en-US" b="1" spc="-5" dirty="0">
                <a:solidFill>
                  <a:schemeClr val="accent1"/>
                </a:solidFill>
                <a:latin typeface="Verdana" panose="020B0604030504040204" pitchFamily="34" charset="0"/>
                <a:ea typeface="Verdana" panose="020B0604030504040204" pitchFamily="34" charset="0"/>
              </a:rPr>
              <a:t>Events</a:t>
            </a:r>
            <a:r>
              <a:rPr lang="en-US" b="1" spc="-10" dirty="0">
                <a:solidFill>
                  <a:schemeClr val="accent1"/>
                </a:solidFill>
                <a:latin typeface="Verdana" panose="020B0604030504040204" pitchFamily="34" charset="0"/>
                <a:ea typeface="Verdana" panose="020B0604030504040204" pitchFamily="34" charset="0"/>
              </a:rPr>
              <a:t> </a:t>
            </a:r>
            <a:r>
              <a:rPr lang="en-US" dirty="0">
                <a:solidFill>
                  <a:schemeClr val="accent1"/>
                </a:solidFill>
                <a:latin typeface="Verdana" panose="020B0604030504040204" pitchFamily="34" charset="0"/>
                <a:ea typeface="Verdana" panose="020B0604030504040204" pitchFamily="34" charset="0"/>
                <a:cs typeface="Arial MT"/>
              </a:rPr>
              <a:t>category</a:t>
            </a:r>
            <a:r>
              <a:rPr lang="en-US" spc="-25" dirty="0">
                <a:solidFill>
                  <a:schemeClr val="accent1"/>
                </a:solidFill>
                <a:latin typeface="Verdana" panose="020B0604030504040204" pitchFamily="34" charset="0"/>
                <a:ea typeface="Verdana" panose="020B0604030504040204" pitchFamily="34" charset="0"/>
                <a:cs typeface="Arial MT"/>
              </a:rPr>
              <a:t> </a:t>
            </a:r>
            <a:r>
              <a:rPr lang="en-US" spc="-5" dirty="0">
                <a:solidFill>
                  <a:schemeClr val="accent1"/>
                </a:solidFill>
                <a:latin typeface="Verdana" panose="020B0604030504040204" pitchFamily="34" charset="0"/>
                <a:ea typeface="Verdana" panose="020B0604030504040204" pitchFamily="34" charset="0"/>
                <a:cs typeface="Arial MT"/>
              </a:rPr>
              <a:t>has</a:t>
            </a:r>
            <a:r>
              <a:rPr lang="en-US" spc="-20"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a</a:t>
            </a:r>
            <a:r>
              <a:rPr lang="en-US" spc="-10" dirty="0">
                <a:solidFill>
                  <a:schemeClr val="accent1"/>
                </a:solidFill>
                <a:latin typeface="Verdana" panose="020B0604030504040204" pitchFamily="34" charset="0"/>
                <a:ea typeface="Verdana" panose="020B0604030504040204" pitchFamily="34" charset="0"/>
                <a:cs typeface="Arial MT"/>
              </a:rPr>
              <a:t> </a:t>
            </a:r>
            <a:r>
              <a:rPr lang="en-US" b="1" spc="-5" dirty="0">
                <a:solidFill>
                  <a:schemeClr val="accent1"/>
                </a:solidFill>
                <a:latin typeface="Verdana" panose="020B0604030504040204" pitchFamily="34" charset="0"/>
                <a:ea typeface="Verdana" panose="020B0604030504040204" pitchFamily="34" charset="0"/>
              </a:rPr>
              <a:t>highest</a:t>
            </a:r>
            <a:r>
              <a:rPr lang="en-US" b="1" spc="-25" dirty="0">
                <a:solidFill>
                  <a:schemeClr val="accent1"/>
                </a:solidFill>
                <a:latin typeface="Verdana" panose="020B0604030504040204" pitchFamily="34" charset="0"/>
                <a:ea typeface="Verdana" panose="020B0604030504040204" pitchFamily="34" charset="0"/>
              </a:rPr>
              <a:t> </a:t>
            </a:r>
            <a:r>
              <a:rPr lang="en-US" b="1" spc="-5" dirty="0">
                <a:solidFill>
                  <a:schemeClr val="accent1"/>
                </a:solidFill>
                <a:latin typeface="Verdana" panose="020B0604030504040204" pitchFamily="34" charset="0"/>
                <a:ea typeface="Verdana" panose="020B0604030504040204" pitchFamily="34" charset="0"/>
              </a:rPr>
              <a:t>mean</a:t>
            </a:r>
            <a:r>
              <a:rPr lang="en-US" b="1" spc="-10" dirty="0">
                <a:solidFill>
                  <a:schemeClr val="accent1"/>
                </a:solidFill>
                <a:latin typeface="Verdana" panose="020B0604030504040204" pitchFamily="34" charset="0"/>
                <a:ea typeface="Verdana" panose="020B0604030504040204" pitchFamily="34" charset="0"/>
              </a:rPr>
              <a:t> </a:t>
            </a:r>
            <a:r>
              <a:rPr lang="en-US" b="1" dirty="0">
                <a:solidFill>
                  <a:schemeClr val="accent1"/>
                </a:solidFill>
                <a:latin typeface="Verdana" panose="020B0604030504040204" pitchFamily="34" charset="0"/>
                <a:ea typeface="Verdana" panose="020B0604030504040204" pitchFamily="34" charset="0"/>
              </a:rPr>
              <a:t>rating</a:t>
            </a:r>
            <a:r>
              <a:rPr lang="en-US" b="1" spc="-40" dirty="0">
                <a:solidFill>
                  <a:schemeClr val="accent1"/>
                </a:solidFill>
                <a:latin typeface="Verdana" panose="020B0604030504040204" pitchFamily="34" charset="0"/>
                <a:ea typeface="Verdana" panose="020B0604030504040204" pitchFamily="34" charset="0"/>
              </a:rPr>
              <a:t> </a:t>
            </a:r>
            <a:r>
              <a:rPr lang="en-US" b="1" spc="-5" dirty="0">
                <a:solidFill>
                  <a:schemeClr val="accent1"/>
                </a:solidFill>
                <a:latin typeface="Verdana" panose="020B0604030504040204" pitchFamily="34" charset="0"/>
                <a:ea typeface="Verdana" panose="020B0604030504040204" pitchFamily="34" charset="0"/>
              </a:rPr>
              <a:t>of</a:t>
            </a:r>
            <a:r>
              <a:rPr lang="en-US" b="1" spc="-20" dirty="0">
                <a:solidFill>
                  <a:schemeClr val="accent1"/>
                </a:solidFill>
                <a:latin typeface="Verdana" panose="020B0604030504040204" pitchFamily="34" charset="0"/>
                <a:ea typeface="Verdana" panose="020B0604030504040204" pitchFamily="34" charset="0"/>
              </a:rPr>
              <a:t> </a:t>
            </a:r>
            <a:r>
              <a:rPr lang="en-US" b="1" dirty="0">
                <a:solidFill>
                  <a:schemeClr val="accent1"/>
                </a:solidFill>
                <a:latin typeface="Verdana" panose="020B0604030504040204" pitchFamily="34" charset="0"/>
                <a:ea typeface="Verdana" panose="020B0604030504040204" pitchFamily="34" charset="0"/>
              </a:rPr>
              <a:t>4.39</a:t>
            </a:r>
            <a:r>
              <a:rPr lang="en-US" b="1" spc="-15" dirty="0">
                <a:solidFill>
                  <a:schemeClr val="accent1"/>
                </a:solidFill>
                <a:latin typeface="Verdana" panose="020B0604030504040204" pitchFamily="34" charset="0"/>
                <a:ea typeface="Verdana" panose="020B0604030504040204" pitchFamily="34" charset="0"/>
              </a:rPr>
              <a:t> </a:t>
            </a:r>
            <a:r>
              <a:rPr lang="en-US" spc="-5" dirty="0">
                <a:solidFill>
                  <a:schemeClr val="accent1"/>
                </a:solidFill>
                <a:latin typeface="Verdana" panose="020B0604030504040204" pitchFamily="34" charset="0"/>
                <a:ea typeface="Verdana" panose="020B0604030504040204" pitchFamily="34" charset="0"/>
                <a:cs typeface="Arial MT"/>
              </a:rPr>
              <a:t>and</a:t>
            </a:r>
            <a:r>
              <a:rPr lang="en-US" spc="-15"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Dating</a:t>
            </a:r>
            <a:r>
              <a:rPr lang="en-US" spc="-20"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category</a:t>
            </a:r>
            <a:r>
              <a:rPr lang="en-US" spc="-40" dirty="0">
                <a:solidFill>
                  <a:schemeClr val="accent1"/>
                </a:solidFill>
                <a:latin typeface="Verdana" panose="020B0604030504040204" pitchFamily="34" charset="0"/>
                <a:ea typeface="Verdana" panose="020B0604030504040204" pitchFamily="34" charset="0"/>
                <a:cs typeface="Arial MT"/>
              </a:rPr>
              <a:t> </a:t>
            </a:r>
            <a:r>
              <a:rPr lang="en-US" spc="-5" dirty="0">
                <a:solidFill>
                  <a:schemeClr val="accent1"/>
                </a:solidFill>
                <a:latin typeface="Verdana" panose="020B0604030504040204" pitchFamily="34" charset="0"/>
                <a:ea typeface="Verdana" panose="020B0604030504040204" pitchFamily="34" charset="0"/>
                <a:cs typeface="Arial MT"/>
              </a:rPr>
              <a:t>has</a:t>
            </a:r>
            <a:r>
              <a:rPr lang="en-US" spc="-10" dirty="0">
                <a:solidFill>
                  <a:schemeClr val="accent1"/>
                </a:solidFill>
                <a:latin typeface="Verdana" panose="020B0604030504040204" pitchFamily="34" charset="0"/>
                <a:ea typeface="Verdana" panose="020B0604030504040204" pitchFamily="34" charset="0"/>
                <a:cs typeface="Arial MT"/>
              </a:rPr>
              <a:t> </a:t>
            </a:r>
            <a:r>
              <a:rPr lang="en-US" spc="-5" dirty="0">
                <a:solidFill>
                  <a:schemeClr val="accent1"/>
                </a:solidFill>
                <a:latin typeface="Verdana" panose="020B0604030504040204" pitchFamily="34" charset="0"/>
                <a:ea typeface="Verdana" panose="020B0604030504040204" pitchFamily="34" charset="0"/>
                <a:cs typeface="Arial MT"/>
              </a:rPr>
              <a:t>lowest </a:t>
            </a:r>
            <a:r>
              <a:rPr lang="en-US" dirty="0">
                <a:solidFill>
                  <a:schemeClr val="accent1"/>
                </a:solidFill>
                <a:latin typeface="Verdana" panose="020B0604030504040204" pitchFamily="34" charset="0"/>
                <a:ea typeface="Verdana" panose="020B0604030504040204" pitchFamily="34" charset="0"/>
                <a:cs typeface="Arial MT"/>
              </a:rPr>
              <a:t>4.05</a:t>
            </a:r>
            <a:r>
              <a:rPr lang="en-US" spc="-30"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rating.</a:t>
            </a:r>
          </a:p>
          <a:p>
            <a:pPr marL="321750" indent="-285750" algn="just">
              <a:spcBef>
                <a:spcPts val="1200"/>
              </a:spcBef>
              <a:buClrTx/>
              <a:buSzPct val="90000"/>
              <a:buFont typeface="Wingdings" panose="05000000000000000000" pitchFamily="2" charset="2"/>
              <a:buChar char="v"/>
              <a:tabLst>
                <a:tab pos="469265" algn="l"/>
                <a:tab pos="469900" algn="l"/>
              </a:tabLst>
            </a:pPr>
            <a:r>
              <a:rPr lang="en-US" b="1" spc="-10" dirty="0">
                <a:solidFill>
                  <a:schemeClr val="accent1"/>
                </a:solidFill>
                <a:latin typeface="Verdana" panose="020B0604030504040204" pitchFamily="34" charset="0"/>
                <a:ea typeface="Verdana" panose="020B0604030504040204" pitchFamily="34" charset="0"/>
              </a:rPr>
              <a:t>Family,</a:t>
            </a:r>
            <a:r>
              <a:rPr lang="en-US" b="1" spc="20" dirty="0">
                <a:solidFill>
                  <a:schemeClr val="accent1"/>
                </a:solidFill>
                <a:latin typeface="Verdana" panose="020B0604030504040204" pitchFamily="34" charset="0"/>
                <a:ea typeface="Verdana" panose="020B0604030504040204" pitchFamily="34" charset="0"/>
              </a:rPr>
              <a:t> </a:t>
            </a:r>
            <a:r>
              <a:rPr lang="en-US" b="1" spc="-5" dirty="0">
                <a:solidFill>
                  <a:schemeClr val="accent1"/>
                </a:solidFill>
                <a:latin typeface="Verdana" panose="020B0604030504040204" pitchFamily="34" charset="0"/>
                <a:ea typeface="Verdana" panose="020B0604030504040204" pitchFamily="34" charset="0"/>
              </a:rPr>
              <a:t>Game</a:t>
            </a:r>
            <a:r>
              <a:rPr lang="en-US" b="1" dirty="0">
                <a:solidFill>
                  <a:schemeClr val="accent1"/>
                </a:solidFill>
                <a:latin typeface="Verdana" panose="020B0604030504040204" pitchFamily="34" charset="0"/>
                <a:ea typeface="Verdana" panose="020B0604030504040204" pitchFamily="34" charset="0"/>
              </a:rPr>
              <a:t> </a:t>
            </a:r>
            <a:r>
              <a:rPr lang="en-US" b="1" spc="-5" dirty="0">
                <a:solidFill>
                  <a:schemeClr val="accent1"/>
                </a:solidFill>
                <a:latin typeface="Verdana" panose="020B0604030504040204" pitchFamily="34" charset="0"/>
                <a:ea typeface="Verdana" panose="020B0604030504040204" pitchFamily="34" charset="0"/>
              </a:rPr>
              <a:t>and</a:t>
            </a:r>
            <a:r>
              <a:rPr lang="en-US" b="1" spc="-20" dirty="0">
                <a:solidFill>
                  <a:schemeClr val="accent1"/>
                </a:solidFill>
                <a:latin typeface="Verdana" panose="020B0604030504040204" pitchFamily="34" charset="0"/>
                <a:ea typeface="Verdana" panose="020B0604030504040204" pitchFamily="34" charset="0"/>
              </a:rPr>
              <a:t> </a:t>
            </a:r>
            <a:r>
              <a:rPr lang="en-US" b="1" spc="-5" dirty="0">
                <a:solidFill>
                  <a:schemeClr val="accent1"/>
                </a:solidFill>
                <a:latin typeface="Verdana" panose="020B0604030504040204" pitchFamily="34" charset="0"/>
                <a:ea typeface="Verdana" panose="020B0604030504040204" pitchFamily="34" charset="0"/>
              </a:rPr>
              <a:t>Tools</a:t>
            </a:r>
            <a:r>
              <a:rPr lang="en-US" b="1" spc="-15" dirty="0">
                <a:solidFill>
                  <a:schemeClr val="accent1"/>
                </a:solidFill>
                <a:latin typeface="Verdana" panose="020B0604030504040204" pitchFamily="34" charset="0"/>
                <a:ea typeface="Verdana" panose="020B0604030504040204" pitchFamily="34" charset="0"/>
              </a:rPr>
              <a:t> </a:t>
            </a:r>
            <a:r>
              <a:rPr lang="en-US" b="1" dirty="0">
                <a:solidFill>
                  <a:schemeClr val="accent1"/>
                </a:solidFill>
                <a:latin typeface="Verdana" panose="020B0604030504040204" pitchFamily="34" charset="0"/>
                <a:ea typeface="Verdana" panose="020B0604030504040204" pitchFamily="34" charset="0"/>
              </a:rPr>
              <a:t>are</a:t>
            </a:r>
            <a:r>
              <a:rPr lang="en-US" b="1" spc="-10" dirty="0">
                <a:solidFill>
                  <a:schemeClr val="accent1"/>
                </a:solidFill>
                <a:latin typeface="Verdana" panose="020B0604030504040204" pitchFamily="34" charset="0"/>
                <a:ea typeface="Verdana" panose="020B0604030504040204" pitchFamily="34" charset="0"/>
              </a:rPr>
              <a:t> </a:t>
            </a:r>
            <a:r>
              <a:rPr lang="en-US" b="1" spc="-5" dirty="0">
                <a:solidFill>
                  <a:schemeClr val="accent1"/>
                </a:solidFill>
                <a:latin typeface="Verdana" panose="020B0604030504040204" pitchFamily="34" charset="0"/>
                <a:ea typeface="Verdana" panose="020B0604030504040204" pitchFamily="34" charset="0"/>
              </a:rPr>
              <a:t>top</a:t>
            </a:r>
            <a:r>
              <a:rPr lang="en-US" b="1" spc="-10" dirty="0">
                <a:solidFill>
                  <a:schemeClr val="accent1"/>
                </a:solidFill>
                <a:latin typeface="Verdana" panose="020B0604030504040204" pitchFamily="34" charset="0"/>
                <a:ea typeface="Verdana" panose="020B0604030504040204" pitchFamily="34" charset="0"/>
              </a:rPr>
              <a:t> </a:t>
            </a:r>
            <a:r>
              <a:rPr lang="en-US" b="1" spc="-5" dirty="0">
                <a:solidFill>
                  <a:schemeClr val="accent1"/>
                </a:solidFill>
                <a:latin typeface="Verdana" panose="020B0604030504040204" pitchFamily="34" charset="0"/>
                <a:ea typeface="Verdana" panose="020B0604030504040204" pitchFamily="34" charset="0"/>
              </a:rPr>
              <a:t>three</a:t>
            </a:r>
            <a:r>
              <a:rPr lang="en-US" b="1" spc="-25" dirty="0">
                <a:solidFill>
                  <a:schemeClr val="accent1"/>
                </a:solidFill>
                <a:latin typeface="Verdana" panose="020B0604030504040204" pitchFamily="34" charset="0"/>
                <a:ea typeface="Verdana" panose="020B0604030504040204" pitchFamily="34" charset="0"/>
              </a:rPr>
              <a:t> </a:t>
            </a:r>
            <a:r>
              <a:rPr lang="en-US" dirty="0">
                <a:solidFill>
                  <a:schemeClr val="accent1"/>
                </a:solidFill>
                <a:latin typeface="Verdana" panose="020B0604030504040204" pitchFamily="34" charset="0"/>
                <a:ea typeface="Verdana" panose="020B0604030504040204" pitchFamily="34" charset="0"/>
                <a:cs typeface="Arial MT"/>
              </a:rPr>
              <a:t>categories</a:t>
            </a:r>
            <a:r>
              <a:rPr lang="en-US" spc="-30" dirty="0">
                <a:solidFill>
                  <a:schemeClr val="accent1"/>
                </a:solidFill>
                <a:latin typeface="Verdana" panose="020B0604030504040204" pitchFamily="34" charset="0"/>
                <a:ea typeface="Verdana" panose="020B0604030504040204" pitchFamily="34" charset="0"/>
                <a:cs typeface="Arial MT"/>
              </a:rPr>
              <a:t> </a:t>
            </a:r>
            <a:r>
              <a:rPr lang="en-US" spc="-5" dirty="0">
                <a:solidFill>
                  <a:schemeClr val="accent1"/>
                </a:solidFill>
                <a:latin typeface="Verdana" panose="020B0604030504040204" pitchFamily="34" charset="0"/>
                <a:ea typeface="Verdana" panose="020B0604030504040204" pitchFamily="34" charset="0"/>
                <a:cs typeface="Arial MT"/>
              </a:rPr>
              <a:t>having 1906,</a:t>
            </a:r>
            <a:r>
              <a:rPr lang="en-US" spc="-15"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926</a:t>
            </a:r>
            <a:r>
              <a:rPr lang="en-US" spc="-20" dirty="0">
                <a:solidFill>
                  <a:schemeClr val="accent1"/>
                </a:solidFill>
                <a:latin typeface="Verdana" panose="020B0604030504040204" pitchFamily="34" charset="0"/>
                <a:ea typeface="Verdana" panose="020B0604030504040204" pitchFamily="34" charset="0"/>
                <a:cs typeface="Arial MT"/>
              </a:rPr>
              <a:t> </a:t>
            </a:r>
            <a:r>
              <a:rPr lang="en-US" spc="-5" dirty="0">
                <a:solidFill>
                  <a:schemeClr val="accent1"/>
                </a:solidFill>
                <a:latin typeface="Verdana" panose="020B0604030504040204" pitchFamily="34" charset="0"/>
                <a:ea typeface="Verdana" panose="020B0604030504040204" pitchFamily="34" charset="0"/>
                <a:cs typeface="Arial MT"/>
              </a:rPr>
              <a:t>and</a:t>
            </a:r>
            <a:r>
              <a:rPr lang="en-US" spc="-15" dirty="0">
                <a:solidFill>
                  <a:schemeClr val="accent1"/>
                </a:solidFill>
                <a:latin typeface="Verdana" panose="020B0604030504040204" pitchFamily="34" charset="0"/>
                <a:ea typeface="Verdana" panose="020B0604030504040204" pitchFamily="34" charset="0"/>
                <a:cs typeface="Arial MT"/>
              </a:rPr>
              <a:t> </a:t>
            </a:r>
            <a:r>
              <a:rPr lang="en-US" spc="-5" dirty="0">
                <a:solidFill>
                  <a:schemeClr val="accent1"/>
                </a:solidFill>
                <a:latin typeface="Verdana" panose="020B0604030504040204" pitchFamily="34" charset="0"/>
                <a:ea typeface="Verdana" panose="020B0604030504040204" pitchFamily="34" charset="0"/>
                <a:cs typeface="Arial MT"/>
              </a:rPr>
              <a:t>829</a:t>
            </a:r>
            <a:r>
              <a:rPr lang="en-US" spc="-15" dirty="0">
                <a:solidFill>
                  <a:schemeClr val="accent1"/>
                </a:solidFill>
                <a:latin typeface="Verdana" panose="020B0604030504040204" pitchFamily="34" charset="0"/>
                <a:ea typeface="Verdana" panose="020B0604030504040204" pitchFamily="34" charset="0"/>
                <a:cs typeface="Arial MT"/>
              </a:rPr>
              <a:t> </a:t>
            </a:r>
            <a:r>
              <a:rPr lang="en-US" spc="-5" dirty="0">
                <a:solidFill>
                  <a:schemeClr val="accent1"/>
                </a:solidFill>
                <a:latin typeface="Verdana" panose="020B0604030504040204" pitchFamily="34" charset="0"/>
                <a:ea typeface="Verdana" panose="020B0604030504040204" pitchFamily="34" charset="0"/>
                <a:cs typeface="Arial MT"/>
              </a:rPr>
              <a:t>app</a:t>
            </a:r>
            <a:r>
              <a:rPr lang="en-US" spc="-15"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count.</a:t>
            </a:r>
            <a:r>
              <a:rPr lang="en-US" dirty="0">
                <a:solidFill>
                  <a:schemeClr val="accent1"/>
                </a:solidFill>
                <a:latin typeface="Verdana" panose="020B0604030504040204" pitchFamily="34" charset="0"/>
                <a:ea typeface="Verdana" panose="020B0604030504040204" pitchFamily="34" charset="0"/>
                <a:cs typeface="Verdana"/>
              </a:rPr>
              <a:t> </a:t>
            </a:r>
          </a:p>
          <a:p>
            <a:pPr marL="321750" indent="-285750" algn="just">
              <a:spcBef>
                <a:spcPts val="1200"/>
              </a:spcBef>
              <a:buClrTx/>
              <a:buSzPct val="90000"/>
              <a:buFont typeface="Wingdings" panose="05000000000000000000" pitchFamily="2" charset="2"/>
              <a:buChar char="v"/>
              <a:tabLst>
                <a:tab pos="469265" algn="l"/>
                <a:tab pos="469900" algn="l"/>
              </a:tabLst>
            </a:pPr>
            <a:r>
              <a:rPr lang="en-US" dirty="0">
                <a:solidFill>
                  <a:schemeClr val="accent1"/>
                </a:solidFill>
                <a:latin typeface="Verdana" panose="020B0604030504040204" pitchFamily="34" charset="0"/>
                <a:ea typeface="Verdana" panose="020B0604030504040204" pitchFamily="34" charset="0"/>
                <a:cs typeface="Verdana"/>
              </a:rPr>
              <a:t>Most competitive category: </a:t>
            </a:r>
            <a:r>
              <a:rPr lang="en-US" b="1" dirty="0">
                <a:solidFill>
                  <a:schemeClr val="accent1"/>
                </a:solidFill>
                <a:latin typeface="Verdana" panose="020B0604030504040204" pitchFamily="34" charset="0"/>
                <a:ea typeface="Verdana" panose="020B0604030504040204" pitchFamily="34" charset="0"/>
                <a:cs typeface="Verdana"/>
              </a:rPr>
              <a:t>Family</a:t>
            </a:r>
            <a:endParaRPr lang="en-US" dirty="0">
              <a:solidFill>
                <a:schemeClr val="accent1"/>
              </a:solidFill>
              <a:latin typeface="Verdana" panose="020B0604030504040204" pitchFamily="34" charset="0"/>
              <a:ea typeface="Verdana" panose="020B0604030504040204" pitchFamily="34" charset="0"/>
              <a:cs typeface="Verdana"/>
            </a:endParaRPr>
          </a:p>
          <a:p>
            <a:pPr marL="321750" indent="-285750" algn="just">
              <a:spcBef>
                <a:spcPts val="1200"/>
              </a:spcBef>
              <a:buClrTx/>
              <a:buSzPct val="90000"/>
              <a:buFont typeface="Wingdings" panose="05000000000000000000" pitchFamily="2" charset="2"/>
              <a:buChar char="v"/>
              <a:tabLst>
                <a:tab pos="469265" algn="l"/>
                <a:tab pos="469900" algn="l"/>
              </a:tabLst>
            </a:pPr>
            <a:r>
              <a:rPr lang="en-US" dirty="0">
                <a:solidFill>
                  <a:schemeClr val="accent1"/>
                </a:solidFill>
                <a:latin typeface="Verdana" panose="020B0604030504040204" pitchFamily="34" charset="0"/>
                <a:ea typeface="Verdana" panose="020B0604030504040204" pitchFamily="34" charset="0"/>
                <a:cs typeface="Verdana"/>
              </a:rPr>
              <a:t>Category with the highest number of installs: </a:t>
            </a:r>
            <a:r>
              <a:rPr lang="en-US" b="1" dirty="0">
                <a:solidFill>
                  <a:schemeClr val="accent1"/>
                </a:solidFill>
                <a:latin typeface="Verdana" panose="020B0604030504040204" pitchFamily="34" charset="0"/>
                <a:ea typeface="Verdana" panose="020B0604030504040204" pitchFamily="34" charset="0"/>
                <a:cs typeface="Verdana"/>
              </a:rPr>
              <a:t>Game</a:t>
            </a:r>
            <a:endParaRPr lang="en-US" dirty="0">
              <a:solidFill>
                <a:schemeClr val="accent1"/>
              </a:solidFill>
              <a:latin typeface="Verdana" panose="020B0604030504040204" pitchFamily="34" charset="0"/>
              <a:ea typeface="Verdana" panose="020B0604030504040204" pitchFamily="34" charset="0"/>
              <a:cs typeface="Arial MT"/>
            </a:endParaRPr>
          </a:p>
          <a:p>
            <a:pPr marL="321750" indent="-285750" algn="just">
              <a:spcBef>
                <a:spcPts val="1200"/>
              </a:spcBef>
              <a:buClrTx/>
              <a:buSzPct val="90000"/>
              <a:buFont typeface="Wingdings" panose="05000000000000000000" pitchFamily="2" charset="2"/>
              <a:buChar char="v"/>
              <a:tabLst>
                <a:tab pos="354965" algn="l"/>
                <a:tab pos="355600" algn="l"/>
              </a:tabLst>
            </a:pPr>
            <a:r>
              <a:rPr lang="en-US" dirty="0">
                <a:solidFill>
                  <a:schemeClr val="accent1"/>
                </a:solidFill>
                <a:latin typeface="Verdana" panose="020B0604030504040204" pitchFamily="34" charset="0"/>
                <a:ea typeface="Verdana" panose="020B0604030504040204" pitchFamily="34" charset="0"/>
                <a:cs typeface="Arial MT"/>
              </a:rPr>
              <a:t>Tools,</a:t>
            </a:r>
            <a:r>
              <a:rPr lang="en-US" spc="-30"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Entertainment,</a:t>
            </a:r>
            <a:r>
              <a:rPr lang="en-US" spc="-35"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Education,</a:t>
            </a:r>
            <a:r>
              <a:rPr lang="en-US" spc="-40"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Business</a:t>
            </a:r>
            <a:r>
              <a:rPr lang="en-US" spc="-35"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and</a:t>
            </a:r>
            <a:r>
              <a:rPr lang="en-US" spc="-20"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Medical</a:t>
            </a:r>
            <a:r>
              <a:rPr lang="en-US" spc="-40"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are</a:t>
            </a:r>
            <a:r>
              <a:rPr lang="en-US" spc="-25"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top</a:t>
            </a:r>
            <a:r>
              <a:rPr lang="en-US" spc="-25"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Genres.</a:t>
            </a:r>
          </a:p>
          <a:p>
            <a:pPr marL="321750" indent="-285750" algn="just">
              <a:spcBef>
                <a:spcPts val="1200"/>
              </a:spcBef>
              <a:buClrTx/>
              <a:buSzPct val="90000"/>
              <a:buFont typeface="Wingdings" panose="05000000000000000000" pitchFamily="2" charset="2"/>
              <a:buChar char="v"/>
              <a:tabLst>
                <a:tab pos="354965" algn="l"/>
                <a:tab pos="355600" algn="l"/>
              </a:tabLst>
            </a:pPr>
            <a:r>
              <a:rPr lang="en-US" b="1" spc="-5" dirty="0">
                <a:solidFill>
                  <a:schemeClr val="accent1"/>
                </a:solidFill>
                <a:latin typeface="Verdana" panose="020B0604030504040204" pitchFamily="34" charset="0"/>
                <a:ea typeface="Verdana" panose="020B0604030504040204" pitchFamily="34" charset="0"/>
              </a:rPr>
              <a:t>Overall</a:t>
            </a:r>
            <a:r>
              <a:rPr lang="en-US" b="1" spc="130" dirty="0">
                <a:solidFill>
                  <a:schemeClr val="accent1"/>
                </a:solidFill>
                <a:latin typeface="Verdana" panose="020B0604030504040204" pitchFamily="34" charset="0"/>
                <a:ea typeface="Verdana" panose="020B0604030504040204" pitchFamily="34" charset="0"/>
              </a:rPr>
              <a:t> </a:t>
            </a:r>
            <a:r>
              <a:rPr lang="en-US" b="1" spc="-5" dirty="0">
                <a:solidFill>
                  <a:schemeClr val="accent1"/>
                </a:solidFill>
                <a:latin typeface="Verdana" panose="020B0604030504040204" pitchFamily="34" charset="0"/>
                <a:ea typeface="Verdana" panose="020B0604030504040204" pitchFamily="34" charset="0"/>
              </a:rPr>
              <a:t>sentiment</a:t>
            </a:r>
            <a:r>
              <a:rPr lang="en-US" b="1" spc="135" dirty="0">
                <a:solidFill>
                  <a:schemeClr val="accent1"/>
                </a:solidFill>
                <a:latin typeface="Verdana" panose="020B0604030504040204" pitchFamily="34" charset="0"/>
                <a:ea typeface="Verdana" panose="020B0604030504040204" pitchFamily="34" charset="0"/>
              </a:rPr>
              <a:t> </a:t>
            </a:r>
            <a:r>
              <a:rPr lang="en-US" b="1" spc="-10" dirty="0">
                <a:solidFill>
                  <a:schemeClr val="accent1"/>
                </a:solidFill>
                <a:latin typeface="Verdana" panose="020B0604030504040204" pitchFamily="34" charset="0"/>
                <a:ea typeface="Verdana" panose="020B0604030504040204" pitchFamily="34" charset="0"/>
              </a:rPr>
              <a:t>count</a:t>
            </a:r>
            <a:r>
              <a:rPr lang="en-US" b="1" spc="145" dirty="0">
                <a:solidFill>
                  <a:schemeClr val="accent1"/>
                </a:solidFill>
                <a:latin typeface="Verdana" panose="020B0604030504040204" pitchFamily="34" charset="0"/>
                <a:ea typeface="Verdana" panose="020B0604030504040204" pitchFamily="34" charset="0"/>
              </a:rPr>
              <a:t> </a:t>
            </a:r>
            <a:r>
              <a:rPr lang="en-US" spc="-10" dirty="0">
                <a:solidFill>
                  <a:schemeClr val="accent1"/>
                </a:solidFill>
                <a:latin typeface="Verdana" panose="020B0604030504040204" pitchFamily="34" charset="0"/>
                <a:ea typeface="Verdana" panose="020B0604030504040204" pitchFamily="34" charset="0"/>
                <a:cs typeface="Arial MT"/>
              </a:rPr>
              <a:t>of</a:t>
            </a:r>
            <a:r>
              <a:rPr lang="en-US" spc="145" dirty="0">
                <a:solidFill>
                  <a:schemeClr val="accent1"/>
                </a:solidFill>
                <a:latin typeface="Verdana" panose="020B0604030504040204" pitchFamily="34" charset="0"/>
                <a:ea typeface="Verdana" panose="020B0604030504040204" pitchFamily="34" charset="0"/>
                <a:cs typeface="Arial MT"/>
              </a:rPr>
              <a:t> </a:t>
            </a:r>
            <a:r>
              <a:rPr lang="en-US" spc="-10" dirty="0">
                <a:solidFill>
                  <a:schemeClr val="accent1"/>
                </a:solidFill>
                <a:latin typeface="Verdana" panose="020B0604030504040204" pitchFamily="34" charset="0"/>
                <a:ea typeface="Verdana" panose="020B0604030504040204" pitchFamily="34" charset="0"/>
                <a:cs typeface="Arial MT"/>
              </a:rPr>
              <a:t>merged</a:t>
            </a:r>
            <a:r>
              <a:rPr lang="en-US" spc="130" dirty="0">
                <a:solidFill>
                  <a:schemeClr val="accent1"/>
                </a:solidFill>
                <a:latin typeface="Verdana" panose="020B0604030504040204" pitchFamily="34" charset="0"/>
                <a:ea typeface="Verdana" panose="020B0604030504040204" pitchFamily="34" charset="0"/>
                <a:cs typeface="Arial MT"/>
              </a:rPr>
              <a:t> </a:t>
            </a:r>
            <a:r>
              <a:rPr lang="en-US" spc="-5" dirty="0">
                <a:solidFill>
                  <a:schemeClr val="accent1"/>
                </a:solidFill>
                <a:latin typeface="Verdana" panose="020B0604030504040204" pitchFamily="34" charset="0"/>
                <a:ea typeface="Verdana" panose="020B0604030504040204" pitchFamily="34" charset="0"/>
                <a:cs typeface="Arial MT"/>
              </a:rPr>
              <a:t>dataset</a:t>
            </a:r>
            <a:r>
              <a:rPr lang="en-US" spc="140"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in</a:t>
            </a:r>
            <a:r>
              <a:rPr lang="en-US" spc="130" dirty="0">
                <a:solidFill>
                  <a:schemeClr val="accent1"/>
                </a:solidFill>
                <a:latin typeface="Verdana" panose="020B0604030504040204" pitchFamily="34" charset="0"/>
                <a:ea typeface="Verdana" panose="020B0604030504040204" pitchFamily="34" charset="0"/>
                <a:cs typeface="Arial MT"/>
              </a:rPr>
              <a:t> </a:t>
            </a:r>
            <a:r>
              <a:rPr lang="en-US" spc="-5" dirty="0">
                <a:solidFill>
                  <a:schemeClr val="accent1"/>
                </a:solidFill>
                <a:latin typeface="Verdana" panose="020B0604030504040204" pitchFamily="34" charset="0"/>
                <a:ea typeface="Verdana" panose="020B0604030504040204" pitchFamily="34" charset="0"/>
                <a:cs typeface="Arial MT"/>
              </a:rPr>
              <a:t>which</a:t>
            </a:r>
            <a:r>
              <a:rPr lang="en-US" spc="145" dirty="0">
                <a:solidFill>
                  <a:schemeClr val="accent1"/>
                </a:solidFill>
                <a:latin typeface="Verdana" panose="020B0604030504040204" pitchFamily="34" charset="0"/>
                <a:ea typeface="Verdana" panose="020B0604030504040204" pitchFamily="34" charset="0"/>
                <a:cs typeface="Arial MT"/>
              </a:rPr>
              <a:t> </a:t>
            </a:r>
            <a:r>
              <a:rPr lang="en-US" b="1" spc="-5" dirty="0">
                <a:solidFill>
                  <a:schemeClr val="accent1"/>
                </a:solidFill>
                <a:latin typeface="Verdana" panose="020B0604030504040204" pitchFamily="34" charset="0"/>
                <a:ea typeface="Verdana" panose="020B0604030504040204" pitchFamily="34" charset="0"/>
              </a:rPr>
              <a:t>Positive</a:t>
            </a:r>
            <a:r>
              <a:rPr lang="en-US" b="1" spc="130" dirty="0">
                <a:solidFill>
                  <a:schemeClr val="accent1"/>
                </a:solidFill>
                <a:latin typeface="Verdana" panose="020B0604030504040204" pitchFamily="34" charset="0"/>
                <a:ea typeface="Verdana" panose="020B0604030504040204" pitchFamily="34" charset="0"/>
              </a:rPr>
              <a:t> </a:t>
            </a:r>
            <a:r>
              <a:rPr lang="en-US" b="1" spc="-5" dirty="0">
                <a:solidFill>
                  <a:schemeClr val="accent1"/>
                </a:solidFill>
                <a:latin typeface="Verdana" panose="020B0604030504040204" pitchFamily="34" charset="0"/>
                <a:ea typeface="Verdana" panose="020B0604030504040204" pitchFamily="34" charset="0"/>
              </a:rPr>
              <a:t>sentiment</a:t>
            </a:r>
            <a:r>
              <a:rPr lang="en-US" b="1" spc="120" dirty="0">
                <a:solidFill>
                  <a:schemeClr val="accent1"/>
                </a:solidFill>
                <a:latin typeface="Verdana" panose="020B0604030504040204" pitchFamily="34" charset="0"/>
                <a:ea typeface="Verdana" panose="020B0604030504040204" pitchFamily="34" charset="0"/>
              </a:rPr>
              <a:t> </a:t>
            </a:r>
            <a:r>
              <a:rPr lang="en-US" b="1" spc="-5" dirty="0">
                <a:solidFill>
                  <a:schemeClr val="accent1"/>
                </a:solidFill>
                <a:latin typeface="Verdana" panose="020B0604030504040204" pitchFamily="34" charset="0"/>
                <a:ea typeface="Verdana" panose="020B0604030504040204" pitchFamily="34" charset="0"/>
              </a:rPr>
              <a:t>count</a:t>
            </a:r>
            <a:r>
              <a:rPr lang="en-US" b="1" spc="130" dirty="0">
                <a:solidFill>
                  <a:schemeClr val="accent1"/>
                </a:solidFill>
                <a:latin typeface="Verdana" panose="020B0604030504040204" pitchFamily="34" charset="0"/>
                <a:ea typeface="Verdana" panose="020B0604030504040204" pitchFamily="34" charset="0"/>
              </a:rPr>
              <a:t> </a:t>
            </a:r>
            <a:r>
              <a:rPr lang="en-US" b="1" spc="-5" dirty="0">
                <a:solidFill>
                  <a:schemeClr val="accent1"/>
                </a:solidFill>
                <a:latin typeface="Verdana" panose="020B0604030504040204" pitchFamily="34" charset="0"/>
                <a:ea typeface="Verdana" panose="020B0604030504040204" pitchFamily="34" charset="0"/>
              </a:rPr>
              <a:t>is</a:t>
            </a:r>
            <a:r>
              <a:rPr lang="en-US" b="1" spc="140" dirty="0">
                <a:solidFill>
                  <a:schemeClr val="accent1"/>
                </a:solidFill>
                <a:latin typeface="Verdana" panose="020B0604030504040204" pitchFamily="34" charset="0"/>
                <a:ea typeface="Verdana" panose="020B0604030504040204" pitchFamily="34" charset="0"/>
              </a:rPr>
              <a:t> </a:t>
            </a:r>
            <a:r>
              <a:rPr lang="en-US" b="1" spc="-10" dirty="0">
                <a:solidFill>
                  <a:schemeClr val="accent1"/>
                </a:solidFill>
                <a:latin typeface="Verdana" panose="020B0604030504040204" pitchFamily="34" charset="0"/>
                <a:ea typeface="Verdana" panose="020B0604030504040204" pitchFamily="34" charset="0"/>
              </a:rPr>
              <a:t>64%,</a:t>
            </a:r>
            <a:r>
              <a:rPr lang="en-US" b="1" spc="150" dirty="0">
                <a:solidFill>
                  <a:schemeClr val="accent1"/>
                </a:solidFill>
                <a:latin typeface="Verdana" panose="020B0604030504040204" pitchFamily="34" charset="0"/>
                <a:ea typeface="Verdana" panose="020B0604030504040204" pitchFamily="34" charset="0"/>
              </a:rPr>
              <a:t> </a:t>
            </a:r>
            <a:r>
              <a:rPr lang="en-US" b="1" spc="-5" dirty="0">
                <a:solidFill>
                  <a:schemeClr val="accent1"/>
                </a:solidFill>
                <a:latin typeface="Verdana" panose="020B0604030504040204" pitchFamily="34" charset="0"/>
                <a:ea typeface="Verdana" panose="020B0604030504040204" pitchFamily="34" charset="0"/>
              </a:rPr>
              <a:t>Negative </a:t>
            </a:r>
            <a:r>
              <a:rPr lang="en-US" b="1" spc="-375" dirty="0">
                <a:solidFill>
                  <a:schemeClr val="accent1"/>
                </a:solidFill>
                <a:latin typeface="Verdana" panose="020B0604030504040204" pitchFamily="34" charset="0"/>
                <a:ea typeface="Verdana" panose="020B0604030504040204" pitchFamily="34" charset="0"/>
              </a:rPr>
              <a:t> </a:t>
            </a:r>
            <a:r>
              <a:rPr lang="en-US" b="1" spc="-5" dirty="0">
                <a:solidFill>
                  <a:schemeClr val="accent1"/>
                </a:solidFill>
                <a:latin typeface="Verdana" panose="020B0604030504040204" pitchFamily="34" charset="0"/>
                <a:ea typeface="Verdana" panose="020B0604030504040204" pitchFamily="34" charset="0"/>
              </a:rPr>
              <a:t>22%</a:t>
            </a:r>
            <a:r>
              <a:rPr lang="en-US" b="1" spc="-15" dirty="0">
                <a:solidFill>
                  <a:schemeClr val="accent1"/>
                </a:solidFill>
                <a:latin typeface="Verdana" panose="020B0604030504040204" pitchFamily="34" charset="0"/>
                <a:ea typeface="Verdana" panose="020B0604030504040204" pitchFamily="34" charset="0"/>
              </a:rPr>
              <a:t> </a:t>
            </a:r>
            <a:r>
              <a:rPr lang="en-US" b="1" spc="-5" dirty="0">
                <a:solidFill>
                  <a:schemeClr val="accent1"/>
                </a:solidFill>
                <a:latin typeface="Verdana" panose="020B0604030504040204" pitchFamily="34" charset="0"/>
                <a:ea typeface="Verdana" panose="020B0604030504040204" pitchFamily="34" charset="0"/>
              </a:rPr>
              <a:t>and</a:t>
            </a:r>
            <a:r>
              <a:rPr lang="en-US" b="1" spc="-25" dirty="0">
                <a:solidFill>
                  <a:schemeClr val="accent1"/>
                </a:solidFill>
                <a:latin typeface="Verdana" panose="020B0604030504040204" pitchFamily="34" charset="0"/>
                <a:ea typeface="Verdana" panose="020B0604030504040204" pitchFamily="34" charset="0"/>
              </a:rPr>
              <a:t> </a:t>
            </a:r>
            <a:r>
              <a:rPr lang="en-US" b="1" spc="-5" dirty="0">
                <a:solidFill>
                  <a:schemeClr val="accent1"/>
                </a:solidFill>
                <a:latin typeface="Verdana" panose="020B0604030504040204" pitchFamily="34" charset="0"/>
                <a:ea typeface="Verdana" panose="020B0604030504040204" pitchFamily="34" charset="0"/>
              </a:rPr>
              <a:t>Neutral</a:t>
            </a:r>
            <a:r>
              <a:rPr lang="en-US" b="1" spc="-20" dirty="0">
                <a:solidFill>
                  <a:schemeClr val="accent1"/>
                </a:solidFill>
                <a:latin typeface="Verdana" panose="020B0604030504040204" pitchFamily="34" charset="0"/>
                <a:ea typeface="Verdana" panose="020B0604030504040204" pitchFamily="34" charset="0"/>
              </a:rPr>
              <a:t> 14%.</a:t>
            </a:r>
            <a:r>
              <a:rPr lang="en-US" dirty="0">
                <a:solidFill>
                  <a:schemeClr val="accent1"/>
                </a:solidFill>
                <a:latin typeface="Verdana" panose="020B0604030504040204" pitchFamily="34" charset="0"/>
                <a:ea typeface="Verdana" panose="020B0604030504040204" pitchFamily="34" charset="0"/>
                <a:cs typeface="Arial MT"/>
              </a:rPr>
              <a:t> </a:t>
            </a:r>
          </a:p>
          <a:p>
            <a:pPr marL="321750" indent="-285750" algn="just">
              <a:spcBef>
                <a:spcPts val="1200"/>
              </a:spcBef>
              <a:buClrTx/>
              <a:buSzPct val="90000"/>
              <a:buFont typeface="Wingdings" panose="05000000000000000000" pitchFamily="2" charset="2"/>
              <a:buChar char="v"/>
              <a:tabLst>
                <a:tab pos="354965" algn="l"/>
                <a:tab pos="355600" algn="l"/>
              </a:tabLst>
            </a:pPr>
            <a:r>
              <a:rPr lang="en-US" dirty="0">
                <a:solidFill>
                  <a:schemeClr val="accent1"/>
                </a:solidFill>
                <a:latin typeface="Verdana" panose="020B0604030504040204" pitchFamily="34" charset="0"/>
                <a:ea typeface="Verdana" panose="020B0604030504040204" pitchFamily="34" charset="0"/>
                <a:cs typeface="Arial MT"/>
              </a:rPr>
              <a:t>It's</a:t>
            </a:r>
            <a:r>
              <a:rPr lang="en-US" spc="-20" dirty="0">
                <a:solidFill>
                  <a:schemeClr val="accent1"/>
                </a:solidFill>
                <a:latin typeface="Verdana" panose="020B0604030504040204" pitchFamily="34" charset="0"/>
                <a:ea typeface="Verdana" panose="020B0604030504040204" pitchFamily="34" charset="0"/>
                <a:cs typeface="Arial MT"/>
              </a:rPr>
              <a:t> </a:t>
            </a:r>
            <a:r>
              <a:rPr lang="en-US" spc="-5" dirty="0">
                <a:solidFill>
                  <a:schemeClr val="accent1"/>
                </a:solidFill>
                <a:latin typeface="Verdana" panose="020B0604030504040204" pitchFamily="34" charset="0"/>
                <a:ea typeface="Verdana" panose="020B0604030504040204" pitchFamily="34" charset="0"/>
                <a:cs typeface="Arial MT"/>
              </a:rPr>
              <a:t>good</a:t>
            </a:r>
            <a:r>
              <a:rPr lang="en-US" spc="-15"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to</a:t>
            </a:r>
            <a:r>
              <a:rPr lang="en-US" spc="-15" dirty="0">
                <a:solidFill>
                  <a:schemeClr val="accent1"/>
                </a:solidFill>
                <a:latin typeface="Verdana" panose="020B0604030504040204" pitchFamily="34" charset="0"/>
                <a:ea typeface="Verdana" panose="020B0604030504040204" pitchFamily="34" charset="0"/>
                <a:cs typeface="Arial MT"/>
              </a:rPr>
              <a:t> </a:t>
            </a:r>
            <a:r>
              <a:rPr lang="en-US" spc="-5" dirty="0">
                <a:solidFill>
                  <a:schemeClr val="accent1"/>
                </a:solidFill>
                <a:latin typeface="Verdana" panose="020B0604030504040204" pitchFamily="34" charset="0"/>
                <a:ea typeface="Verdana" panose="020B0604030504040204" pitchFamily="34" charset="0"/>
                <a:cs typeface="Arial MT"/>
              </a:rPr>
              <a:t>develop</a:t>
            </a:r>
            <a:r>
              <a:rPr lang="en-US" spc="-15"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a</a:t>
            </a:r>
            <a:r>
              <a:rPr lang="en-US" spc="-5" dirty="0">
                <a:solidFill>
                  <a:schemeClr val="accent1"/>
                </a:solidFill>
                <a:latin typeface="Verdana" panose="020B0604030504040204" pitchFamily="34" charset="0"/>
                <a:ea typeface="Verdana" panose="020B0604030504040204" pitchFamily="34" charset="0"/>
                <a:cs typeface="Arial MT"/>
              </a:rPr>
              <a:t> </a:t>
            </a:r>
            <a:r>
              <a:rPr lang="en-US" b="1" spc="-5" dirty="0">
                <a:solidFill>
                  <a:schemeClr val="accent1"/>
                </a:solidFill>
                <a:latin typeface="Verdana" panose="020B0604030504040204" pitchFamily="34" charset="0"/>
                <a:ea typeface="Verdana" panose="020B0604030504040204" pitchFamily="34" charset="0"/>
              </a:rPr>
              <a:t>Free</a:t>
            </a:r>
            <a:r>
              <a:rPr lang="en-US" b="1" spc="-15" dirty="0">
                <a:solidFill>
                  <a:schemeClr val="accent1"/>
                </a:solidFill>
                <a:latin typeface="Verdana" panose="020B0604030504040204" pitchFamily="34" charset="0"/>
                <a:ea typeface="Verdana" panose="020B0604030504040204" pitchFamily="34" charset="0"/>
              </a:rPr>
              <a:t> type</a:t>
            </a:r>
            <a:r>
              <a:rPr lang="en-US" b="1" spc="30" dirty="0">
                <a:solidFill>
                  <a:schemeClr val="accent1"/>
                </a:solidFill>
                <a:latin typeface="Verdana" panose="020B0604030504040204" pitchFamily="34" charset="0"/>
                <a:ea typeface="Verdana" panose="020B0604030504040204" pitchFamily="34" charset="0"/>
              </a:rPr>
              <a:t> </a:t>
            </a:r>
            <a:r>
              <a:rPr lang="en-US" spc="-5" dirty="0">
                <a:solidFill>
                  <a:schemeClr val="accent1"/>
                </a:solidFill>
                <a:latin typeface="Verdana" panose="020B0604030504040204" pitchFamily="34" charset="0"/>
                <a:ea typeface="Verdana" panose="020B0604030504040204" pitchFamily="34" charset="0"/>
                <a:cs typeface="Arial MT"/>
              </a:rPr>
              <a:t>app</a:t>
            </a:r>
            <a:r>
              <a:rPr lang="en-US" spc="-15" dirty="0">
                <a:solidFill>
                  <a:schemeClr val="accent1"/>
                </a:solidFill>
                <a:latin typeface="Verdana" panose="020B0604030504040204" pitchFamily="34" charset="0"/>
                <a:ea typeface="Verdana" panose="020B0604030504040204" pitchFamily="34" charset="0"/>
                <a:cs typeface="Arial MT"/>
              </a:rPr>
              <a:t> </a:t>
            </a:r>
            <a:r>
              <a:rPr lang="en-US" spc="-5" dirty="0">
                <a:solidFill>
                  <a:schemeClr val="accent1"/>
                </a:solidFill>
                <a:latin typeface="Verdana" panose="020B0604030504040204" pitchFamily="34" charset="0"/>
                <a:ea typeface="Verdana" panose="020B0604030504040204" pitchFamily="34" charset="0"/>
                <a:cs typeface="Arial MT"/>
              </a:rPr>
              <a:t>and</a:t>
            </a:r>
            <a:r>
              <a:rPr lang="en-US" spc="-15" dirty="0">
                <a:solidFill>
                  <a:schemeClr val="accent1"/>
                </a:solidFill>
                <a:latin typeface="Verdana" panose="020B0604030504040204" pitchFamily="34" charset="0"/>
                <a:ea typeface="Verdana" panose="020B0604030504040204" pitchFamily="34" charset="0"/>
                <a:cs typeface="Arial MT"/>
              </a:rPr>
              <a:t> </a:t>
            </a:r>
            <a:r>
              <a:rPr lang="en-US" spc="-5" dirty="0">
                <a:solidFill>
                  <a:schemeClr val="accent1"/>
                </a:solidFill>
                <a:latin typeface="Verdana" panose="020B0604030504040204" pitchFamily="34" charset="0"/>
                <a:ea typeface="Verdana" panose="020B0604030504040204" pitchFamily="34" charset="0"/>
                <a:cs typeface="Arial MT"/>
              </a:rPr>
              <a:t>having </a:t>
            </a:r>
            <a:r>
              <a:rPr lang="en-US" dirty="0">
                <a:solidFill>
                  <a:schemeClr val="accent1"/>
                </a:solidFill>
                <a:latin typeface="Verdana" panose="020B0604030504040204" pitchFamily="34" charset="0"/>
                <a:ea typeface="Verdana" panose="020B0604030504040204" pitchFamily="34" charset="0"/>
                <a:cs typeface="Arial MT"/>
              </a:rPr>
              <a:t>a</a:t>
            </a:r>
            <a:r>
              <a:rPr lang="en-US" spc="-5"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content</a:t>
            </a:r>
            <a:r>
              <a:rPr lang="en-US" spc="-30"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rating</a:t>
            </a:r>
            <a:r>
              <a:rPr lang="en-US" spc="-25"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for</a:t>
            </a:r>
            <a:r>
              <a:rPr lang="en-US" spc="-25" dirty="0">
                <a:solidFill>
                  <a:schemeClr val="accent1"/>
                </a:solidFill>
                <a:latin typeface="Verdana" panose="020B0604030504040204" pitchFamily="34" charset="0"/>
                <a:ea typeface="Verdana" panose="020B0604030504040204" pitchFamily="34" charset="0"/>
                <a:cs typeface="Arial MT"/>
              </a:rPr>
              <a:t> </a:t>
            </a:r>
            <a:r>
              <a:rPr lang="en-US" b="1" spc="-10" dirty="0">
                <a:solidFill>
                  <a:schemeClr val="accent1"/>
                </a:solidFill>
                <a:latin typeface="Verdana" panose="020B0604030504040204" pitchFamily="34" charset="0"/>
                <a:ea typeface="Verdana" panose="020B0604030504040204" pitchFamily="34" charset="0"/>
              </a:rPr>
              <a:t>Everyone.</a:t>
            </a:r>
          </a:p>
          <a:p>
            <a:pPr marL="321750" indent="-285750" algn="just">
              <a:spcBef>
                <a:spcPts val="1200"/>
              </a:spcBef>
              <a:buClrTx/>
              <a:buSzPct val="90000"/>
              <a:buFont typeface="Wingdings" panose="05000000000000000000" pitchFamily="2" charset="2"/>
              <a:buChar char="v"/>
              <a:tabLst>
                <a:tab pos="469265" algn="l"/>
                <a:tab pos="469900" algn="l"/>
              </a:tabLst>
            </a:pPr>
            <a:r>
              <a:rPr lang="en-US" spc="40" dirty="0">
                <a:solidFill>
                  <a:schemeClr val="accent1"/>
                </a:solidFill>
                <a:latin typeface="Verdana" panose="020B0604030504040204" pitchFamily="34" charset="0"/>
                <a:ea typeface="Verdana" panose="020B0604030504040204" pitchFamily="34" charset="0"/>
                <a:cs typeface="Verdana"/>
              </a:rPr>
              <a:t>Percentage</a:t>
            </a:r>
            <a:r>
              <a:rPr lang="en-US" spc="-170" dirty="0">
                <a:solidFill>
                  <a:schemeClr val="accent1"/>
                </a:solidFill>
                <a:latin typeface="Verdana" panose="020B0604030504040204" pitchFamily="34" charset="0"/>
                <a:ea typeface="Verdana" panose="020B0604030504040204" pitchFamily="34" charset="0"/>
                <a:cs typeface="Verdana"/>
              </a:rPr>
              <a:t> </a:t>
            </a:r>
            <a:r>
              <a:rPr lang="en-US" spc="5" dirty="0">
                <a:solidFill>
                  <a:schemeClr val="accent1"/>
                </a:solidFill>
                <a:latin typeface="Verdana" panose="020B0604030504040204" pitchFamily="34" charset="0"/>
                <a:ea typeface="Verdana" panose="020B0604030504040204" pitchFamily="34" charset="0"/>
                <a:cs typeface="Verdana"/>
              </a:rPr>
              <a:t>of</a:t>
            </a:r>
            <a:r>
              <a:rPr lang="en-US" spc="-165" dirty="0">
                <a:solidFill>
                  <a:schemeClr val="accent1"/>
                </a:solidFill>
                <a:latin typeface="Verdana" panose="020B0604030504040204" pitchFamily="34" charset="0"/>
                <a:ea typeface="Verdana" panose="020B0604030504040204" pitchFamily="34" charset="0"/>
                <a:cs typeface="Verdana"/>
              </a:rPr>
              <a:t> </a:t>
            </a:r>
            <a:r>
              <a:rPr lang="en-US" spc="30" dirty="0">
                <a:solidFill>
                  <a:schemeClr val="accent1"/>
                </a:solidFill>
                <a:latin typeface="Verdana" panose="020B0604030504040204" pitchFamily="34" charset="0"/>
                <a:ea typeface="Verdana" panose="020B0604030504040204" pitchFamily="34" charset="0"/>
                <a:cs typeface="Verdana"/>
              </a:rPr>
              <a:t>apps</a:t>
            </a:r>
            <a:r>
              <a:rPr lang="en-US" spc="-165" dirty="0">
                <a:solidFill>
                  <a:schemeClr val="accent1"/>
                </a:solidFill>
                <a:latin typeface="Verdana" panose="020B0604030504040204" pitchFamily="34" charset="0"/>
                <a:ea typeface="Verdana" panose="020B0604030504040204" pitchFamily="34" charset="0"/>
                <a:cs typeface="Verdana"/>
              </a:rPr>
              <a:t> </a:t>
            </a:r>
            <a:r>
              <a:rPr lang="en-US" spc="25" dirty="0">
                <a:solidFill>
                  <a:schemeClr val="accent1"/>
                </a:solidFill>
                <a:latin typeface="Verdana" panose="020B0604030504040204" pitchFamily="34" charset="0"/>
                <a:ea typeface="Verdana" panose="020B0604030504040204" pitchFamily="34" charset="0"/>
                <a:cs typeface="Verdana"/>
              </a:rPr>
              <a:t>that</a:t>
            </a:r>
            <a:r>
              <a:rPr lang="en-US" spc="-165" dirty="0">
                <a:solidFill>
                  <a:schemeClr val="accent1"/>
                </a:solidFill>
                <a:latin typeface="Verdana" panose="020B0604030504040204" pitchFamily="34" charset="0"/>
                <a:ea typeface="Verdana" panose="020B0604030504040204" pitchFamily="34" charset="0"/>
                <a:cs typeface="Verdana"/>
              </a:rPr>
              <a:t> </a:t>
            </a:r>
            <a:r>
              <a:rPr lang="en-US" spc="-30" dirty="0">
                <a:solidFill>
                  <a:schemeClr val="accent1"/>
                </a:solidFill>
                <a:latin typeface="Verdana" panose="020B0604030504040204" pitchFamily="34" charset="0"/>
                <a:ea typeface="Verdana" panose="020B0604030504040204" pitchFamily="34" charset="0"/>
                <a:cs typeface="Verdana"/>
              </a:rPr>
              <a:t>are</a:t>
            </a:r>
            <a:r>
              <a:rPr lang="en-US" spc="-165" dirty="0">
                <a:solidFill>
                  <a:schemeClr val="accent1"/>
                </a:solidFill>
                <a:latin typeface="Verdana" panose="020B0604030504040204" pitchFamily="34" charset="0"/>
                <a:ea typeface="Verdana" panose="020B0604030504040204" pitchFamily="34" charset="0"/>
                <a:cs typeface="Verdana"/>
              </a:rPr>
              <a:t> </a:t>
            </a:r>
            <a:r>
              <a:rPr lang="en-US" spc="40" dirty="0">
                <a:solidFill>
                  <a:schemeClr val="accent1"/>
                </a:solidFill>
                <a:latin typeface="Verdana" panose="020B0604030504040204" pitchFamily="34" charset="0"/>
                <a:ea typeface="Verdana" panose="020B0604030504040204" pitchFamily="34" charset="0"/>
                <a:cs typeface="Verdana"/>
              </a:rPr>
              <a:t>top</a:t>
            </a:r>
            <a:r>
              <a:rPr lang="en-US" spc="-165" dirty="0">
                <a:solidFill>
                  <a:schemeClr val="accent1"/>
                </a:solidFill>
                <a:latin typeface="Verdana" panose="020B0604030504040204" pitchFamily="34" charset="0"/>
                <a:ea typeface="Verdana" panose="020B0604030504040204" pitchFamily="34" charset="0"/>
                <a:cs typeface="Verdana"/>
              </a:rPr>
              <a:t> </a:t>
            </a:r>
            <a:r>
              <a:rPr lang="en-US" dirty="0">
                <a:solidFill>
                  <a:schemeClr val="accent1"/>
                </a:solidFill>
                <a:latin typeface="Verdana" panose="020B0604030504040204" pitchFamily="34" charset="0"/>
                <a:ea typeface="Verdana" panose="020B0604030504040204" pitchFamily="34" charset="0"/>
                <a:cs typeface="Verdana"/>
              </a:rPr>
              <a:t>rated</a:t>
            </a:r>
            <a:r>
              <a:rPr lang="en-US" spc="-165" dirty="0">
                <a:solidFill>
                  <a:schemeClr val="accent1"/>
                </a:solidFill>
                <a:latin typeface="Verdana" panose="020B0604030504040204" pitchFamily="34" charset="0"/>
                <a:ea typeface="Verdana" panose="020B0604030504040204" pitchFamily="34" charset="0"/>
                <a:cs typeface="Verdana"/>
              </a:rPr>
              <a:t> </a:t>
            </a:r>
            <a:r>
              <a:rPr lang="en-US" spc="-440" dirty="0">
                <a:solidFill>
                  <a:schemeClr val="accent1"/>
                </a:solidFill>
                <a:latin typeface="Verdana" panose="020B0604030504040204" pitchFamily="34" charset="0"/>
                <a:ea typeface="Verdana" panose="020B0604030504040204" pitchFamily="34" charset="0"/>
                <a:cs typeface="Verdana"/>
              </a:rPr>
              <a:t>=</a:t>
            </a:r>
            <a:r>
              <a:rPr lang="en-US" spc="-370" dirty="0">
                <a:solidFill>
                  <a:schemeClr val="accent1"/>
                </a:solidFill>
                <a:latin typeface="Verdana" panose="020B0604030504040204" pitchFamily="34" charset="0"/>
                <a:ea typeface="Verdana" panose="020B0604030504040204" pitchFamily="34" charset="0"/>
                <a:cs typeface="Verdana"/>
              </a:rPr>
              <a:t> </a:t>
            </a:r>
            <a:r>
              <a:rPr lang="en-US" b="1" spc="-340" dirty="0">
                <a:solidFill>
                  <a:schemeClr val="accent1"/>
                </a:solidFill>
                <a:latin typeface="Verdana" panose="020B0604030504040204" pitchFamily="34" charset="0"/>
                <a:ea typeface="Verdana" panose="020B0604030504040204" pitchFamily="34" charset="0"/>
                <a:cs typeface="Verdana"/>
              </a:rPr>
              <a:t>                      </a:t>
            </a:r>
            <a:r>
              <a:rPr lang="en-US" b="1" dirty="0">
                <a:solidFill>
                  <a:schemeClr val="accent1"/>
                </a:solidFill>
                <a:latin typeface="Verdana" panose="020B0604030504040204" pitchFamily="34" charset="0"/>
                <a:ea typeface="Verdana" panose="020B0604030504040204" pitchFamily="34" charset="0"/>
                <a:cs typeface="Verdana"/>
              </a:rPr>
              <a:t>81.80%</a:t>
            </a:r>
            <a:endParaRPr lang="en-US" dirty="0">
              <a:solidFill>
                <a:schemeClr val="accent1"/>
              </a:solidFill>
              <a:latin typeface="Verdana" panose="020B0604030504040204" pitchFamily="34" charset="0"/>
              <a:ea typeface="Verdana" panose="020B0604030504040204" pitchFamily="34" charset="0"/>
            </a:endParaRPr>
          </a:p>
          <a:p>
            <a:pPr marL="321750" indent="-285750" algn="just">
              <a:spcBef>
                <a:spcPts val="1200"/>
              </a:spcBef>
              <a:buClrTx/>
              <a:buSzPct val="90000"/>
              <a:buFont typeface="Wingdings" panose="05000000000000000000" pitchFamily="2" charset="2"/>
              <a:buChar char="v"/>
              <a:tabLst>
                <a:tab pos="354965" algn="l"/>
                <a:tab pos="355600" algn="l"/>
              </a:tabLst>
            </a:pPr>
            <a:r>
              <a:rPr lang="en-US" dirty="0">
                <a:solidFill>
                  <a:schemeClr val="accent1"/>
                </a:solidFill>
                <a:latin typeface="Verdana" panose="020B0604030504040204" pitchFamily="34" charset="0"/>
                <a:ea typeface="Verdana" panose="020B0604030504040204" pitchFamily="34" charset="0"/>
                <a:cs typeface="Arial MT"/>
              </a:rPr>
              <a:t>Price,</a:t>
            </a:r>
            <a:r>
              <a:rPr lang="en-US" spc="-20"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Rating,</a:t>
            </a:r>
            <a:r>
              <a:rPr lang="en-US" spc="-20" dirty="0">
                <a:solidFill>
                  <a:schemeClr val="accent1"/>
                </a:solidFill>
                <a:latin typeface="Verdana" panose="020B0604030504040204" pitchFamily="34" charset="0"/>
                <a:ea typeface="Verdana" panose="020B0604030504040204" pitchFamily="34" charset="0"/>
                <a:cs typeface="Arial MT"/>
              </a:rPr>
              <a:t> </a:t>
            </a:r>
            <a:r>
              <a:rPr lang="en-US" dirty="0">
                <a:solidFill>
                  <a:schemeClr val="accent1"/>
                </a:solidFill>
                <a:latin typeface="Verdana" panose="020B0604030504040204" pitchFamily="34" charset="0"/>
                <a:ea typeface="Verdana" panose="020B0604030504040204" pitchFamily="34" charset="0"/>
                <a:cs typeface="Arial MT"/>
              </a:rPr>
              <a:t>Size </a:t>
            </a:r>
            <a:r>
              <a:rPr lang="en-US" b="1" spc="-5" dirty="0">
                <a:solidFill>
                  <a:schemeClr val="accent1"/>
                </a:solidFill>
                <a:latin typeface="Verdana" panose="020B0604030504040204" pitchFamily="34" charset="0"/>
                <a:ea typeface="Verdana" panose="020B0604030504040204" pitchFamily="34" charset="0"/>
              </a:rPr>
              <a:t>has</a:t>
            </a:r>
            <a:r>
              <a:rPr lang="en-US" b="1" spc="-15" dirty="0">
                <a:solidFill>
                  <a:schemeClr val="accent1"/>
                </a:solidFill>
                <a:latin typeface="Verdana" panose="020B0604030504040204" pitchFamily="34" charset="0"/>
                <a:ea typeface="Verdana" panose="020B0604030504040204" pitchFamily="34" charset="0"/>
              </a:rPr>
              <a:t> </a:t>
            </a:r>
            <a:r>
              <a:rPr lang="en-US" b="1" spc="-5" dirty="0">
                <a:solidFill>
                  <a:schemeClr val="accent1"/>
                </a:solidFill>
                <a:latin typeface="Verdana" panose="020B0604030504040204" pitchFamily="34" charset="0"/>
                <a:ea typeface="Verdana" panose="020B0604030504040204" pitchFamily="34" charset="0"/>
              </a:rPr>
              <a:t>no</a:t>
            </a:r>
            <a:r>
              <a:rPr lang="en-US" b="1" spc="-10" dirty="0">
                <a:solidFill>
                  <a:schemeClr val="accent1"/>
                </a:solidFill>
                <a:latin typeface="Verdana" panose="020B0604030504040204" pitchFamily="34" charset="0"/>
                <a:ea typeface="Verdana" panose="020B0604030504040204" pitchFamily="34" charset="0"/>
              </a:rPr>
              <a:t> </a:t>
            </a:r>
            <a:r>
              <a:rPr lang="en-US" b="1" spc="-5" dirty="0">
                <a:solidFill>
                  <a:schemeClr val="accent1"/>
                </a:solidFill>
                <a:latin typeface="Verdana" panose="020B0604030504040204" pitchFamily="34" charset="0"/>
                <a:ea typeface="Verdana" panose="020B0604030504040204" pitchFamily="34" charset="0"/>
              </a:rPr>
              <a:t>or</a:t>
            </a:r>
            <a:r>
              <a:rPr lang="en-US" b="1" spc="5" dirty="0">
                <a:solidFill>
                  <a:schemeClr val="accent1"/>
                </a:solidFill>
                <a:latin typeface="Verdana" panose="020B0604030504040204" pitchFamily="34" charset="0"/>
                <a:ea typeface="Verdana" panose="020B0604030504040204" pitchFamily="34" charset="0"/>
              </a:rPr>
              <a:t> </a:t>
            </a:r>
            <a:r>
              <a:rPr lang="en-US" b="1" spc="-5" dirty="0">
                <a:solidFill>
                  <a:schemeClr val="accent1"/>
                </a:solidFill>
                <a:latin typeface="Verdana" panose="020B0604030504040204" pitchFamily="34" charset="0"/>
                <a:ea typeface="Verdana" panose="020B0604030504040204" pitchFamily="34" charset="0"/>
              </a:rPr>
              <a:t>very</a:t>
            </a:r>
            <a:r>
              <a:rPr lang="en-US" b="1" dirty="0">
                <a:solidFill>
                  <a:schemeClr val="accent1"/>
                </a:solidFill>
                <a:latin typeface="Verdana" panose="020B0604030504040204" pitchFamily="34" charset="0"/>
                <a:ea typeface="Verdana" panose="020B0604030504040204" pitchFamily="34" charset="0"/>
              </a:rPr>
              <a:t> less</a:t>
            </a:r>
            <a:r>
              <a:rPr lang="en-US" b="1" spc="-25" dirty="0">
                <a:solidFill>
                  <a:schemeClr val="accent1"/>
                </a:solidFill>
                <a:latin typeface="Verdana" panose="020B0604030504040204" pitchFamily="34" charset="0"/>
                <a:ea typeface="Verdana" panose="020B0604030504040204" pitchFamily="34" charset="0"/>
              </a:rPr>
              <a:t> </a:t>
            </a:r>
            <a:r>
              <a:rPr lang="en-US" b="1" spc="-5" dirty="0">
                <a:solidFill>
                  <a:schemeClr val="accent1"/>
                </a:solidFill>
                <a:latin typeface="Verdana" panose="020B0604030504040204" pitchFamily="34" charset="0"/>
                <a:ea typeface="Verdana" panose="020B0604030504040204" pitchFamily="34" charset="0"/>
              </a:rPr>
              <a:t>correlation</a:t>
            </a:r>
            <a:r>
              <a:rPr lang="en-US" b="1" spc="-40" dirty="0">
                <a:solidFill>
                  <a:schemeClr val="accent1"/>
                </a:solidFill>
                <a:latin typeface="Verdana" panose="020B0604030504040204" pitchFamily="34" charset="0"/>
                <a:ea typeface="Verdana" panose="020B0604030504040204" pitchFamily="34" charset="0"/>
              </a:rPr>
              <a:t> </a:t>
            </a:r>
            <a:r>
              <a:rPr lang="en-US" spc="-5" dirty="0">
                <a:solidFill>
                  <a:schemeClr val="accent1"/>
                </a:solidFill>
                <a:latin typeface="Verdana" panose="020B0604030504040204" pitchFamily="34" charset="0"/>
                <a:ea typeface="Verdana" panose="020B0604030504040204" pitchFamily="34" charset="0"/>
                <a:cs typeface="Arial MT"/>
              </a:rPr>
              <a:t>with</a:t>
            </a:r>
            <a:r>
              <a:rPr lang="en-US" spc="10" dirty="0">
                <a:solidFill>
                  <a:schemeClr val="accent1"/>
                </a:solidFill>
                <a:latin typeface="Verdana" panose="020B0604030504040204" pitchFamily="34" charset="0"/>
                <a:ea typeface="Verdana" panose="020B0604030504040204" pitchFamily="34" charset="0"/>
                <a:cs typeface="Arial MT"/>
              </a:rPr>
              <a:t> </a:t>
            </a:r>
            <a:r>
              <a:rPr lang="en-US" b="1" spc="-5" dirty="0">
                <a:solidFill>
                  <a:schemeClr val="accent1"/>
                </a:solidFill>
                <a:latin typeface="Verdana" panose="020B0604030504040204" pitchFamily="34" charset="0"/>
                <a:ea typeface="Verdana" panose="020B0604030504040204" pitchFamily="34" charset="0"/>
              </a:rPr>
              <a:t>Sentiment</a:t>
            </a:r>
            <a:r>
              <a:rPr lang="en-US" b="1" spc="-20" dirty="0">
                <a:solidFill>
                  <a:schemeClr val="accent1"/>
                </a:solidFill>
                <a:latin typeface="Verdana" panose="020B0604030504040204" pitchFamily="34" charset="0"/>
                <a:ea typeface="Verdana" panose="020B0604030504040204" pitchFamily="34" charset="0"/>
              </a:rPr>
              <a:t> </a:t>
            </a:r>
            <a:r>
              <a:rPr lang="en-US" b="1" spc="-5" dirty="0">
                <a:solidFill>
                  <a:schemeClr val="accent1"/>
                </a:solidFill>
                <a:latin typeface="Verdana" panose="020B0604030504040204" pitchFamily="34" charset="0"/>
                <a:ea typeface="Verdana" panose="020B0604030504040204" pitchFamily="34" charset="0"/>
              </a:rPr>
              <a:t>Polarity</a:t>
            </a:r>
            <a:r>
              <a:rPr lang="en-US" spc="-5" dirty="0">
                <a:solidFill>
                  <a:schemeClr val="accent1"/>
                </a:solidFill>
                <a:latin typeface="Verdana" panose="020B0604030504040204" pitchFamily="34" charset="0"/>
                <a:ea typeface="Verdana" panose="020B0604030504040204" pitchFamily="34" charset="0"/>
                <a:cs typeface="Arial MT"/>
              </a:rPr>
              <a:t>.</a:t>
            </a:r>
            <a:endParaRPr lang="en-US" b="1" spc="-10" dirty="0">
              <a:solidFill>
                <a:schemeClr val="accent1"/>
              </a:solidFill>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892AC07D-F5DE-4984-B9A2-89D3DFED8882}"/>
              </a:ext>
            </a:extLst>
          </p:cNvPr>
          <p:cNvSpPr txBox="1"/>
          <p:nvPr/>
        </p:nvSpPr>
        <p:spPr>
          <a:xfrm>
            <a:off x="754744" y="246743"/>
            <a:ext cx="2859314"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4000" u="sng" dirty="0">
                <a:solidFill>
                  <a:srgbClr val="C00000"/>
                </a:solidFill>
              </a:rPr>
              <a:t>Conclusion:-</a:t>
            </a:r>
            <a:endParaRPr lang="en-IN" sz="4000" u="sng" dirty="0">
              <a:solidFill>
                <a:srgbClr val="C00000"/>
              </a:solidFill>
            </a:endParaRPr>
          </a:p>
        </p:txBody>
      </p:sp>
    </p:spTree>
    <p:extLst>
      <p:ext uri="{BB962C8B-B14F-4D97-AF65-F5344CB8AC3E}">
        <p14:creationId xmlns:p14="http://schemas.microsoft.com/office/powerpoint/2010/main" val="530488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AF4B84-FC2A-440B-A25D-2E501147293E}"/>
              </a:ext>
            </a:extLst>
          </p:cNvPr>
          <p:cNvPicPr>
            <a:picLocks noChangeAspect="1"/>
          </p:cNvPicPr>
          <p:nvPr/>
        </p:nvPicPr>
        <p:blipFill>
          <a:blip r:embed="rId2"/>
          <a:stretch>
            <a:fillRect/>
          </a:stretch>
        </p:blipFill>
        <p:spPr>
          <a:xfrm>
            <a:off x="3392558" y="2043112"/>
            <a:ext cx="5022572" cy="332401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60643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4CAF04-1FCB-4355-B04A-25C8FB14E2EA}"/>
              </a:ext>
            </a:extLst>
          </p:cNvPr>
          <p:cNvSpPr txBox="1"/>
          <p:nvPr/>
        </p:nvSpPr>
        <p:spPr>
          <a:xfrm>
            <a:off x="351691" y="1153552"/>
            <a:ext cx="11422967" cy="5632311"/>
          </a:xfrm>
          <a:prstGeom prst="rect">
            <a:avLst/>
          </a:prstGeom>
          <a:solidFill>
            <a:schemeClr val="accent1">
              <a:lumMod val="20000"/>
              <a:lumOff val="8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marL="216000" indent="-72000" algn="just">
              <a:buFont typeface="Arial"/>
              <a:buChar char="•"/>
            </a:pPr>
            <a:r>
              <a:rPr lang="en-US" b="1" dirty="0">
                <a:latin typeface="Arial" panose="020B0604020202020204" pitchFamily="34" charset="0"/>
                <a:cs typeface="Arial" panose="020B0604020202020204" pitchFamily="34" charset="0"/>
              </a:rPr>
              <a:t>Google play store is engulfed with a few thousands of new applications regularly with a progressively huge number of designers working freely or on the other hand in a group to make them successful, with the enormous challenge from everywhere throughout the globe. Since most Play Store applications are free, the income model is very obscure and inaccessible regarding how the in-application buys, adverts and memberships add to the achievement of an application. </a:t>
            </a:r>
          </a:p>
          <a:p>
            <a:pPr marL="144000" algn="just"/>
            <a:endParaRPr lang="en-US" b="1" strike="noStrike" spc="-1" dirty="0">
              <a:latin typeface="Arial" panose="020B0604020202020204" pitchFamily="34" charset="0"/>
              <a:ea typeface="Verdana" panose="020B0604030504040204" pitchFamily="34" charset="0"/>
              <a:cs typeface="Arial" panose="020B0604020202020204" pitchFamily="34" charset="0"/>
            </a:endParaRPr>
          </a:p>
          <a:p>
            <a:pPr marL="216000" indent="-72000" algn="just">
              <a:buFont typeface="Arial"/>
              <a:buChar char="•"/>
            </a:pPr>
            <a:r>
              <a:rPr lang="en-US" b="1" strike="noStrike" spc="-1" dirty="0">
                <a:latin typeface="Arial" panose="020B0604020202020204" pitchFamily="34" charset="0"/>
                <a:ea typeface="Verdana" panose="020B0604030504040204" pitchFamily="34" charset="0"/>
                <a:cs typeface="Arial" panose="020B0604020202020204" pitchFamily="34" charset="0"/>
              </a:rPr>
              <a:t> Google Play was launched on March 6, 2012, bringing together Android Market marking a shift in Google's digital distribution strategy .</a:t>
            </a:r>
          </a:p>
          <a:p>
            <a:pPr marL="144000" algn="just"/>
            <a:endParaRPr lang="en-US" b="1" spc="-1" dirty="0">
              <a:latin typeface="Arial" panose="020B0604020202020204" pitchFamily="34" charset="0"/>
              <a:ea typeface="Verdana" panose="020B0604030504040204" pitchFamily="34" charset="0"/>
              <a:cs typeface="Arial" panose="020B0604020202020204" pitchFamily="34" charset="0"/>
            </a:endParaRPr>
          </a:p>
          <a:p>
            <a:pPr marL="216000" indent="-72000" algn="just">
              <a:buFont typeface="Arial"/>
              <a:buChar char="•"/>
            </a:pPr>
            <a:r>
              <a:rPr lang="en-US" b="1" spc="-1" dirty="0">
                <a:latin typeface="Arial" panose="020B0604020202020204" pitchFamily="34" charset="0"/>
                <a:ea typeface="Verdana" panose="020B0604030504040204" pitchFamily="34" charset="0"/>
                <a:cs typeface="Arial" panose="020B0604020202020204" pitchFamily="34" charset="0"/>
              </a:rPr>
              <a:t> </a:t>
            </a:r>
            <a:r>
              <a:rPr lang="en-US" b="1" strike="noStrike" spc="-1" dirty="0">
                <a:latin typeface="Arial" panose="020B0604020202020204" pitchFamily="34" charset="0"/>
                <a:ea typeface="Verdana" panose="020B0604030504040204" pitchFamily="34" charset="0"/>
                <a:cs typeface="Arial" panose="020B0604020202020204" pitchFamily="34" charset="0"/>
              </a:rPr>
              <a:t>Android is the dominant mobile operating system today more than 85% of all mobile devices running Google’s OS. The Google Play Store is the largest and most popular Android app store. </a:t>
            </a:r>
          </a:p>
          <a:p>
            <a:pPr marL="144000" algn="just"/>
            <a:endParaRPr lang="en-IN" b="1" spc="-1" dirty="0">
              <a:latin typeface="Arial" panose="020B0604020202020204" pitchFamily="34" charset="0"/>
              <a:ea typeface="Verdana" panose="020B0604030504040204" pitchFamily="34" charset="0"/>
              <a:cs typeface="Arial" panose="020B0604020202020204" pitchFamily="34" charset="0"/>
            </a:endParaRPr>
          </a:p>
          <a:p>
            <a:pPr marL="216000" indent="-72000" algn="just">
              <a:lnSpc>
                <a:spcPct val="100000"/>
              </a:lnSpc>
              <a:buClr>
                <a:srgbClr val="000000"/>
              </a:buClr>
              <a:buFont typeface="Arial"/>
              <a:buChar char="•"/>
            </a:pPr>
            <a:r>
              <a:rPr lang="en-US" b="1" strike="noStrike" spc="-1" dirty="0">
                <a:latin typeface="Arial" panose="020B0604020202020204" pitchFamily="34" charset="0"/>
                <a:ea typeface="Verdana" panose="020B0604030504040204" pitchFamily="34" charset="0"/>
                <a:cs typeface="Arial" panose="020B0604020202020204" pitchFamily="34" charset="0"/>
              </a:rPr>
              <a:t> There are more than 3.04 million apps found on Google Play Store.</a:t>
            </a:r>
          </a:p>
          <a:p>
            <a:pPr marL="216000" indent="-72000" algn="just">
              <a:lnSpc>
                <a:spcPct val="100000"/>
              </a:lnSpc>
              <a:buClr>
                <a:srgbClr val="000000"/>
              </a:buClr>
              <a:buFont typeface="Arial"/>
              <a:buChar char="•"/>
            </a:pPr>
            <a:endParaRPr lang="en-US" b="1" strike="noStrike" spc="-1" dirty="0">
              <a:latin typeface="Arial" panose="020B0604020202020204" pitchFamily="34" charset="0"/>
              <a:ea typeface="Verdana" panose="020B0604030504040204" pitchFamily="34" charset="0"/>
              <a:cs typeface="Arial" panose="020B0604020202020204" pitchFamily="34" charset="0"/>
            </a:endParaRPr>
          </a:p>
          <a:p>
            <a:pPr marL="216000" indent="-72000" algn="just">
              <a:lnSpc>
                <a:spcPct val="100000"/>
              </a:lnSpc>
              <a:buClr>
                <a:srgbClr val="000000"/>
              </a:buClr>
              <a:buFont typeface="Arial"/>
              <a:buChar char="•"/>
            </a:pPr>
            <a:r>
              <a:rPr lang="en-US" b="1" strike="noStrike" spc="-1" dirty="0">
                <a:latin typeface="Arial" panose="020B0604020202020204" pitchFamily="34" charset="0"/>
                <a:ea typeface="Verdana" panose="020B0604030504040204" pitchFamily="34" charset="0"/>
                <a:cs typeface="Arial" panose="020B0604020202020204" pitchFamily="34" charset="0"/>
              </a:rPr>
              <a:t> Actionable insights can be drawn for developers to work on and capture the Android market.</a:t>
            </a:r>
            <a:r>
              <a:rPr lang="en-IN" b="1" spc="-1" dirty="0">
                <a:latin typeface="Arial" panose="020B0604020202020204" pitchFamily="34" charset="0"/>
                <a:ea typeface="Verdana" panose="020B0604030504040204" pitchFamily="34" charset="0"/>
                <a:cs typeface="Arial" panose="020B0604020202020204" pitchFamily="34" charset="0"/>
              </a:rPr>
              <a:t> </a:t>
            </a:r>
            <a:r>
              <a:rPr lang="en-US" b="1" strike="noStrike" spc="-1" dirty="0">
                <a:latin typeface="Arial" panose="020B0604020202020204" pitchFamily="34" charset="0"/>
                <a:ea typeface="Verdana" panose="020B0604030504040204" pitchFamily="34" charset="0"/>
                <a:cs typeface="Arial" panose="020B0604020202020204" pitchFamily="34" charset="0"/>
              </a:rPr>
              <a:t>The main goal of our project is-</a:t>
            </a:r>
            <a:endParaRPr lang="en-IN" b="1" strike="noStrike" spc="-1" dirty="0">
              <a:latin typeface="Arial" panose="020B0604020202020204" pitchFamily="34" charset="0"/>
              <a:ea typeface="Verdana" panose="020B0604030504040204" pitchFamily="34" charset="0"/>
              <a:cs typeface="Arial" panose="020B0604020202020204" pitchFamily="34" charset="0"/>
            </a:endParaRPr>
          </a:p>
          <a:p>
            <a:pPr marL="343080" indent="-343080" algn="just">
              <a:lnSpc>
                <a:spcPct val="100000"/>
              </a:lnSpc>
              <a:buClr>
                <a:srgbClr val="000000"/>
              </a:buClr>
              <a:buFont typeface="Arial"/>
              <a:buAutoNum type="arabicParenR"/>
            </a:pPr>
            <a:r>
              <a:rPr lang="en-US" b="1" strike="noStrike" spc="-1" dirty="0">
                <a:latin typeface="Arial" panose="020B0604020202020204" pitchFamily="34" charset="0"/>
                <a:ea typeface="Verdana" panose="020B0604030504040204" pitchFamily="34" charset="0"/>
                <a:cs typeface="Arial" panose="020B0604020202020204" pitchFamily="34" charset="0"/>
              </a:rPr>
              <a:t>The purpose of our project is to gather and analyze detailed information on apps in the Google Play Store in order to provide insights on app features and the current state of the Android app market.      </a:t>
            </a:r>
            <a:endParaRPr lang="en-IN" b="1" strike="noStrike" spc="-1" dirty="0">
              <a:latin typeface="Arial" panose="020B0604020202020204" pitchFamily="34" charset="0"/>
              <a:ea typeface="Verdana" panose="020B0604030504040204" pitchFamily="34" charset="0"/>
              <a:cs typeface="Arial" panose="020B0604020202020204" pitchFamily="34" charset="0"/>
            </a:endParaRPr>
          </a:p>
          <a:p>
            <a:pPr marL="343080" indent="-343080" algn="just">
              <a:lnSpc>
                <a:spcPct val="100000"/>
              </a:lnSpc>
              <a:buClr>
                <a:srgbClr val="000000"/>
              </a:buClr>
              <a:buAutoNum type="arabicParenR"/>
            </a:pPr>
            <a:r>
              <a:rPr lang="en-US" b="1" strike="noStrike" spc="-1" dirty="0">
                <a:latin typeface="Arial" panose="020B0604020202020204" pitchFamily="34" charset="0"/>
                <a:ea typeface="Verdana" panose="020B0604030504040204" pitchFamily="34" charset="0"/>
                <a:cs typeface="Arial" panose="020B0604020202020204" pitchFamily="34" charset="0"/>
              </a:rPr>
              <a:t> The Objective of the project to Explore and analyze the data to discover key factors responsible for app engagement and success</a:t>
            </a:r>
            <a:r>
              <a:rPr lang="en-US" b="1" strike="noStrike" spc="-1" dirty="0">
                <a:latin typeface="Arial" panose="020B0604020202020204" pitchFamily="34" charset="0"/>
                <a:ea typeface="Arial"/>
                <a:cs typeface="Arial" panose="020B0604020202020204" pitchFamily="34" charset="0"/>
              </a:rPr>
              <a:t>.</a:t>
            </a:r>
            <a:endParaRPr lang="en-IN" b="1" strike="noStrike" spc="-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53F9481-AAF5-406B-A582-F6FFD4B3B57B}"/>
              </a:ext>
            </a:extLst>
          </p:cNvPr>
          <p:cNvSpPr txBox="1"/>
          <p:nvPr/>
        </p:nvSpPr>
        <p:spPr>
          <a:xfrm>
            <a:off x="4206239" y="239151"/>
            <a:ext cx="4487593" cy="1446550"/>
          </a:xfrm>
          <a:prstGeom prst="rect">
            <a:avLst/>
          </a:prstGeom>
          <a:noFill/>
        </p:spPr>
        <p:txBody>
          <a:bodyPr wrap="square" rtlCol="0">
            <a:spAutoFit/>
          </a:bodyPr>
          <a:lstStyle/>
          <a:p>
            <a:r>
              <a:rPr lang="en-US" sz="4400" b="1" u="sng" dirty="0">
                <a:solidFill>
                  <a:schemeClr val="dk1"/>
                </a:solidFill>
                <a:latin typeface="Arial"/>
                <a:ea typeface="Arial"/>
                <a:cs typeface="Arial"/>
                <a:sym typeface="Arial"/>
              </a:rPr>
              <a:t>Introduction</a:t>
            </a:r>
            <a:endParaRPr lang="en-US" sz="4400" b="1" u="sng" dirty="0"/>
          </a:p>
          <a:p>
            <a:endParaRPr lang="en-IN" sz="4400" b="1" u="sng" dirty="0"/>
          </a:p>
        </p:txBody>
      </p:sp>
    </p:spTree>
    <p:extLst>
      <p:ext uri="{BB962C8B-B14F-4D97-AF65-F5344CB8AC3E}">
        <p14:creationId xmlns:p14="http://schemas.microsoft.com/office/powerpoint/2010/main" val="347214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F46E72-ED78-4807-AD63-82ED5BD0D5FD}"/>
              </a:ext>
            </a:extLst>
          </p:cNvPr>
          <p:cNvSpPr/>
          <p:nvPr/>
        </p:nvSpPr>
        <p:spPr>
          <a:xfrm>
            <a:off x="1477108" y="1113751"/>
            <a:ext cx="9861452" cy="5502019"/>
          </a:xfrm>
          <a:prstGeom prst="rect">
            <a:avLst/>
          </a:prstGeom>
        </p:spPr>
        <p:txBody>
          <a:bodyPr wrap="square">
            <a:spAutoFit/>
          </a:bodyPr>
          <a:lstStyle/>
          <a:p>
            <a:pPr marL="12065" marR="58419" algn="just">
              <a:lnSpc>
                <a:spcPct val="114999"/>
              </a:lnSpc>
              <a:spcBef>
                <a:spcPts val="100"/>
              </a:spcBef>
              <a:tabLst>
                <a:tab pos="469900" algn="l"/>
              </a:tabLst>
            </a:pPr>
            <a:endParaRPr lang="en-US" spc="-10" dirty="0">
              <a:solidFill>
                <a:srgbClr val="124F5B"/>
              </a:solidFill>
              <a:latin typeface="Verdana"/>
              <a:cs typeface="Verdana"/>
            </a:endParaRPr>
          </a:p>
          <a:p>
            <a:pPr marL="469265" marR="58419" indent="-457200" algn="just">
              <a:lnSpc>
                <a:spcPct val="114999"/>
              </a:lnSpc>
              <a:spcBef>
                <a:spcPts val="100"/>
              </a:spcBef>
              <a:buFont typeface="AoyagiKouzanFontT"/>
              <a:buChar char="❏"/>
              <a:tabLst>
                <a:tab pos="469900" algn="l"/>
              </a:tabLst>
            </a:pPr>
            <a:r>
              <a:rPr lang="en-US" sz="2400" spc="-10" dirty="0">
                <a:solidFill>
                  <a:srgbClr val="124F5B"/>
                </a:solidFill>
                <a:latin typeface="Verdana"/>
                <a:cs typeface="Verdana"/>
              </a:rPr>
              <a:t>Two </a:t>
            </a:r>
            <a:r>
              <a:rPr lang="en-US" sz="2400" dirty="0">
                <a:solidFill>
                  <a:srgbClr val="124F5B"/>
                </a:solidFill>
                <a:latin typeface="Verdana"/>
                <a:cs typeface="Verdana"/>
              </a:rPr>
              <a:t>datasets </a:t>
            </a:r>
            <a:r>
              <a:rPr lang="en-US" sz="2400" spc="-30" dirty="0">
                <a:solidFill>
                  <a:srgbClr val="124F5B"/>
                </a:solidFill>
                <a:latin typeface="Verdana"/>
                <a:cs typeface="Verdana"/>
              </a:rPr>
              <a:t>are </a:t>
            </a:r>
            <a:r>
              <a:rPr lang="en-US" sz="2400" spc="-15" dirty="0">
                <a:solidFill>
                  <a:srgbClr val="124F5B"/>
                </a:solidFill>
                <a:latin typeface="Verdana"/>
                <a:cs typeface="Verdana"/>
              </a:rPr>
              <a:t>provided, </a:t>
            </a:r>
            <a:r>
              <a:rPr lang="en-US" sz="2400" spc="40" dirty="0">
                <a:solidFill>
                  <a:srgbClr val="124F5B"/>
                </a:solidFill>
                <a:latin typeface="Verdana"/>
                <a:cs typeface="Verdana"/>
              </a:rPr>
              <a:t>one </a:t>
            </a:r>
            <a:r>
              <a:rPr lang="en-US" sz="2400" spc="50" dirty="0">
                <a:solidFill>
                  <a:srgbClr val="124F5B"/>
                </a:solidFill>
                <a:latin typeface="Verdana"/>
                <a:cs typeface="Verdana"/>
              </a:rPr>
              <a:t>with </a:t>
            </a:r>
            <a:r>
              <a:rPr lang="en-US" sz="2400" b="1" spc="-65" dirty="0">
                <a:solidFill>
                  <a:srgbClr val="124F5B"/>
                </a:solidFill>
                <a:latin typeface="Verdana"/>
                <a:cs typeface="Verdana"/>
              </a:rPr>
              <a:t>basic information </a:t>
            </a:r>
            <a:r>
              <a:rPr lang="en-US" sz="2400" spc="50" dirty="0">
                <a:solidFill>
                  <a:srgbClr val="124F5B"/>
                </a:solidFill>
                <a:latin typeface="Verdana"/>
                <a:cs typeface="Verdana"/>
              </a:rPr>
              <a:t>and </a:t>
            </a:r>
            <a:r>
              <a:rPr lang="en-US" sz="2400" spc="35" dirty="0">
                <a:solidFill>
                  <a:srgbClr val="124F5B"/>
                </a:solidFill>
                <a:latin typeface="Verdana"/>
                <a:cs typeface="Verdana"/>
              </a:rPr>
              <a:t>the </a:t>
            </a:r>
            <a:r>
              <a:rPr lang="en-US" sz="2400" spc="700" dirty="0">
                <a:solidFill>
                  <a:srgbClr val="124F5B"/>
                </a:solidFill>
                <a:latin typeface="Verdana"/>
                <a:cs typeface="Verdana"/>
              </a:rPr>
              <a:t> </a:t>
            </a:r>
            <a:r>
              <a:rPr lang="en-US" sz="2400" spc="20" dirty="0">
                <a:solidFill>
                  <a:srgbClr val="124F5B"/>
                </a:solidFill>
                <a:latin typeface="Verdana"/>
                <a:cs typeface="Verdana"/>
              </a:rPr>
              <a:t>other</a:t>
            </a:r>
            <a:r>
              <a:rPr lang="en-US" sz="2400" spc="-165" dirty="0">
                <a:solidFill>
                  <a:srgbClr val="124F5B"/>
                </a:solidFill>
                <a:latin typeface="Verdana"/>
                <a:cs typeface="Verdana"/>
              </a:rPr>
              <a:t> </a:t>
            </a:r>
            <a:r>
              <a:rPr lang="en-US" sz="2400" spc="50" dirty="0">
                <a:solidFill>
                  <a:srgbClr val="124F5B"/>
                </a:solidFill>
                <a:latin typeface="Verdana"/>
                <a:cs typeface="Verdana"/>
              </a:rPr>
              <a:t>with</a:t>
            </a:r>
            <a:r>
              <a:rPr lang="en-US" sz="2400" spc="-165" dirty="0">
                <a:solidFill>
                  <a:srgbClr val="124F5B"/>
                </a:solidFill>
                <a:latin typeface="Verdana"/>
                <a:cs typeface="Verdana"/>
              </a:rPr>
              <a:t> </a:t>
            </a:r>
            <a:r>
              <a:rPr lang="en-US" sz="2400" b="1" spc="-85" dirty="0">
                <a:solidFill>
                  <a:srgbClr val="124F5B"/>
                </a:solidFill>
                <a:latin typeface="Verdana"/>
                <a:cs typeface="Verdana"/>
              </a:rPr>
              <a:t>user</a:t>
            </a:r>
            <a:r>
              <a:rPr lang="en-US" sz="2400" b="1" spc="-110" dirty="0">
                <a:solidFill>
                  <a:srgbClr val="124F5B"/>
                </a:solidFill>
                <a:latin typeface="Verdana"/>
                <a:cs typeface="Verdana"/>
              </a:rPr>
              <a:t> </a:t>
            </a:r>
            <a:r>
              <a:rPr lang="en-US" sz="2400" b="1" spc="-100" dirty="0">
                <a:solidFill>
                  <a:srgbClr val="124F5B"/>
                </a:solidFill>
                <a:latin typeface="Verdana"/>
                <a:cs typeface="Verdana"/>
              </a:rPr>
              <a:t>reviews</a:t>
            </a:r>
            <a:r>
              <a:rPr lang="en-US" sz="2400" b="1" spc="-145" dirty="0">
                <a:solidFill>
                  <a:srgbClr val="124F5B"/>
                </a:solidFill>
                <a:latin typeface="Verdana"/>
                <a:cs typeface="Verdana"/>
              </a:rPr>
              <a:t> </a:t>
            </a:r>
            <a:r>
              <a:rPr lang="en-US" sz="2400" spc="-20" dirty="0">
                <a:solidFill>
                  <a:srgbClr val="124F5B"/>
                </a:solidFill>
                <a:latin typeface="Verdana"/>
                <a:cs typeface="Verdana"/>
              </a:rPr>
              <a:t>for</a:t>
            </a:r>
            <a:r>
              <a:rPr lang="en-US" sz="2400" spc="-165" dirty="0">
                <a:solidFill>
                  <a:srgbClr val="124F5B"/>
                </a:solidFill>
                <a:latin typeface="Verdana"/>
                <a:cs typeface="Verdana"/>
              </a:rPr>
              <a:t> </a:t>
            </a:r>
            <a:r>
              <a:rPr lang="en-US" sz="2400" spc="35" dirty="0">
                <a:solidFill>
                  <a:srgbClr val="124F5B"/>
                </a:solidFill>
                <a:latin typeface="Verdana"/>
                <a:cs typeface="Verdana"/>
              </a:rPr>
              <a:t>the</a:t>
            </a:r>
            <a:r>
              <a:rPr lang="en-US" sz="2400" spc="-165" dirty="0">
                <a:solidFill>
                  <a:srgbClr val="124F5B"/>
                </a:solidFill>
                <a:latin typeface="Verdana"/>
                <a:cs typeface="Verdana"/>
              </a:rPr>
              <a:t> </a:t>
            </a:r>
            <a:r>
              <a:rPr lang="en-US" sz="2400" spc="-5" dirty="0">
                <a:solidFill>
                  <a:srgbClr val="124F5B"/>
                </a:solidFill>
                <a:latin typeface="Verdana"/>
                <a:cs typeface="Verdana"/>
              </a:rPr>
              <a:t>respective</a:t>
            </a:r>
            <a:r>
              <a:rPr lang="en-US" sz="2400" spc="-165" dirty="0">
                <a:solidFill>
                  <a:srgbClr val="124F5B"/>
                </a:solidFill>
                <a:latin typeface="Verdana"/>
                <a:cs typeface="Verdana"/>
              </a:rPr>
              <a:t> </a:t>
            </a:r>
            <a:r>
              <a:rPr lang="en-US" sz="2400" spc="-35" dirty="0">
                <a:solidFill>
                  <a:srgbClr val="124F5B"/>
                </a:solidFill>
                <a:latin typeface="Verdana"/>
                <a:cs typeface="Verdana"/>
              </a:rPr>
              <a:t>app.</a:t>
            </a:r>
            <a:endParaRPr lang="en-US" sz="2400" dirty="0">
              <a:latin typeface="Verdana"/>
              <a:cs typeface="Verdana"/>
            </a:endParaRPr>
          </a:p>
          <a:p>
            <a:pPr marL="469265" marR="5080" indent="-457200" algn="just">
              <a:lnSpc>
                <a:spcPct val="114999"/>
              </a:lnSpc>
              <a:buFont typeface="AoyagiKouzanFontT"/>
              <a:buChar char="❏"/>
              <a:tabLst>
                <a:tab pos="469900" algn="l"/>
              </a:tabLst>
            </a:pPr>
            <a:r>
              <a:rPr lang="en-US" sz="2400" spc="65" dirty="0">
                <a:solidFill>
                  <a:srgbClr val="124F5B"/>
                </a:solidFill>
                <a:latin typeface="Verdana"/>
                <a:cs typeface="Verdana"/>
              </a:rPr>
              <a:t>We</a:t>
            </a:r>
            <a:r>
              <a:rPr lang="en-US" sz="2400" spc="-130" dirty="0">
                <a:solidFill>
                  <a:srgbClr val="124F5B"/>
                </a:solidFill>
                <a:latin typeface="Verdana"/>
                <a:cs typeface="Verdana"/>
              </a:rPr>
              <a:t> </a:t>
            </a:r>
            <a:r>
              <a:rPr lang="en-US" sz="2400" spc="45" dirty="0">
                <a:solidFill>
                  <a:srgbClr val="124F5B"/>
                </a:solidFill>
                <a:latin typeface="Verdana"/>
                <a:cs typeface="Verdana"/>
              </a:rPr>
              <a:t>must</a:t>
            </a:r>
            <a:r>
              <a:rPr lang="en-US" sz="2400" spc="-130" dirty="0">
                <a:solidFill>
                  <a:srgbClr val="124F5B"/>
                </a:solidFill>
                <a:latin typeface="Verdana"/>
                <a:cs typeface="Verdana"/>
              </a:rPr>
              <a:t> </a:t>
            </a:r>
            <a:r>
              <a:rPr lang="en-US" sz="2400" spc="10" dirty="0">
                <a:solidFill>
                  <a:srgbClr val="124F5B"/>
                </a:solidFill>
                <a:latin typeface="Verdana"/>
                <a:cs typeface="Verdana"/>
              </a:rPr>
              <a:t>examine</a:t>
            </a:r>
            <a:r>
              <a:rPr lang="en-US" sz="2400" spc="-125" dirty="0">
                <a:solidFill>
                  <a:srgbClr val="124F5B"/>
                </a:solidFill>
                <a:latin typeface="Verdana"/>
                <a:cs typeface="Verdana"/>
              </a:rPr>
              <a:t> </a:t>
            </a:r>
            <a:r>
              <a:rPr lang="en-US" sz="2400" spc="50" dirty="0">
                <a:solidFill>
                  <a:srgbClr val="124F5B"/>
                </a:solidFill>
                <a:latin typeface="Verdana"/>
                <a:cs typeface="Verdana"/>
              </a:rPr>
              <a:t>and</a:t>
            </a:r>
            <a:r>
              <a:rPr lang="en-US" sz="2400" spc="-130" dirty="0">
                <a:solidFill>
                  <a:srgbClr val="124F5B"/>
                </a:solidFill>
                <a:latin typeface="Verdana"/>
                <a:cs typeface="Verdana"/>
              </a:rPr>
              <a:t> </a:t>
            </a:r>
            <a:r>
              <a:rPr lang="en-US" sz="2400" spc="-15" dirty="0">
                <a:solidFill>
                  <a:srgbClr val="124F5B"/>
                </a:solidFill>
                <a:latin typeface="Verdana"/>
                <a:cs typeface="Verdana"/>
              </a:rPr>
              <a:t>evaluate</a:t>
            </a:r>
            <a:r>
              <a:rPr lang="en-US" sz="2400" spc="-125" dirty="0">
                <a:solidFill>
                  <a:srgbClr val="124F5B"/>
                </a:solidFill>
                <a:latin typeface="Verdana"/>
                <a:cs typeface="Verdana"/>
              </a:rPr>
              <a:t> </a:t>
            </a:r>
            <a:r>
              <a:rPr lang="en-US" sz="2400" spc="35" dirty="0">
                <a:solidFill>
                  <a:srgbClr val="124F5B"/>
                </a:solidFill>
                <a:latin typeface="Verdana"/>
                <a:cs typeface="Verdana"/>
              </a:rPr>
              <a:t>the</a:t>
            </a:r>
            <a:r>
              <a:rPr lang="en-US" sz="2400" spc="-130" dirty="0">
                <a:solidFill>
                  <a:srgbClr val="124F5B"/>
                </a:solidFill>
                <a:latin typeface="Verdana"/>
                <a:cs typeface="Verdana"/>
              </a:rPr>
              <a:t> </a:t>
            </a:r>
            <a:r>
              <a:rPr lang="en-US" sz="2400" spc="20" dirty="0">
                <a:solidFill>
                  <a:srgbClr val="124F5B"/>
                </a:solidFill>
                <a:latin typeface="Verdana"/>
                <a:cs typeface="Verdana"/>
              </a:rPr>
              <a:t>data</a:t>
            </a:r>
            <a:r>
              <a:rPr lang="en-US" sz="2400" spc="-125" dirty="0">
                <a:solidFill>
                  <a:srgbClr val="124F5B"/>
                </a:solidFill>
                <a:latin typeface="Verdana"/>
                <a:cs typeface="Verdana"/>
              </a:rPr>
              <a:t> </a:t>
            </a:r>
            <a:r>
              <a:rPr lang="en-US" sz="2400" spc="30" dirty="0">
                <a:solidFill>
                  <a:srgbClr val="124F5B"/>
                </a:solidFill>
                <a:latin typeface="Verdana"/>
                <a:cs typeface="Verdana"/>
              </a:rPr>
              <a:t>in</a:t>
            </a:r>
            <a:r>
              <a:rPr lang="en-US" sz="2400" spc="-130" dirty="0">
                <a:solidFill>
                  <a:srgbClr val="124F5B"/>
                </a:solidFill>
                <a:latin typeface="Verdana"/>
                <a:cs typeface="Verdana"/>
              </a:rPr>
              <a:t> </a:t>
            </a:r>
            <a:r>
              <a:rPr lang="en-US" sz="2400" spc="55" dirty="0">
                <a:solidFill>
                  <a:srgbClr val="124F5B"/>
                </a:solidFill>
                <a:latin typeface="Verdana"/>
                <a:cs typeface="Verdana"/>
              </a:rPr>
              <a:t>both</a:t>
            </a:r>
            <a:r>
              <a:rPr lang="en-US" sz="2400" spc="-125" dirty="0">
                <a:solidFill>
                  <a:srgbClr val="124F5B"/>
                </a:solidFill>
                <a:latin typeface="Verdana"/>
                <a:cs typeface="Verdana"/>
              </a:rPr>
              <a:t> </a:t>
            </a:r>
            <a:r>
              <a:rPr lang="en-US" sz="2400" dirty="0">
                <a:solidFill>
                  <a:srgbClr val="124F5B"/>
                </a:solidFill>
                <a:latin typeface="Verdana"/>
                <a:cs typeface="Verdana"/>
              </a:rPr>
              <a:t>datasets</a:t>
            </a:r>
            <a:r>
              <a:rPr lang="en-US" sz="2400" spc="-130" dirty="0">
                <a:solidFill>
                  <a:srgbClr val="124F5B"/>
                </a:solidFill>
                <a:latin typeface="Verdana"/>
                <a:cs typeface="Verdana"/>
              </a:rPr>
              <a:t> </a:t>
            </a:r>
            <a:r>
              <a:rPr lang="en-US" sz="2400" spc="30" dirty="0">
                <a:solidFill>
                  <a:srgbClr val="124F5B"/>
                </a:solidFill>
                <a:latin typeface="Verdana"/>
                <a:cs typeface="Verdana"/>
              </a:rPr>
              <a:t>in</a:t>
            </a:r>
            <a:r>
              <a:rPr lang="en-US" sz="2400" spc="-125" dirty="0">
                <a:solidFill>
                  <a:srgbClr val="124F5B"/>
                </a:solidFill>
                <a:latin typeface="Verdana"/>
                <a:cs typeface="Verdana"/>
              </a:rPr>
              <a:t> </a:t>
            </a:r>
            <a:r>
              <a:rPr lang="en-US" sz="2400" spc="5" dirty="0">
                <a:solidFill>
                  <a:srgbClr val="124F5B"/>
                </a:solidFill>
                <a:latin typeface="Verdana"/>
                <a:cs typeface="Verdana"/>
              </a:rPr>
              <a:t>order</a:t>
            </a:r>
            <a:r>
              <a:rPr lang="en-US" sz="2400" spc="-130" dirty="0">
                <a:solidFill>
                  <a:srgbClr val="124F5B"/>
                </a:solidFill>
                <a:latin typeface="Verdana"/>
                <a:cs typeface="Verdana"/>
              </a:rPr>
              <a:t> </a:t>
            </a:r>
            <a:r>
              <a:rPr lang="en-US" sz="2400" spc="10" dirty="0">
                <a:solidFill>
                  <a:srgbClr val="124F5B"/>
                </a:solidFill>
                <a:latin typeface="Verdana"/>
                <a:cs typeface="Verdana"/>
              </a:rPr>
              <a:t>to  identify </a:t>
            </a:r>
            <a:r>
              <a:rPr lang="en-US" sz="2400" spc="35" dirty="0">
                <a:solidFill>
                  <a:srgbClr val="124F5B"/>
                </a:solidFill>
                <a:latin typeface="Verdana"/>
                <a:cs typeface="Verdana"/>
              </a:rPr>
              <a:t>the</a:t>
            </a:r>
            <a:r>
              <a:rPr lang="en-US" sz="2400" spc="700" dirty="0">
                <a:solidFill>
                  <a:srgbClr val="124F5B"/>
                </a:solidFill>
                <a:latin typeface="Verdana"/>
                <a:cs typeface="Verdana"/>
              </a:rPr>
              <a:t> </a:t>
            </a:r>
            <a:r>
              <a:rPr lang="en-US" sz="2400" spc="40" dirty="0">
                <a:solidFill>
                  <a:srgbClr val="124F5B"/>
                </a:solidFill>
                <a:latin typeface="Verdana"/>
                <a:cs typeface="Verdana"/>
              </a:rPr>
              <a:t>important </a:t>
            </a:r>
            <a:r>
              <a:rPr lang="en-US" sz="2400" dirty="0">
                <a:solidFill>
                  <a:srgbClr val="124F5B"/>
                </a:solidFill>
                <a:latin typeface="Verdana"/>
                <a:cs typeface="Verdana"/>
              </a:rPr>
              <a:t>characteristics </a:t>
            </a:r>
            <a:r>
              <a:rPr lang="en-US" sz="2400" spc="25" dirty="0">
                <a:solidFill>
                  <a:srgbClr val="124F5B"/>
                </a:solidFill>
                <a:latin typeface="Verdana"/>
                <a:cs typeface="Verdana"/>
              </a:rPr>
              <a:t>that </a:t>
            </a:r>
            <a:r>
              <a:rPr lang="en-US" sz="2400" spc="30" dirty="0">
                <a:solidFill>
                  <a:srgbClr val="124F5B"/>
                </a:solidFill>
                <a:latin typeface="Verdana"/>
                <a:cs typeface="Verdana"/>
              </a:rPr>
              <a:t>inﬂuence </a:t>
            </a:r>
            <a:r>
              <a:rPr lang="en-US" sz="2400" spc="55" dirty="0">
                <a:solidFill>
                  <a:srgbClr val="124F5B"/>
                </a:solidFill>
                <a:latin typeface="Verdana"/>
                <a:cs typeface="Verdana"/>
              </a:rPr>
              <a:t>app  engagement </a:t>
            </a:r>
            <a:r>
              <a:rPr lang="en-US" sz="2400" spc="50" dirty="0">
                <a:solidFill>
                  <a:srgbClr val="124F5B"/>
                </a:solidFill>
                <a:latin typeface="Verdana"/>
                <a:cs typeface="Verdana"/>
              </a:rPr>
              <a:t>and</a:t>
            </a:r>
            <a:r>
              <a:rPr lang="en-US" sz="2400" spc="-390" dirty="0">
                <a:solidFill>
                  <a:srgbClr val="124F5B"/>
                </a:solidFill>
                <a:latin typeface="Verdana"/>
                <a:cs typeface="Verdana"/>
              </a:rPr>
              <a:t> </a:t>
            </a:r>
            <a:r>
              <a:rPr lang="en-US" sz="2400" spc="-35" dirty="0">
                <a:solidFill>
                  <a:srgbClr val="124F5B"/>
                </a:solidFill>
                <a:latin typeface="Verdana"/>
                <a:cs typeface="Verdana"/>
              </a:rPr>
              <a:t>success.</a:t>
            </a:r>
            <a:endParaRPr lang="en-US" sz="2400" dirty="0">
              <a:latin typeface="Verdana"/>
              <a:cs typeface="Verdana"/>
            </a:endParaRPr>
          </a:p>
          <a:p>
            <a:pPr>
              <a:lnSpc>
                <a:spcPct val="100000"/>
              </a:lnSpc>
              <a:spcBef>
                <a:spcPts val="45"/>
              </a:spcBef>
              <a:buClr>
                <a:srgbClr val="124F5B"/>
              </a:buClr>
              <a:buFont typeface="AoyagiKouzanFontT"/>
              <a:buChar char="❏"/>
            </a:pPr>
            <a:endParaRPr lang="en-US" sz="2400" dirty="0">
              <a:latin typeface="Verdana"/>
              <a:cs typeface="Verdana"/>
            </a:endParaRPr>
          </a:p>
          <a:p>
            <a:pPr marL="12700">
              <a:lnSpc>
                <a:spcPct val="100000"/>
              </a:lnSpc>
            </a:pPr>
            <a:r>
              <a:rPr lang="en-US" sz="2400" b="1" spc="-145" dirty="0">
                <a:solidFill>
                  <a:srgbClr val="C00000"/>
                </a:solidFill>
                <a:latin typeface="Verdana"/>
                <a:cs typeface="Verdana"/>
              </a:rPr>
              <a:t>So, </a:t>
            </a:r>
            <a:r>
              <a:rPr lang="en-US" sz="2400" b="1" spc="-70" dirty="0">
                <a:solidFill>
                  <a:srgbClr val="C00000"/>
                </a:solidFill>
                <a:latin typeface="Verdana"/>
                <a:cs typeface="Verdana"/>
              </a:rPr>
              <a:t>what </a:t>
            </a:r>
            <a:r>
              <a:rPr lang="en-US" sz="2400" b="1" spc="-85" dirty="0">
                <a:solidFill>
                  <a:srgbClr val="C00000"/>
                </a:solidFill>
                <a:latin typeface="Verdana"/>
                <a:cs typeface="Verdana"/>
              </a:rPr>
              <a:t>factors </a:t>
            </a:r>
            <a:r>
              <a:rPr lang="en-US" sz="2400" b="1" spc="-55" dirty="0">
                <a:solidFill>
                  <a:srgbClr val="C00000"/>
                </a:solidFill>
                <a:latin typeface="Verdana"/>
                <a:cs typeface="Verdana"/>
              </a:rPr>
              <a:t>inﬂuence </a:t>
            </a:r>
            <a:r>
              <a:rPr lang="en-US" sz="2400" b="1" spc="-75" dirty="0">
                <a:solidFill>
                  <a:srgbClr val="C00000"/>
                </a:solidFill>
                <a:latin typeface="Verdana"/>
                <a:cs typeface="Verdana"/>
              </a:rPr>
              <a:t>an </a:t>
            </a:r>
            <a:r>
              <a:rPr lang="en-US" sz="2400" b="1" spc="-100" dirty="0">
                <a:solidFill>
                  <a:srgbClr val="C00000"/>
                </a:solidFill>
                <a:latin typeface="Verdana"/>
                <a:cs typeface="Verdana"/>
              </a:rPr>
              <a:t>app's</a:t>
            </a:r>
            <a:r>
              <a:rPr lang="en-US" sz="2400" b="1" spc="-295" dirty="0">
                <a:solidFill>
                  <a:srgbClr val="C00000"/>
                </a:solidFill>
                <a:latin typeface="Verdana"/>
                <a:cs typeface="Verdana"/>
              </a:rPr>
              <a:t> </a:t>
            </a:r>
            <a:r>
              <a:rPr lang="en-US" sz="2400" b="1" spc="-75" dirty="0">
                <a:solidFill>
                  <a:srgbClr val="C00000"/>
                </a:solidFill>
                <a:latin typeface="Verdana"/>
                <a:cs typeface="Verdana"/>
              </a:rPr>
              <a:t>success?</a:t>
            </a:r>
          </a:p>
          <a:p>
            <a:pPr marL="12700">
              <a:lnSpc>
                <a:spcPct val="100000"/>
              </a:lnSpc>
            </a:pPr>
            <a:endParaRPr lang="en-US" sz="2400" dirty="0">
              <a:latin typeface="Verdana"/>
              <a:cs typeface="Verdana"/>
            </a:endParaRPr>
          </a:p>
          <a:p>
            <a:pPr marL="12700">
              <a:lnSpc>
                <a:spcPct val="100000"/>
              </a:lnSpc>
              <a:spcBef>
                <a:spcPts val="5"/>
              </a:spcBef>
            </a:pPr>
            <a:r>
              <a:rPr lang="en-US" sz="2400" spc="65" dirty="0">
                <a:solidFill>
                  <a:srgbClr val="124F5B"/>
                </a:solidFill>
                <a:latin typeface="Verdana"/>
                <a:cs typeface="Verdana"/>
              </a:rPr>
              <a:t>An</a:t>
            </a:r>
            <a:r>
              <a:rPr lang="en-US" sz="2400" spc="-170" dirty="0">
                <a:solidFill>
                  <a:srgbClr val="124F5B"/>
                </a:solidFill>
                <a:latin typeface="Verdana"/>
                <a:cs typeface="Verdana"/>
              </a:rPr>
              <a:t> </a:t>
            </a:r>
            <a:r>
              <a:rPr lang="en-US" sz="2400" spc="55" dirty="0">
                <a:solidFill>
                  <a:srgbClr val="124F5B"/>
                </a:solidFill>
                <a:latin typeface="Verdana"/>
                <a:cs typeface="Verdana"/>
              </a:rPr>
              <a:t>app</a:t>
            </a:r>
            <a:r>
              <a:rPr lang="en-US" sz="2400" spc="-165" dirty="0">
                <a:solidFill>
                  <a:srgbClr val="124F5B"/>
                </a:solidFill>
                <a:latin typeface="Verdana"/>
                <a:cs typeface="Verdana"/>
              </a:rPr>
              <a:t> </a:t>
            </a:r>
            <a:r>
              <a:rPr lang="en-US" sz="2400" spc="-35" dirty="0">
                <a:solidFill>
                  <a:srgbClr val="124F5B"/>
                </a:solidFill>
                <a:latin typeface="Verdana"/>
                <a:cs typeface="Verdana"/>
              </a:rPr>
              <a:t>is</a:t>
            </a:r>
            <a:r>
              <a:rPr lang="en-US" sz="2400" spc="-165" dirty="0">
                <a:solidFill>
                  <a:srgbClr val="124F5B"/>
                </a:solidFill>
                <a:latin typeface="Verdana"/>
                <a:cs typeface="Verdana"/>
              </a:rPr>
              <a:t> </a:t>
            </a:r>
            <a:r>
              <a:rPr lang="en-US" sz="2400" dirty="0">
                <a:solidFill>
                  <a:srgbClr val="124F5B"/>
                </a:solidFill>
                <a:latin typeface="Verdana"/>
                <a:cs typeface="Verdana"/>
              </a:rPr>
              <a:t>said</a:t>
            </a:r>
            <a:r>
              <a:rPr lang="en-US" sz="2400" spc="-165" dirty="0">
                <a:solidFill>
                  <a:srgbClr val="124F5B"/>
                </a:solidFill>
                <a:latin typeface="Verdana"/>
                <a:cs typeface="Verdana"/>
              </a:rPr>
              <a:t> </a:t>
            </a:r>
            <a:r>
              <a:rPr lang="en-US" sz="2400" spc="10" dirty="0">
                <a:solidFill>
                  <a:srgbClr val="124F5B"/>
                </a:solidFill>
                <a:latin typeface="Verdana"/>
                <a:cs typeface="Verdana"/>
              </a:rPr>
              <a:t>to</a:t>
            </a:r>
            <a:r>
              <a:rPr lang="en-US" sz="2400" spc="-165" dirty="0">
                <a:solidFill>
                  <a:srgbClr val="124F5B"/>
                </a:solidFill>
                <a:latin typeface="Verdana"/>
                <a:cs typeface="Verdana"/>
              </a:rPr>
              <a:t> </a:t>
            </a:r>
            <a:r>
              <a:rPr lang="en-US" sz="2400" spc="55" dirty="0">
                <a:solidFill>
                  <a:srgbClr val="124F5B"/>
                </a:solidFill>
                <a:latin typeface="Verdana"/>
                <a:cs typeface="Verdana"/>
              </a:rPr>
              <a:t>be</a:t>
            </a:r>
            <a:r>
              <a:rPr lang="en-US" sz="2400" spc="-165" dirty="0">
                <a:solidFill>
                  <a:srgbClr val="124F5B"/>
                </a:solidFill>
                <a:latin typeface="Verdana"/>
                <a:cs typeface="Verdana"/>
              </a:rPr>
              <a:t> </a:t>
            </a:r>
            <a:r>
              <a:rPr lang="en-US" sz="2400" spc="5" dirty="0">
                <a:solidFill>
                  <a:srgbClr val="124F5B"/>
                </a:solidFill>
                <a:latin typeface="Verdana"/>
                <a:cs typeface="Verdana"/>
              </a:rPr>
              <a:t>successful</a:t>
            </a:r>
            <a:r>
              <a:rPr lang="en-US" sz="2400" spc="-165" dirty="0">
                <a:solidFill>
                  <a:srgbClr val="124F5B"/>
                </a:solidFill>
                <a:latin typeface="Verdana"/>
                <a:cs typeface="Verdana"/>
              </a:rPr>
              <a:t> </a:t>
            </a:r>
            <a:r>
              <a:rPr lang="en-US" sz="2400" spc="-20" dirty="0">
                <a:solidFill>
                  <a:srgbClr val="124F5B"/>
                </a:solidFill>
                <a:latin typeface="Verdana"/>
                <a:cs typeface="Verdana"/>
              </a:rPr>
              <a:t>if</a:t>
            </a:r>
            <a:r>
              <a:rPr lang="en-US" sz="2400" spc="-165" dirty="0">
                <a:solidFill>
                  <a:srgbClr val="124F5B"/>
                </a:solidFill>
                <a:latin typeface="Verdana"/>
                <a:cs typeface="Verdana"/>
              </a:rPr>
              <a:t> </a:t>
            </a:r>
            <a:r>
              <a:rPr lang="en-US" sz="2400" spc="5" dirty="0">
                <a:solidFill>
                  <a:srgbClr val="124F5B"/>
                </a:solidFill>
                <a:latin typeface="Verdana"/>
                <a:cs typeface="Verdana"/>
              </a:rPr>
              <a:t>it</a:t>
            </a:r>
            <a:r>
              <a:rPr lang="en-US" sz="2400" spc="-165" dirty="0">
                <a:solidFill>
                  <a:srgbClr val="124F5B"/>
                </a:solidFill>
                <a:latin typeface="Verdana"/>
                <a:cs typeface="Verdana"/>
              </a:rPr>
              <a:t> </a:t>
            </a:r>
            <a:r>
              <a:rPr lang="en-US" sz="2400" spc="-110" dirty="0">
                <a:solidFill>
                  <a:srgbClr val="124F5B"/>
                </a:solidFill>
                <a:latin typeface="Verdana"/>
                <a:cs typeface="Verdana"/>
              </a:rPr>
              <a:t>has:</a:t>
            </a:r>
            <a:endParaRPr lang="en-US" sz="2400" dirty="0">
              <a:latin typeface="Verdana"/>
              <a:cs typeface="Verdana"/>
            </a:endParaRPr>
          </a:p>
          <a:p>
            <a:pPr marL="469900" indent="-457200">
              <a:lnSpc>
                <a:spcPct val="100000"/>
              </a:lnSpc>
              <a:buFont typeface="AoyagiKouzanFontT"/>
              <a:buChar char="❏"/>
              <a:tabLst>
                <a:tab pos="469265" algn="l"/>
                <a:tab pos="469900" algn="l"/>
              </a:tabLst>
            </a:pPr>
            <a:r>
              <a:rPr lang="en-US" sz="2400" spc="60" dirty="0">
                <a:solidFill>
                  <a:srgbClr val="124F5B"/>
                </a:solidFill>
                <a:latin typeface="Verdana"/>
                <a:cs typeface="Verdana"/>
              </a:rPr>
              <a:t>A</a:t>
            </a:r>
            <a:r>
              <a:rPr lang="en-US" sz="2400" spc="-170" dirty="0">
                <a:solidFill>
                  <a:srgbClr val="124F5B"/>
                </a:solidFill>
                <a:latin typeface="Verdana"/>
                <a:cs typeface="Verdana"/>
              </a:rPr>
              <a:t> </a:t>
            </a:r>
            <a:r>
              <a:rPr lang="en-US" sz="2400" spc="65" dirty="0">
                <a:solidFill>
                  <a:srgbClr val="124F5B"/>
                </a:solidFill>
                <a:latin typeface="Verdana"/>
                <a:cs typeface="Verdana"/>
              </a:rPr>
              <a:t>high</a:t>
            </a:r>
            <a:r>
              <a:rPr lang="en-US" sz="2400" spc="-165" dirty="0">
                <a:solidFill>
                  <a:srgbClr val="124F5B"/>
                </a:solidFill>
                <a:latin typeface="Verdana"/>
                <a:cs typeface="Verdana"/>
              </a:rPr>
              <a:t> </a:t>
            </a:r>
            <a:r>
              <a:rPr lang="en-US" sz="2400" spc="-15" dirty="0">
                <a:solidFill>
                  <a:srgbClr val="124F5B"/>
                </a:solidFill>
                <a:latin typeface="Verdana"/>
                <a:cs typeface="Verdana"/>
              </a:rPr>
              <a:t>average</a:t>
            </a:r>
            <a:r>
              <a:rPr lang="en-US" sz="2400" spc="-165" dirty="0">
                <a:solidFill>
                  <a:srgbClr val="124F5B"/>
                </a:solidFill>
                <a:latin typeface="Verdana"/>
                <a:cs typeface="Verdana"/>
              </a:rPr>
              <a:t> </a:t>
            </a:r>
            <a:r>
              <a:rPr lang="en-US" sz="2400" spc="-5" dirty="0">
                <a:solidFill>
                  <a:srgbClr val="124F5B"/>
                </a:solidFill>
                <a:latin typeface="Verdana"/>
                <a:cs typeface="Verdana"/>
              </a:rPr>
              <a:t>user</a:t>
            </a:r>
            <a:r>
              <a:rPr lang="en-US" sz="2400" spc="-165" dirty="0">
                <a:solidFill>
                  <a:srgbClr val="124F5B"/>
                </a:solidFill>
                <a:latin typeface="Verdana"/>
                <a:cs typeface="Verdana"/>
              </a:rPr>
              <a:t> </a:t>
            </a:r>
            <a:r>
              <a:rPr lang="en-US" sz="2400" spc="15" dirty="0">
                <a:solidFill>
                  <a:srgbClr val="124F5B"/>
                </a:solidFill>
                <a:latin typeface="Verdana"/>
                <a:cs typeface="Verdana"/>
              </a:rPr>
              <a:t>rating</a:t>
            </a:r>
            <a:endParaRPr lang="en-US" sz="2400" dirty="0">
              <a:latin typeface="Verdana"/>
              <a:cs typeface="Verdana"/>
            </a:endParaRPr>
          </a:p>
          <a:p>
            <a:pPr marL="469900" indent="-457200">
              <a:lnSpc>
                <a:spcPct val="100000"/>
              </a:lnSpc>
              <a:buFont typeface="AoyagiKouzanFontT"/>
              <a:buChar char="❏"/>
              <a:tabLst>
                <a:tab pos="469265" algn="l"/>
                <a:tab pos="469900" algn="l"/>
              </a:tabLst>
            </a:pPr>
            <a:r>
              <a:rPr lang="en-US" sz="2400" spc="60" dirty="0">
                <a:solidFill>
                  <a:srgbClr val="124F5B"/>
                </a:solidFill>
                <a:latin typeface="Verdana"/>
                <a:cs typeface="Verdana"/>
              </a:rPr>
              <a:t>A</a:t>
            </a:r>
            <a:r>
              <a:rPr lang="en-US" sz="2400" spc="-170" dirty="0">
                <a:solidFill>
                  <a:srgbClr val="124F5B"/>
                </a:solidFill>
                <a:latin typeface="Verdana"/>
                <a:cs typeface="Verdana"/>
              </a:rPr>
              <a:t> </a:t>
            </a:r>
            <a:r>
              <a:rPr lang="en-US" sz="2400" spc="70" dirty="0">
                <a:solidFill>
                  <a:srgbClr val="124F5B"/>
                </a:solidFill>
                <a:latin typeface="Verdana"/>
                <a:cs typeface="Verdana"/>
              </a:rPr>
              <a:t>good</a:t>
            </a:r>
            <a:r>
              <a:rPr lang="en-US" sz="2400" spc="-165" dirty="0">
                <a:solidFill>
                  <a:srgbClr val="124F5B"/>
                </a:solidFill>
                <a:latin typeface="Verdana"/>
                <a:cs typeface="Verdana"/>
              </a:rPr>
              <a:t> </a:t>
            </a:r>
            <a:r>
              <a:rPr lang="en-US" sz="2400" spc="60" dirty="0">
                <a:solidFill>
                  <a:srgbClr val="124F5B"/>
                </a:solidFill>
                <a:latin typeface="Verdana"/>
                <a:cs typeface="Verdana"/>
              </a:rPr>
              <a:t>number</a:t>
            </a:r>
            <a:r>
              <a:rPr lang="en-US" sz="2400" spc="-165" dirty="0">
                <a:solidFill>
                  <a:srgbClr val="124F5B"/>
                </a:solidFill>
                <a:latin typeface="Verdana"/>
                <a:cs typeface="Verdana"/>
              </a:rPr>
              <a:t> </a:t>
            </a:r>
            <a:r>
              <a:rPr lang="en-US" sz="2400" spc="5" dirty="0">
                <a:solidFill>
                  <a:srgbClr val="124F5B"/>
                </a:solidFill>
                <a:latin typeface="Verdana"/>
                <a:cs typeface="Verdana"/>
              </a:rPr>
              <a:t>of</a:t>
            </a:r>
            <a:r>
              <a:rPr lang="en-US" sz="2400" spc="-165" dirty="0">
                <a:solidFill>
                  <a:srgbClr val="124F5B"/>
                </a:solidFill>
                <a:latin typeface="Verdana"/>
                <a:cs typeface="Verdana"/>
              </a:rPr>
              <a:t> </a:t>
            </a:r>
            <a:r>
              <a:rPr lang="en-US" sz="2400" spc="-5" dirty="0">
                <a:solidFill>
                  <a:srgbClr val="124F5B"/>
                </a:solidFill>
                <a:latin typeface="Verdana"/>
                <a:cs typeface="Verdana"/>
              </a:rPr>
              <a:t>positive</a:t>
            </a:r>
            <a:r>
              <a:rPr lang="en-US" sz="2400" spc="-165" dirty="0">
                <a:solidFill>
                  <a:srgbClr val="124F5B"/>
                </a:solidFill>
                <a:latin typeface="Verdana"/>
                <a:cs typeface="Verdana"/>
              </a:rPr>
              <a:t> </a:t>
            </a:r>
            <a:r>
              <a:rPr lang="en-US" sz="2400" spc="-20" dirty="0">
                <a:solidFill>
                  <a:srgbClr val="124F5B"/>
                </a:solidFill>
                <a:latin typeface="Verdana"/>
                <a:cs typeface="Verdana"/>
              </a:rPr>
              <a:t>reviews</a:t>
            </a:r>
            <a:endParaRPr lang="en-US" sz="2400" dirty="0">
              <a:latin typeface="Verdana"/>
              <a:cs typeface="Verdana"/>
            </a:endParaRPr>
          </a:p>
          <a:p>
            <a:pPr marL="469900" indent="-457200">
              <a:lnSpc>
                <a:spcPct val="100000"/>
              </a:lnSpc>
              <a:buFont typeface="AoyagiKouzanFontT"/>
              <a:buChar char="❏"/>
              <a:tabLst>
                <a:tab pos="469265" algn="l"/>
                <a:tab pos="469900" algn="l"/>
              </a:tabLst>
            </a:pPr>
            <a:r>
              <a:rPr lang="en-US" sz="2400" spc="60" dirty="0">
                <a:solidFill>
                  <a:srgbClr val="124F5B"/>
                </a:solidFill>
                <a:latin typeface="Verdana"/>
                <a:cs typeface="Verdana"/>
              </a:rPr>
              <a:t>A</a:t>
            </a:r>
            <a:r>
              <a:rPr lang="en-US" sz="2400" spc="-170" dirty="0">
                <a:solidFill>
                  <a:srgbClr val="124F5B"/>
                </a:solidFill>
                <a:latin typeface="Verdana"/>
                <a:cs typeface="Verdana"/>
              </a:rPr>
              <a:t> </a:t>
            </a:r>
            <a:r>
              <a:rPr lang="en-US" sz="2400" spc="70" dirty="0">
                <a:solidFill>
                  <a:srgbClr val="124F5B"/>
                </a:solidFill>
                <a:latin typeface="Verdana"/>
                <a:cs typeface="Verdana"/>
              </a:rPr>
              <a:t>good</a:t>
            </a:r>
            <a:r>
              <a:rPr lang="en-US" sz="2400" spc="-165" dirty="0">
                <a:solidFill>
                  <a:srgbClr val="124F5B"/>
                </a:solidFill>
                <a:latin typeface="Verdana"/>
                <a:cs typeface="Verdana"/>
              </a:rPr>
              <a:t> </a:t>
            </a:r>
            <a:r>
              <a:rPr lang="en-US" sz="2400" spc="60" dirty="0">
                <a:solidFill>
                  <a:srgbClr val="124F5B"/>
                </a:solidFill>
                <a:latin typeface="Verdana"/>
                <a:cs typeface="Verdana"/>
              </a:rPr>
              <a:t>number</a:t>
            </a:r>
            <a:r>
              <a:rPr lang="en-US" sz="2400" spc="-165" dirty="0">
                <a:solidFill>
                  <a:srgbClr val="124F5B"/>
                </a:solidFill>
                <a:latin typeface="Verdana"/>
                <a:cs typeface="Verdana"/>
              </a:rPr>
              <a:t> </a:t>
            </a:r>
            <a:r>
              <a:rPr lang="en-US" sz="2400" spc="5" dirty="0">
                <a:solidFill>
                  <a:srgbClr val="124F5B"/>
                </a:solidFill>
                <a:latin typeface="Verdana"/>
                <a:cs typeface="Verdana"/>
              </a:rPr>
              <a:t>of</a:t>
            </a:r>
            <a:r>
              <a:rPr lang="en-US" sz="2400" spc="-165" dirty="0">
                <a:solidFill>
                  <a:srgbClr val="124F5B"/>
                </a:solidFill>
                <a:latin typeface="Verdana"/>
                <a:cs typeface="Verdana"/>
              </a:rPr>
              <a:t> </a:t>
            </a:r>
            <a:r>
              <a:rPr lang="en-US" sz="2400" spc="35" dirty="0">
                <a:solidFill>
                  <a:srgbClr val="124F5B"/>
                </a:solidFill>
                <a:latin typeface="Verdana"/>
                <a:cs typeface="Verdana"/>
              </a:rPr>
              <a:t>monthly</a:t>
            </a:r>
            <a:r>
              <a:rPr lang="en-US" sz="2400" spc="-165" dirty="0">
                <a:solidFill>
                  <a:srgbClr val="124F5B"/>
                </a:solidFill>
                <a:latin typeface="Verdana"/>
                <a:cs typeface="Verdana"/>
              </a:rPr>
              <a:t> </a:t>
            </a:r>
            <a:r>
              <a:rPr lang="en-US" sz="2400" spc="-15" dirty="0">
                <a:solidFill>
                  <a:srgbClr val="124F5B"/>
                </a:solidFill>
                <a:latin typeface="Verdana"/>
                <a:cs typeface="Verdana"/>
              </a:rPr>
              <a:t>average</a:t>
            </a:r>
            <a:r>
              <a:rPr lang="en-US" sz="2400" spc="-165" dirty="0">
                <a:solidFill>
                  <a:srgbClr val="124F5B"/>
                </a:solidFill>
                <a:latin typeface="Verdana"/>
                <a:cs typeface="Verdana"/>
              </a:rPr>
              <a:t> </a:t>
            </a:r>
            <a:r>
              <a:rPr lang="en-US" sz="2400" spc="-20" dirty="0">
                <a:solidFill>
                  <a:srgbClr val="124F5B"/>
                </a:solidFill>
                <a:latin typeface="Verdana"/>
                <a:cs typeface="Verdana"/>
              </a:rPr>
              <a:t>users</a:t>
            </a:r>
            <a:endParaRPr lang="en-US" sz="2400" dirty="0">
              <a:latin typeface="Verdana"/>
              <a:cs typeface="Verdana"/>
            </a:endParaRPr>
          </a:p>
          <a:p>
            <a:pPr marL="469900" indent="-457200">
              <a:lnSpc>
                <a:spcPct val="100000"/>
              </a:lnSpc>
              <a:buFont typeface="AoyagiKouzanFontT"/>
              <a:buChar char="❏"/>
              <a:tabLst>
                <a:tab pos="469265" algn="l"/>
                <a:tab pos="469900" algn="l"/>
              </a:tabLst>
            </a:pPr>
            <a:r>
              <a:rPr lang="en-US" sz="2400" spc="70" dirty="0">
                <a:solidFill>
                  <a:srgbClr val="124F5B"/>
                </a:solidFill>
                <a:latin typeface="Verdana"/>
                <a:cs typeface="Verdana"/>
              </a:rPr>
              <a:t>High</a:t>
            </a:r>
            <a:r>
              <a:rPr lang="en-US" sz="2400" spc="-170" dirty="0">
                <a:solidFill>
                  <a:srgbClr val="124F5B"/>
                </a:solidFill>
                <a:latin typeface="Verdana"/>
                <a:cs typeface="Verdana"/>
              </a:rPr>
              <a:t> </a:t>
            </a:r>
            <a:r>
              <a:rPr lang="en-US" sz="2400" spc="-5" dirty="0">
                <a:solidFill>
                  <a:srgbClr val="124F5B"/>
                </a:solidFill>
                <a:latin typeface="Verdana"/>
                <a:cs typeface="Verdana"/>
              </a:rPr>
              <a:t>revenue</a:t>
            </a:r>
            <a:r>
              <a:rPr lang="en-US" sz="2400" spc="-165" dirty="0">
                <a:solidFill>
                  <a:srgbClr val="124F5B"/>
                </a:solidFill>
                <a:latin typeface="Verdana"/>
                <a:cs typeface="Verdana"/>
              </a:rPr>
              <a:t> </a:t>
            </a:r>
            <a:r>
              <a:rPr lang="en-US" sz="2400" spc="20" dirty="0">
                <a:solidFill>
                  <a:srgbClr val="124F5B"/>
                </a:solidFill>
                <a:latin typeface="Verdana"/>
                <a:cs typeface="Verdana"/>
              </a:rPr>
              <a:t>per</a:t>
            </a:r>
            <a:r>
              <a:rPr lang="en-US" sz="2400" spc="-165" dirty="0">
                <a:solidFill>
                  <a:srgbClr val="124F5B"/>
                </a:solidFill>
                <a:latin typeface="Verdana"/>
                <a:cs typeface="Verdana"/>
              </a:rPr>
              <a:t> </a:t>
            </a:r>
            <a:r>
              <a:rPr lang="en-US" sz="2400" spc="30" dirty="0">
                <a:solidFill>
                  <a:srgbClr val="124F5B"/>
                </a:solidFill>
                <a:latin typeface="Verdana"/>
                <a:cs typeface="Verdana"/>
              </a:rPr>
              <a:t>customer</a:t>
            </a:r>
            <a:r>
              <a:rPr lang="en-US" sz="2400" spc="-165" dirty="0">
                <a:solidFill>
                  <a:srgbClr val="124F5B"/>
                </a:solidFill>
                <a:latin typeface="Verdana"/>
                <a:cs typeface="Verdana"/>
              </a:rPr>
              <a:t> </a:t>
            </a:r>
            <a:r>
              <a:rPr lang="en-US" sz="2400" spc="50" dirty="0">
                <a:solidFill>
                  <a:srgbClr val="124F5B"/>
                </a:solidFill>
                <a:latin typeface="Verdana"/>
                <a:cs typeface="Verdana"/>
              </a:rPr>
              <a:t>and</a:t>
            </a:r>
            <a:r>
              <a:rPr lang="en-US" sz="2400" spc="-165" dirty="0">
                <a:solidFill>
                  <a:srgbClr val="124F5B"/>
                </a:solidFill>
                <a:latin typeface="Verdana"/>
                <a:cs typeface="Verdana"/>
              </a:rPr>
              <a:t> </a:t>
            </a:r>
            <a:r>
              <a:rPr lang="en-US" sz="2400" spc="-15" dirty="0">
                <a:solidFill>
                  <a:srgbClr val="124F5B"/>
                </a:solidFill>
                <a:latin typeface="Verdana"/>
                <a:cs typeface="Verdana"/>
              </a:rPr>
              <a:t>so</a:t>
            </a:r>
            <a:r>
              <a:rPr lang="en-US" sz="2400" spc="-165" dirty="0">
                <a:solidFill>
                  <a:srgbClr val="124F5B"/>
                </a:solidFill>
                <a:latin typeface="Verdana"/>
                <a:cs typeface="Verdana"/>
              </a:rPr>
              <a:t> </a:t>
            </a:r>
            <a:r>
              <a:rPr lang="en-US" sz="2400" spc="-55" dirty="0">
                <a:solidFill>
                  <a:srgbClr val="124F5B"/>
                </a:solidFill>
                <a:latin typeface="Verdana"/>
                <a:cs typeface="Verdana"/>
              </a:rPr>
              <a:t>on.</a:t>
            </a:r>
            <a:endParaRPr lang="en-US" sz="2400" dirty="0">
              <a:latin typeface="Verdana"/>
              <a:cs typeface="Verdana"/>
            </a:endParaRPr>
          </a:p>
        </p:txBody>
      </p:sp>
      <p:sp>
        <p:nvSpPr>
          <p:cNvPr id="3" name="TextBox 2">
            <a:extLst>
              <a:ext uri="{FF2B5EF4-FFF2-40B4-BE49-F238E27FC236}">
                <a16:creationId xmlns:a16="http://schemas.microsoft.com/office/drawing/2014/main" id="{242F342C-334F-4210-AD51-18BF573CFE00}"/>
              </a:ext>
            </a:extLst>
          </p:cNvPr>
          <p:cNvSpPr txBox="1"/>
          <p:nvPr/>
        </p:nvSpPr>
        <p:spPr>
          <a:xfrm>
            <a:off x="1477108" y="506437"/>
            <a:ext cx="5401994" cy="830997"/>
          </a:xfrm>
          <a:prstGeom prst="rect">
            <a:avLst/>
          </a:prstGeom>
          <a:noFill/>
        </p:spPr>
        <p:txBody>
          <a:bodyPr wrap="square" rtlCol="0">
            <a:spAutoFit/>
          </a:bodyPr>
          <a:lstStyle/>
          <a:p>
            <a:r>
              <a:rPr lang="en-IN" sz="4800" b="1" spc="-85" dirty="0">
                <a:solidFill>
                  <a:srgbClr val="C00000"/>
                </a:solidFill>
              </a:rPr>
              <a:t>Problem</a:t>
            </a:r>
            <a:r>
              <a:rPr lang="en-IN" sz="4800" b="1" spc="-225" dirty="0">
                <a:solidFill>
                  <a:srgbClr val="C00000"/>
                </a:solidFill>
              </a:rPr>
              <a:t> </a:t>
            </a:r>
            <a:r>
              <a:rPr lang="en-IN" sz="4800" b="1" spc="-95" dirty="0">
                <a:solidFill>
                  <a:srgbClr val="C00000"/>
                </a:solidFill>
              </a:rPr>
              <a:t>Statement:-</a:t>
            </a:r>
            <a:endParaRPr lang="en-US" sz="4800" dirty="0">
              <a:solidFill>
                <a:srgbClr val="C00000"/>
              </a:solidFill>
            </a:endParaRPr>
          </a:p>
        </p:txBody>
      </p:sp>
    </p:spTree>
    <p:extLst>
      <p:ext uri="{BB962C8B-B14F-4D97-AF65-F5344CB8AC3E}">
        <p14:creationId xmlns:p14="http://schemas.microsoft.com/office/powerpoint/2010/main" val="334141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E0AB8-C214-4F6D-829C-B563FB316BFF}"/>
              </a:ext>
            </a:extLst>
          </p:cNvPr>
          <p:cNvSpPr txBox="1"/>
          <p:nvPr/>
        </p:nvSpPr>
        <p:spPr>
          <a:xfrm>
            <a:off x="1589649" y="830709"/>
            <a:ext cx="9312813" cy="6027291"/>
          </a:xfrm>
          <a:prstGeom prst="rect">
            <a:avLst/>
          </a:prstGeom>
          <a:noFill/>
        </p:spPr>
        <p:txBody>
          <a:bodyPr wrap="square" rtlCol="0">
            <a:spAutoFit/>
          </a:bodyPr>
          <a:lstStyle/>
          <a:p>
            <a:pPr marL="12700">
              <a:buSzPct val="93333"/>
              <a:tabLst>
                <a:tab pos="354965" algn="l"/>
                <a:tab pos="355600" algn="l"/>
              </a:tabLst>
            </a:pPr>
            <a:endParaRPr lang="en-US" sz="2400" b="1" spc="-5" dirty="0">
              <a:solidFill>
                <a:srgbClr val="124F5C"/>
              </a:solidFill>
            </a:endParaRPr>
          </a:p>
          <a:p>
            <a:pPr marL="355600" indent="-342900">
              <a:buSzPct val="93333"/>
              <a:buFont typeface="Calibri"/>
              <a:buChar char="▪"/>
              <a:tabLst>
                <a:tab pos="354965" algn="l"/>
                <a:tab pos="355600" algn="l"/>
              </a:tabLst>
            </a:pPr>
            <a:r>
              <a:rPr lang="en-US" sz="2400" b="1" spc="-5" dirty="0">
                <a:solidFill>
                  <a:srgbClr val="124F5C"/>
                </a:solidFill>
              </a:rPr>
              <a:t>Import</a:t>
            </a:r>
            <a:r>
              <a:rPr lang="en-US" sz="2400" b="1" dirty="0">
                <a:solidFill>
                  <a:srgbClr val="124F5C"/>
                </a:solidFill>
              </a:rPr>
              <a:t> Libraries:</a:t>
            </a:r>
            <a:r>
              <a:rPr lang="en-US" sz="2400" b="1" spc="-30" dirty="0">
                <a:solidFill>
                  <a:srgbClr val="124F5C"/>
                </a:solidFill>
              </a:rPr>
              <a:t> </a:t>
            </a:r>
            <a:r>
              <a:rPr lang="en-US" sz="2400" spc="-5" dirty="0">
                <a:solidFill>
                  <a:srgbClr val="124F5C"/>
                </a:solidFill>
                <a:cs typeface="Arial MT"/>
              </a:rPr>
              <a:t>NumPy,</a:t>
            </a:r>
            <a:r>
              <a:rPr lang="en-US" sz="2400" spc="15" dirty="0">
                <a:solidFill>
                  <a:srgbClr val="124F5C"/>
                </a:solidFill>
                <a:cs typeface="Arial MT"/>
              </a:rPr>
              <a:t> </a:t>
            </a:r>
            <a:r>
              <a:rPr lang="en-US" sz="2400" dirty="0">
                <a:solidFill>
                  <a:srgbClr val="124F5C"/>
                </a:solidFill>
                <a:cs typeface="Arial MT"/>
              </a:rPr>
              <a:t>Pandas,</a:t>
            </a:r>
            <a:r>
              <a:rPr lang="en-US" sz="2400" spc="-25" dirty="0">
                <a:solidFill>
                  <a:srgbClr val="124F5C"/>
                </a:solidFill>
                <a:cs typeface="Arial MT"/>
              </a:rPr>
              <a:t> </a:t>
            </a:r>
            <a:r>
              <a:rPr lang="en-US" sz="2400" spc="-5" dirty="0">
                <a:solidFill>
                  <a:srgbClr val="124F5C"/>
                </a:solidFill>
                <a:cs typeface="Arial MT"/>
              </a:rPr>
              <a:t>Seaborn </a:t>
            </a:r>
            <a:r>
              <a:rPr lang="en-US" sz="2400" dirty="0">
                <a:solidFill>
                  <a:srgbClr val="124F5C"/>
                </a:solidFill>
                <a:cs typeface="Arial MT"/>
              </a:rPr>
              <a:t>and Matplotlib</a:t>
            </a:r>
            <a:endParaRPr lang="en-US" sz="2400" dirty="0">
              <a:cs typeface="Arial MT"/>
            </a:endParaRPr>
          </a:p>
          <a:p>
            <a:pPr marL="355600" indent="-342900">
              <a:lnSpc>
                <a:spcPct val="100000"/>
              </a:lnSpc>
              <a:spcBef>
                <a:spcPts val="100"/>
              </a:spcBef>
              <a:buClr>
                <a:srgbClr val="000000"/>
              </a:buClr>
              <a:buSzPct val="93333"/>
              <a:buFont typeface="Calibri"/>
              <a:buChar char="▪"/>
              <a:tabLst>
                <a:tab pos="354965" algn="l"/>
                <a:tab pos="355600" algn="l"/>
              </a:tabLst>
            </a:pPr>
            <a:endParaRPr lang="en-US" sz="2400" b="1" spc="-5" dirty="0">
              <a:solidFill>
                <a:srgbClr val="124F5C"/>
              </a:solidFill>
              <a:cs typeface="Arial"/>
            </a:endParaRPr>
          </a:p>
          <a:p>
            <a:pPr marL="355600" indent="-342900">
              <a:lnSpc>
                <a:spcPct val="100000"/>
              </a:lnSpc>
              <a:spcBef>
                <a:spcPts val="100"/>
              </a:spcBef>
              <a:buClr>
                <a:srgbClr val="000000"/>
              </a:buClr>
              <a:buSzPct val="93333"/>
              <a:buFont typeface="Calibri"/>
              <a:buChar char="▪"/>
              <a:tabLst>
                <a:tab pos="354965" algn="l"/>
                <a:tab pos="355600" algn="l"/>
              </a:tabLst>
            </a:pPr>
            <a:r>
              <a:rPr lang="en-US" sz="2400" b="1" spc="-5" dirty="0">
                <a:solidFill>
                  <a:srgbClr val="124F5C"/>
                </a:solidFill>
                <a:cs typeface="Arial"/>
              </a:rPr>
              <a:t>Loading</a:t>
            </a:r>
            <a:r>
              <a:rPr lang="en-US" sz="2400" b="1" spc="409" dirty="0">
                <a:solidFill>
                  <a:srgbClr val="124F5C"/>
                </a:solidFill>
                <a:cs typeface="Arial"/>
              </a:rPr>
              <a:t> </a:t>
            </a:r>
            <a:r>
              <a:rPr lang="en-US" sz="2400" b="1" dirty="0">
                <a:solidFill>
                  <a:srgbClr val="124F5C"/>
                </a:solidFill>
                <a:cs typeface="Arial"/>
              </a:rPr>
              <a:t>the</a:t>
            </a:r>
            <a:r>
              <a:rPr lang="en-US" sz="2400" b="1" spc="409" dirty="0">
                <a:solidFill>
                  <a:srgbClr val="124F5C"/>
                </a:solidFill>
                <a:cs typeface="Arial"/>
              </a:rPr>
              <a:t> </a:t>
            </a:r>
            <a:r>
              <a:rPr lang="en-US" sz="2400" b="1" spc="-5" dirty="0">
                <a:solidFill>
                  <a:srgbClr val="124F5C"/>
                </a:solidFill>
                <a:cs typeface="Arial"/>
              </a:rPr>
              <a:t>data</a:t>
            </a:r>
            <a:r>
              <a:rPr lang="en-US" sz="2400" b="1" spc="425" dirty="0">
                <a:solidFill>
                  <a:srgbClr val="124F5C"/>
                </a:solidFill>
                <a:cs typeface="Arial"/>
              </a:rPr>
              <a:t> </a:t>
            </a:r>
            <a:r>
              <a:rPr lang="en-US" sz="2400" b="1" dirty="0">
                <a:solidFill>
                  <a:srgbClr val="124F5C"/>
                </a:solidFill>
                <a:cs typeface="Arial"/>
              </a:rPr>
              <a:t>sets:</a:t>
            </a:r>
            <a:r>
              <a:rPr lang="en-US" sz="2400" b="1" spc="409" dirty="0">
                <a:solidFill>
                  <a:srgbClr val="124F5C"/>
                </a:solidFill>
                <a:cs typeface="Arial"/>
              </a:rPr>
              <a:t> </a:t>
            </a:r>
            <a:r>
              <a:rPr lang="en-US" sz="2400" spc="-10" dirty="0">
                <a:solidFill>
                  <a:srgbClr val="124F5C"/>
                </a:solidFill>
                <a:cs typeface="Arial MT"/>
              </a:rPr>
              <a:t>Two</a:t>
            </a:r>
            <a:r>
              <a:rPr lang="en-US" sz="2400" spc="425" dirty="0">
                <a:solidFill>
                  <a:srgbClr val="124F5C"/>
                </a:solidFill>
                <a:cs typeface="Arial MT"/>
              </a:rPr>
              <a:t> </a:t>
            </a:r>
            <a:r>
              <a:rPr lang="en-US" sz="2400" dirty="0">
                <a:solidFill>
                  <a:srgbClr val="124F5C"/>
                </a:solidFill>
                <a:cs typeface="Arial MT"/>
              </a:rPr>
              <a:t>datasets,</a:t>
            </a:r>
            <a:r>
              <a:rPr lang="en-US" sz="2400" spc="425" dirty="0">
                <a:solidFill>
                  <a:srgbClr val="124F5C"/>
                </a:solidFill>
                <a:cs typeface="Arial MT"/>
              </a:rPr>
              <a:t> </a:t>
            </a:r>
            <a:r>
              <a:rPr lang="en-US" sz="2400" spc="-5" dirty="0">
                <a:solidFill>
                  <a:srgbClr val="124F5C"/>
                </a:solidFill>
                <a:cs typeface="Arial MT"/>
              </a:rPr>
              <a:t>First</a:t>
            </a:r>
            <a:r>
              <a:rPr lang="en-US" sz="2400" spc="409" dirty="0">
                <a:solidFill>
                  <a:srgbClr val="124F5C"/>
                </a:solidFill>
                <a:cs typeface="Arial MT"/>
              </a:rPr>
              <a:t> </a:t>
            </a:r>
            <a:r>
              <a:rPr lang="en-US" sz="2400" spc="-5" dirty="0">
                <a:solidFill>
                  <a:srgbClr val="124F5C"/>
                </a:solidFill>
                <a:cs typeface="Arial MT"/>
              </a:rPr>
              <a:t>Play</a:t>
            </a:r>
            <a:r>
              <a:rPr lang="en-US" sz="2400" spc="415" dirty="0">
                <a:solidFill>
                  <a:srgbClr val="124F5C"/>
                </a:solidFill>
                <a:cs typeface="Arial MT"/>
              </a:rPr>
              <a:t> </a:t>
            </a:r>
            <a:r>
              <a:rPr lang="en-US" sz="2400" spc="-5" dirty="0">
                <a:solidFill>
                  <a:srgbClr val="124F5C"/>
                </a:solidFill>
                <a:cs typeface="Arial MT"/>
              </a:rPr>
              <a:t>store</a:t>
            </a:r>
            <a:r>
              <a:rPr lang="en-US" sz="2400" spc="420" dirty="0">
                <a:solidFill>
                  <a:srgbClr val="124F5C"/>
                </a:solidFill>
                <a:cs typeface="Arial MT"/>
              </a:rPr>
              <a:t> </a:t>
            </a:r>
            <a:r>
              <a:rPr lang="en-US" sz="2400" dirty="0">
                <a:solidFill>
                  <a:srgbClr val="124F5C"/>
                </a:solidFill>
                <a:cs typeface="Arial MT"/>
              </a:rPr>
              <a:t>app</a:t>
            </a:r>
            <a:endParaRPr lang="en-US" sz="2400" dirty="0">
              <a:cs typeface="Arial MT"/>
            </a:endParaRPr>
          </a:p>
          <a:p>
            <a:pPr marL="355600">
              <a:lnSpc>
                <a:spcPct val="100000"/>
              </a:lnSpc>
              <a:spcBef>
                <a:spcPts val="5"/>
              </a:spcBef>
            </a:pPr>
            <a:r>
              <a:rPr lang="en-US" sz="2400" dirty="0">
                <a:solidFill>
                  <a:srgbClr val="124F5C"/>
                </a:solidFill>
                <a:cs typeface="Arial MT"/>
              </a:rPr>
              <a:t>dataset</a:t>
            </a:r>
            <a:r>
              <a:rPr lang="en-US" sz="2400" spc="-35" dirty="0">
                <a:solidFill>
                  <a:srgbClr val="124F5C"/>
                </a:solidFill>
                <a:cs typeface="Arial MT"/>
              </a:rPr>
              <a:t> </a:t>
            </a:r>
            <a:r>
              <a:rPr lang="en-US" sz="2400" dirty="0">
                <a:solidFill>
                  <a:srgbClr val="124F5C"/>
                </a:solidFill>
                <a:cs typeface="Arial MT"/>
              </a:rPr>
              <a:t>and</a:t>
            </a:r>
            <a:r>
              <a:rPr lang="en-US" sz="2400" spc="-15" dirty="0">
                <a:solidFill>
                  <a:srgbClr val="124F5C"/>
                </a:solidFill>
                <a:cs typeface="Arial MT"/>
              </a:rPr>
              <a:t> </a:t>
            </a:r>
            <a:r>
              <a:rPr lang="en-US" sz="2400" dirty="0">
                <a:solidFill>
                  <a:srgbClr val="124F5C"/>
                </a:solidFill>
                <a:cs typeface="Arial MT"/>
              </a:rPr>
              <a:t>User</a:t>
            </a:r>
            <a:r>
              <a:rPr lang="en-US" sz="2400" spc="-25" dirty="0">
                <a:solidFill>
                  <a:srgbClr val="124F5C"/>
                </a:solidFill>
                <a:cs typeface="Arial MT"/>
              </a:rPr>
              <a:t> </a:t>
            </a:r>
            <a:r>
              <a:rPr lang="en-US" sz="2400" spc="-5" dirty="0">
                <a:solidFill>
                  <a:srgbClr val="124F5C"/>
                </a:solidFill>
                <a:cs typeface="Arial MT"/>
              </a:rPr>
              <a:t>Reviews</a:t>
            </a:r>
            <a:r>
              <a:rPr lang="en-US" sz="2400" spc="35" dirty="0">
                <a:solidFill>
                  <a:srgbClr val="124F5C"/>
                </a:solidFill>
                <a:cs typeface="Arial MT"/>
              </a:rPr>
              <a:t> </a:t>
            </a:r>
            <a:r>
              <a:rPr lang="en-US" sz="2400" dirty="0">
                <a:solidFill>
                  <a:srgbClr val="124F5C"/>
                </a:solidFill>
                <a:cs typeface="Arial MT"/>
              </a:rPr>
              <a:t>dataset.</a:t>
            </a:r>
            <a:endParaRPr lang="en-US" sz="2400" dirty="0">
              <a:cs typeface="Arial MT"/>
            </a:endParaRPr>
          </a:p>
          <a:p>
            <a:pPr>
              <a:lnSpc>
                <a:spcPct val="100000"/>
              </a:lnSpc>
              <a:spcBef>
                <a:spcPts val="20"/>
              </a:spcBef>
            </a:pPr>
            <a:endParaRPr lang="en-US" sz="2400" dirty="0">
              <a:cs typeface="Arial MT"/>
            </a:endParaRPr>
          </a:p>
          <a:p>
            <a:pPr marL="355600" marR="5080" indent="-342900" algn="just">
              <a:lnSpc>
                <a:spcPct val="100000"/>
              </a:lnSpc>
              <a:buClr>
                <a:srgbClr val="000000"/>
              </a:buClr>
              <a:buSzPct val="93333"/>
              <a:buFont typeface="Calibri"/>
              <a:buChar char="▪"/>
              <a:tabLst>
                <a:tab pos="355600" algn="l"/>
              </a:tabLst>
            </a:pPr>
            <a:r>
              <a:rPr lang="en-US" sz="2400" b="1" dirty="0">
                <a:solidFill>
                  <a:srgbClr val="124F5C"/>
                </a:solidFill>
                <a:cs typeface="Arial"/>
              </a:rPr>
              <a:t>Data</a:t>
            </a:r>
            <a:r>
              <a:rPr lang="en-US" sz="2400" b="1" spc="5" dirty="0">
                <a:solidFill>
                  <a:srgbClr val="124F5C"/>
                </a:solidFill>
                <a:cs typeface="Arial"/>
              </a:rPr>
              <a:t> </a:t>
            </a:r>
            <a:r>
              <a:rPr lang="en-US" sz="2400" b="1" spc="-5" dirty="0">
                <a:solidFill>
                  <a:srgbClr val="124F5C"/>
                </a:solidFill>
                <a:cs typeface="Arial"/>
              </a:rPr>
              <a:t>cleaning:</a:t>
            </a:r>
            <a:r>
              <a:rPr lang="en-US" sz="2400" b="1" dirty="0">
                <a:solidFill>
                  <a:srgbClr val="124F5C"/>
                </a:solidFill>
                <a:cs typeface="Arial"/>
              </a:rPr>
              <a:t> </a:t>
            </a:r>
            <a:r>
              <a:rPr lang="en-US" sz="2400" spc="-5" dirty="0">
                <a:solidFill>
                  <a:srgbClr val="124F5C"/>
                </a:solidFill>
                <a:cs typeface="Arial MT"/>
              </a:rPr>
              <a:t>Null</a:t>
            </a:r>
            <a:r>
              <a:rPr lang="en-US" sz="2400" dirty="0">
                <a:solidFill>
                  <a:srgbClr val="124F5C"/>
                </a:solidFill>
                <a:cs typeface="Arial MT"/>
              </a:rPr>
              <a:t> </a:t>
            </a:r>
            <a:r>
              <a:rPr lang="en-US" sz="2400" spc="-5" dirty="0">
                <a:solidFill>
                  <a:srgbClr val="124F5C"/>
                </a:solidFill>
                <a:cs typeface="Arial MT"/>
              </a:rPr>
              <a:t>values,</a:t>
            </a:r>
            <a:r>
              <a:rPr lang="en-US" sz="2400" dirty="0">
                <a:solidFill>
                  <a:srgbClr val="124F5C"/>
                </a:solidFill>
                <a:cs typeface="Arial MT"/>
              </a:rPr>
              <a:t> </a:t>
            </a:r>
            <a:r>
              <a:rPr lang="en-US" sz="2400" spc="-5" dirty="0">
                <a:solidFill>
                  <a:srgbClr val="124F5C"/>
                </a:solidFill>
                <a:cs typeface="Arial MT"/>
              </a:rPr>
              <a:t>Finding</a:t>
            </a:r>
            <a:r>
              <a:rPr lang="en-US" sz="2400" dirty="0">
                <a:solidFill>
                  <a:srgbClr val="124F5C"/>
                </a:solidFill>
                <a:cs typeface="Arial MT"/>
              </a:rPr>
              <a:t> and</a:t>
            </a:r>
            <a:r>
              <a:rPr lang="en-US" sz="2400" spc="5" dirty="0">
                <a:solidFill>
                  <a:srgbClr val="124F5C"/>
                </a:solidFill>
                <a:cs typeface="Arial MT"/>
              </a:rPr>
              <a:t> </a:t>
            </a:r>
            <a:r>
              <a:rPr lang="en-US" sz="2400" spc="-5" dirty="0">
                <a:solidFill>
                  <a:srgbClr val="124F5C"/>
                </a:solidFill>
                <a:cs typeface="Arial MT"/>
              </a:rPr>
              <a:t>removing</a:t>
            </a:r>
            <a:r>
              <a:rPr lang="en-US" sz="2400" dirty="0">
                <a:solidFill>
                  <a:srgbClr val="124F5C"/>
                </a:solidFill>
                <a:cs typeface="Arial MT"/>
              </a:rPr>
              <a:t> </a:t>
            </a:r>
            <a:r>
              <a:rPr lang="en-US" sz="2400" spc="-5" dirty="0">
                <a:solidFill>
                  <a:srgbClr val="124F5C"/>
                </a:solidFill>
                <a:cs typeface="Arial MT"/>
              </a:rPr>
              <a:t>Outliers, </a:t>
            </a:r>
            <a:r>
              <a:rPr lang="en-US" sz="2400" dirty="0">
                <a:solidFill>
                  <a:srgbClr val="124F5C"/>
                </a:solidFill>
                <a:cs typeface="Arial MT"/>
              </a:rPr>
              <a:t> </a:t>
            </a:r>
            <a:r>
              <a:rPr lang="en-US" sz="2400" spc="-5" dirty="0">
                <a:solidFill>
                  <a:srgbClr val="124F5C"/>
                </a:solidFill>
                <a:cs typeface="Arial MT"/>
              </a:rPr>
              <a:t>Removing</a:t>
            </a:r>
            <a:r>
              <a:rPr lang="en-US" sz="2400" spc="20" dirty="0">
                <a:solidFill>
                  <a:srgbClr val="124F5C"/>
                </a:solidFill>
                <a:cs typeface="Arial MT"/>
              </a:rPr>
              <a:t> </a:t>
            </a:r>
            <a:r>
              <a:rPr lang="en-US" sz="2400" spc="-5" dirty="0">
                <a:solidFill>
                  <a:srgbClr val="124F5C"/>
                </a:solidFill>
                <a:cs typeface="Arial MT"/>
              </a:rPr>
              <a:t>duplicate</a:t>
            </a:r>
            <a:r>
              <a:rPr lang="en-US" sz="2400" spc="-15" dirty="0">
                <a:solidFill>
                  <a:srgbClr val="124F5C"/>
                </a:solidFill>
                <a:cs typeface="Arial MT"/>
              </a:rPr>
              <a:t> </a:t>
            </a:r>
            <a:r>
              <a:rPr lang="en-US" sz="2400" dirty="0">
                <a:solidFill>
                  <a:srgbClr val="124F5C"/>
                </a:solidFill>
                <a:cs typeface="Arial MT"/>
              </a:rPr>
              <a:t>data.</a:t>
            </a:r>
            <a:endParaRPr lang="en-US" sz="2400" dirty="0">
              <a:cs typeface="Arial MT"/>
            </a:endParaRPr>
          </a:p>
          <a:p>
            <a:pPr>
              <a:lnSpc>
                <a:spcPct val="100000"/>
              </a:lnSpc>
              <a:spcBef>
                <a:spcPts val="15"/>
              </a:spcBef>
              <a:buFont typeface="Calibri"/>
              <a:buChar char="▪"/>
            </a:pPr>
            <a:endParaRPr lang="en-US" sz="2400" dirty="0">
              <a:cs typeface="Arial MT"/>
            </a:endParaRPr>
          </a:p>
          <a:p>
            <a:pPr marL="355600" marR="6985" indent="-342900" algn="just">
              <a:lnSpc>
                <a:spcPct val="100000"/>
              </a:lnSpc>
              <a:spcBef>
                <a:spcPts val="5"/>
              </a:spcBef>
              <a:buClr>
                <a:srgbClr val="000000"/>
              </a:buClr>
              <a:buSzPct val="93333"/>
              <a:buFont typeface="Calibri"/>
              <a:buChar char="▪"/>
              <a:tabLst>
                <a:tab pos="355600" algn="l"/>
              </a:tabLst>
            </a:pPr>
            <a:r>
              <a:rPr lang="en-US" sz="2400" b="1" dirty="0">
                <a:solidFill>
                  <a:srgbClr val="124F5C"/>
                </a:solidFill>
                <a:cs typeface="Arial"/>
              </a:rPr>
              <a:t>Data</a:t>
            </a:r>
            <a:r>
              <a:rPr lang="en-US" sz="2400" b="1" spc="5" dirty="0">
                <a:solidFill>
                  <a:srgbClr val="124F5C"/>
                </a:solidFill>
                <a:cs typeface="Arial"/>
              </a:rPr>
              <a:t> </a:t>
            </a:r>
            <a:r>
              <a:rPr lang="en-US" sz="2400" b="1" spc="-5" dirty="0">
                <a:solidFill>
                  <a:srgbClr val="124F5C"/>
                </a:solidFill>
              </a:rPr>
              <a:t>preparation</a:t>
            </a:r>
            <a:r>
              <a:rPr lang="en-US" sz="2400" b="1" spc="-5" dirty="0">
                <a:solidFill>
                  <a:srgbClr val="124F5C"/>
                </a:solidFill>
                <a:cs typeface="Arial"/>
              </a:rPr>
              <a:t>:</a:t>
            </a:r>
            <a:r>
              <a:rPr lang="en-US" sz="2400" b="1" dirty="0">
                <a:solidFill>
                  <a:srgbClr val="124F5C"/>
                </a:solidFill>
                <a:cs typeface="Arial"/>
              </a:rPr>
              <a:t> </a:t>
            </a:r>
            <a:r>
              <a:rPr lang="en-US" sz="2400" spc="-5" dirty="0">
                <a:solidFill>
                  <a:srgbClr val="124F5C"/>
                </a:solidFill>
                <a:cs typeface="Arial MT"/>
              </a:rPr>
              <a:t>Filling</a:t>
            </a:r>
            <a:r>
              <a:rPr lang="en-US" sz="2400" dirty="0">
                <a:solidFill>
                  <a:srgbClr val="124F5C"/>
                </a:solidFill>
                <a:cs typeface="Arial MT"/>
              </a:rPr>
              <a:t> the</a:t>
            </a:r>
            <a:r>
              <a:rPr lang="en-US" sz="2400" spc="5" dirty="0">
                <a:solidFill>
                  <a:srgbClr val="124F5C"/>
                </a:solidFill>
                <a:cs typeface="Arial MT"/>
              </a:rPr>
              <a:t> </a:t>
            </a:r>
            <a:r>
              <a:rPr lang="en-US" sz="2400" spc="-5" dirty="0">
                <a:solidFill>
                  <a:srgbClr val="124F5C"/>
                </a:solidFill>
                <a:cs typeface="Arial MT"/>
              </a:rPr>
              <a:t>missing</a:t>
            </a:r>
            <a:r>
              <a:rPr lang="en-US" sz="2400" dirty="0">
                <a:solidFill>
                  <a:srgbClr val="124F5C"/>
                </a:solidFill>
                <a:cs typeface="Arial MT"/>
              </a:rPr>
              <a:t> </a:t>
            </a:r>
            <a:r>
              <a:rPr lang="en-US" sz="2400" spc="-5" dirty="0">
                <a:solidFill>
                  <a:srgbClr val="124F5C"/>
                </a:solidFill>
                <a:cs typeface="Arial MT"/>
              </a:rPr>
              <a:t>categorical</a:t>
            </a:r>
            <a:r>
              <a:rPr lang="en-US" sz="2400" dirty="0">
                <a:solidFill>
                  <a:srgbClr val="124F5C"/>
                </a:solidFill>
                <a:cs typeface="Arial MT"/>
              </a:rPr>
              <a:t> values</a:t>
            </a:r>
            <a:r>
              <a:rPr lang="en-US" sz="2400" spc="5" dirty="0">
                <a:solidFill>
                  <a:srgbClr val="124F5C"/>
                </a:solidFill>
                <a:cs typeface="Arial MT"/>
              </a:rPr>
              <a:t> </a:t>
            </a:r>
            <a:r>
              <a:rPr lang="en-US" sz="2400" spc="-5" dirty="0">
                <a:solidFill>
                  <a:srgbClr val="124F5C"/>
                </a:solidFill>
                <a:cs typeface="Arial MT"/>
              </a:rPr>
              <a:t>with </a:t>
            </a:r>
            <a:r>
              <a:rPr lang="en-US" sz="2400" spc="-405" dirty="0">
                <a:solidFill>
                  <a:srgbClr val="124F5C"/>
                </a:solidFill>
                <a:cs typeface="Arial MT"/>
              </a:rPr>
              <a:t> </a:t>
            </a:r>
            <a:r>
              <a:rPr lang="en-US" sz="2400" dirty="0">
                <a:solidFill>
                  <a:srgbClr val="124F5C"/>
                </a:solidFill>
                <a:cs typeface="Arial MT"/>
              </a:rPr>
              <a:t>mode and </a:t>
            </a:r>
            <a:r>
              <a:rPr lang="en-US" sz="2400" spc="-5" dirty="0">
                <a:solidFill>
                  <a:srgbClr val="124F5C"/>
                </a:solidFill>
                <a:cs typeface="Arial MT"/>
              </a:rPr>
              <a:t>numerical values with </a:t>
            </a:r>
            <a:r>
              <a:rPr lang="en-US" sz="2400" dirty="0">
                <a:solidFill>
                  <a:srgbClr val="124F5C"/>
                </a:solidFill>
                <a:cs typeface="Arial MT"/>
              </a:rPr>
              <a:t>median. </a:t>
            </a:r>
            <a:r>
              <a:rPr lang="en-US" sz="2400" spc="-5" dirty="0">
                <a:solidFill>
                  <a:srgbClr val="124F5C"/>
                </a:solidFill>
                <a:cs typeface="Arial MT"/>
              </a:rPr>
              <a:t>Conversion of price, </a:t>
            </a:r>
            <a:r>
              <a:rPr lang="en-US" sz="2400" dirty="0">
                <a:solidFill>
                  <a:srgbClr val="124F5C"/>
                </a:solidFill>
                <a:cs typeface="Arial MT"/>
              </a:rPr>
              <a:t> installs,</a:t>
            </a:r>
            <a:r>
              <a:rPr lang="en-US" sz="2400" spc="-25" dirty="0">
                <a:solidFill>
                  <a:srgbClr val="124F5C"/>
                </a:solidFill>
                <a:cs typeface="Arial MT"/>
              </a:rPr>
              <a:t> </a:t>
            </a:r>
            <a:r>
              <a:rPr lang="en-US" sz="2400" spc="-5" dirty="0">
                <a:solidFill>
                  <a:srgbClr val="124F5C"/>
                </a:solidFill>
                <a:cs typeface="Arial MT"/>
              </a:rPr>
              <a:t>reviews</a:t>
            </a:r>
            <a:r>
              <a:rPr lang="en-US" sz="2400" spc="20" dirty="0">
                <a:solidFill>
                  <a:srgbClr val="124F5C"/>
                </a:solidFill>
                <a:cs typeface="Arial MT"/>
              </a:rPr>
              <a:t> </a:t>
            </a:r>
            <a:r>
              <a:rPr lang="en-US" sz="2400" dirty="0">
                <a:solidFill>
                  <a:srgbClr val="124F5C"/>
                </a:solidFill>
                <a:cs typeface="Arial MT"/>
              </a:rPr>
              <a:t>into numerical</a:t>
            </a:r>
            <a:r>
              <a:rPr lang="en-US" sz="2400" spc="-10" dirty="0">
                <a:solidFill>
                  <a:srgbClr val="124F5C"/>
                </a:solidFill>
                <a:cs typeface="Arial MT"/>
              </a:rPr>
              <a:t> </a:t>
            </a:r>
            <a:r>
              <a:rPr lang="en-US" sz="2400" spc="-5" dirty="0">
                <a:solidFill>
                  <a:srgbClr val="124F5C"/>
                </a:solidFill>
                <a:cs typeface="Arial MT"/>
              </a:rPr>
              <a:t>values.</a:t>
            </a:r>
            <a:endParaRPr lang="en-US" sz="2400" dirty="0">
              <a:cs typeface="Arial MT"/>
            </a:endParaRPr>
          </a:p>
          <a:p>
            <a:pPr>
              <a:lnSpc>
                <a:spcPct val="100000"/>
              </a:lnSpc>
              <a:spcBef>
                <a:spcPts val="15"/>
              </a:spcBef>
              <a:buFont typeface="Calibri"/>
              <a:buChar char="▪"/>
            </a:pPr>
            <a:endParaRPr lang="en-US" sz="2400" dirty="0">
              <a:cs typeface="Arial MT"/>
            </a:endParaRPr>
          </a:p>
          <a:p>
            <a:pPr marL="355600" marR="6985" indent="-342900" algn="just">
              <a:lnSpc>
                <a:spcPct val="100000"/>
              </a:lnSpc>
              <a:spcBef>
                <a:spcPts val="5"/>
              </a:spcBef>
              <a:buClr>
                <a:srgbClr val="000000"/>
              </a:buClr>
              <a:buSzPct val="93333"/>
              <a:buFont typeface="Calibri"/>
              <a:buChar char="▪"/>
              <a:tabLst>
                <a:tab pos="355600" algn="l"/>
              </a:tabLst>
            </a:pPr>
            <a:r>
              <a:rPr lang="en-US" sz="2400" b="1" dirty="0">
                <a:solidFill>
                  <a:srgbClr val="124F5C"/>
                </a:solidFill>
                <a:cs typeface="Arial"/>
              </a:rPr>
              <a:t>Exploratory</a:t>
            </a:r>
            <a:r>
              <a:rPr lang="en-US" sz="2400" b="1" spc="5" dirty="0">
                <a:solidFill>
                  <a:srgbClr val="124F5C"/>
                </a:solidFill>
                <a:cs typeface="Arial"/>
              </a:rPr>
              <a:t> </a:t>
            </a:r>
            <a:r>
              <a:rPr lang="en-US" sz="2400" b="1" dirty="0">
                <a:solidFill>
                  <a:srgbClr val="124F5C"/>
                </a:solidFill>
                <a:cs typeface="Arial"/>
              </a:rPr>
              <a:t>Data</a:t>
            </a:r>
            <a:r>
              <a:rPr lang="en-US" sz="2400" b="1" spc="5" dirty="0">
                <a:solidFill>
                  <a:srgbClr val="124F5C"/>
                </a:solidFill>
                <a:cs typeface="Arial"/>
              </a:rPr>
              <a:t> </a:t>
            </a:r>
            <a:r>
              <a:rPr lang="en-US" sz="2400" b="1" spc="-10" dirty="0">
                <a:solidFill>
                  <a:srgbClr val="124F5C"/>
                </a:solidFill>
                <a:cs typeface="Arial"/>
              </a:rPr>
              <a:t>Analysis:</a:t>
            </a:r>
            <a:r>
              <a:rPr lang="en-US" sz="2400" b="1" spc="-5" dirty="0">
                <a:solidFill>
                  <a:srgbClr val="124F5C"/>
                </a:solidFill>
                <a:cs typeface="Arial"/>
              </a:rPr>
              <a:t> </a:t>
            </a:r>
            <a:r>
              <a:rPr lang="en-US" sz="2400" spc="-5" dirty="0">
                <a:solidFill>
                  <a:srgbClr val="124F5C"/>
                </a:solidFill>
                <a:cs typeface="Arial MT"/>
              </a:rPr>
              <a:t>Analyzing</a:t>
            </a:r>
            <a:r>
              <a:rPr lang="en-US" sz="2400" dirty="0">
                <a:solidFill>
                  <a:srgbClr val="124F5C"/>
                </a:solidFill>
                <a:cs typeface="Arial MT"/>
              </a:rPr>
              <a:t> the</a:t>
            </a:r>
            <a:r>
              <a:rPr lang="en-US" sz="2400" spc="5" dirty="0">
                <a:solidFill>
                  <a:srgbClr val="124F5C"/>
                </a:solidFill>
                <a:cs typeface="Arial MT"/>
              </a:rPr>
              <a:t> </a:t>
            </a:r>
            <a:r>
              <a:rPr lang="en-US" sz="2400" spc="-5" dirty="0">
                <a:solidFill>
                  <a:srgbClr val="124F5C"/>
                </a:solidFill>
                <a:cs typeface="Arial MT"/>
              </a:rPr>
              <a:t>data</a:t>
            </a:r>
            <a:r>
              <a:rPr lang="en-US" sz="2400" dirty="0">
                <a:solidFill>
                  <a:srgbClr val="124F5C"/>
                </a:solidFill>
                <a:cs typeface="Arial MT"/>
              </a:rPr>
              <a:t> </a:t>
            </a:r>
            <a:r>
              <a:rPr lang="en-US" sz="2400" spc="-5" dirty="0">
                <a:solidFill>
                  <a:srgbClr val="124F5C"/>
                </a:solidFill>
                <a:cs typeface="Arial MT"/>
              </a:rPr>
              <a:t>sets</a:t>
            </a:r>
            <a:r>
              <a:rPr lang="en-US" sz="2400" dirty="0">
                <a:solidFill>
                  <a:srgbClr val="124F5C"/>
                </a:solidFill>
                <a:cs typeface="Arial MT"/>
              </a:rPr>
              <a:t> to </a:t>
            </a:r>
            <a:r>
              <a:rPr lang="en-US" sz="2400" spc="5" dirty="0">
                <a:solidFill>
                  <a:srgbClr val="124F5C"/>
                </a:solidFill>
                <a:cs typeface="Arial MT"/>
              </a:rPr>
              <a:t> </a:t>
            </a:r>
            <a:r>
              <a:rPr lang="en-US" sz="2400" dirty="0">
                <a:solidFill>
                  <a:srgbClr val="124F5C"/>
                </a:solidFill>
                <a:cs typeface="Arial MT"/>
              </a:rPr>
              <a:t>summarize their </a:t>
            </a:r>
            <a:r>
              <a:rPr lang="en-US" sz="2400" spc="-5" dirty="0">
                <a:solidFill>
                  <a:srgbClr val="124F5C"/>
                </a:solidFill>
                <a:cs typeface="Arial MT"/>
              </a:rPr>
              <a:t>main characteristics using statistical graphics </a:t>
            </a:r>
            <a:r>
              <a:rPr lang="en-US" sz="2400" dirty="0">
                <a:solidFill>
                  <a:srgbClr val="124F5C"/>
                </a:solidFill>
                <a:cs typeface="Arial MT"/>
              </a:rPr>
              <a:t> and</a:t>
            </a:r>
            <a:r>
              <a:rPr lang="en-US" sz="2400" spc="-5" dirty="0">
                <a:solidFill>
                  <a:srgbClr val="124F5C"/>
                </a:solidFill>
                <a:cs typeface="Arial MT"/>
              </a:rPr>
              <a:t> </a:t>
            </a:r>
            <a:r>
              <a:rPr lang="en-US" sz="2400" dirty="0">
                <a:solidFill>
                  <a:srgbClr val="124F5C"/>
                </a:solidFill>
                <a:cs typeface="Arial MT"/>
              </a:rPr>
              <a:t>data</a:t>
            </a:r>
            <a:r>
              <a:rPr lang="en-US" sz="2400" spc="-20" dirty="0">
                <a:solidFill>
                  <a:srgbClr val="124F5C"/>
                </a:solidFill>
                <a:cs typeface="Arial MT"/>
              </a:rPr>
              <a:t> </a:t>
            </a:r>
            <a:r>
              <a:rPr lang="en-US" sz="2400" spc="-5" dirty="0">
                <a:solidFill>
                  <a:srgbClr val="124F5C"/>
                </a:solidFill>
                <a:cs typeface="Arial MT"/>
              </a:rPr>
              <a:t>visualizations </a:t>
            </a:r>
            <a:r>
              <a:rPr lang="en-US" sz="2400" dirty="0">
                <a:solidFill>
                  <a:srgbClr val="124F5C"/>
                </a:solidFill>
                <a:cs typeface="Arial MT"/>
              </a:rPr>
              <a:t>method.</a:t>
            </a:r>
            <a:endParaRPr lang="en-IN" sz="2400" dirty="0"/>
          </a:p>
        </p:txBody>
      </p:sp>
      <p:sp>
        <p:nvSpPr>
          <p:cNvPr id="3" name="TextBox 2">
            <a:extLst>
              <a:ext uri="{FF2B5EF4-FFF2-40B4-BE49-F238E27FC236}">
                <a16:creationId xmlns:a16="http://schemas.microsoft.com/office/drawing/2014/main" id="{2D583A22-E521-4E19-9717-F2EB8E01AD4B}"/>
              </a:ext>
            </a:extLst>
          </p:cNvPr>
          <p:cNvSpPr txBox="1"/>
          <p:nvPr/>
        </p:nvSpPr>
        <p:spPr>
          <a:xfrm>
            <a:off x="1589649" y="239151"/>
            <a:ext cx="5669280" cy="830997"/>
          </a:xfrm>
          <a:prstGeom prst="rect">
            <a:avLst/>
          </a:prstGeom>
          <a:noFill/>
        </p:spPr>
        <p:txBody>
          <a:bodyPr wrap="square" rtlCol="0">
            <a:spAutoFit/>
          </a:bodyPr>
          <a:lstStyle/>
          <a:p>
            <a:r>
              <a:rPr lang="en-IN" sz="4800" b="1" dirty="0">
                <a:solidFill>
                  <a:srgbClr val="C00000"/>
                </a:solidFill>
              </a:rPr>
              <a:t>Dataset Preparation:-</a:t>
            </a:r>
            <a:endParaRPr lang="en-IN" sz="4800" dirty="0"/>
          </a:p>
        </p:txBody>
      </p:sp>
    </p:spTree>
    <p:extLst>
      <p:ext uri="{BB962C8B-B14F-4D97-AF65-F5344CB8AC3E}">
        <p14:creationId xmlns:p14="http://schemas.microsoft.com/office/powerpoint/2010/main" val="4077083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DB599-625B-4536-AE3C-67E8B013BB6A}"/>
              </a:ext>
            </a:extLst>
          </p:cNvPr>
          <p:cNvSpPr txBox="1"/>
          <p:nvPr/>
        </p:nvSpPr>
        <p:spPr>
          <a:xfrm>
            <a:off x="1392703" y="928468"/>
            <a:ext cx="11085340" cy="6555641"/>
          </a:xfrm>
          <a:prstGeom prst="rect">
            <a:avLst/>
          </a:prstGeom>
          <a:noFill/>
        </p:spPr>
        <p:txBody>
          <a:bodyPr wrap="square" rtlCol="0">
            <a:spAutoFit/>
          </a:bodyPr>
          <a:lstStyle/>
          <a:p>
            <a:r>
              <a:rPr lang="en-US" sz="2000" b="1" spc="-105" dirty="0">
                <a:solidFill>
                  <a:srgbClr val="C00000"/>
                </a:solidFill>
                <a:cs typeface="Verdana"/>
              </a:rPr>
              <a:t>1.  App</a:t>
            </a:r>
            <a:r>
              <a:rPr lang="en-US" sz="2000" b="1" spc="-165" dirty="0">
                <a:solidFill>
                  <a:srgbClr val="C00000"/>
                </a:solidFill>
                <a:cs typeface="Verdana"/>
              </a:rPr>
              <a:t> </a:t>
            </a:r>
            <a:r>
              <a:rPr lang="en-US" sz="2000" b="1" spc="-390" dirty="0">
                <a:solidFill>
                  <a:srgbClr val="C00000"/>
                </a:solidFill>
                <a:cs typeface="Verdana"/>
              </a:rPr>
              <a:t>:</a:t>
            </a:r>
            <a:r>
              <a:rPr lang="en-US" sz="2000" b="1" spc="-310" dirty="0">
                <a:solidFill>
                  <a:srgbClr val="C00000"/>
                </a:solidFill>
                <a:cs typeface="Verdana"/>
              </a:rPr>
              <a:t>      </a:t>
            </a:r>
            <a:r>
              <a:rPr lang="en-US" sz="2000" b="1" spc="-20" dirty="0">
                <a:solidFill>
                  <a:schemeClr val="accent1"/>
                </a:solidFill>
                <a:cs typeface="Verdana"/>
              </a:rPr>
              <a:t>This</a:t>
            </a:r>
            <a:r>
              <a:rPr lang="en-US" sz="2000" b="1" spc="-130" dirty="0">
                <a:solidFill>
                  <a:schemeClr val="accent1"/>
                </a:solidFill>
                <a:cs typeface="Verdana"/>
              </a:rPr>
              <a:t> </a:t>
            </a:r>
            <a:r>
              <a:rPr lang="en-US" sz="2000" b="1" spc="55" dirty="0">
                <a:solidFill>
                  <a:schemeClr val="accent1"/>
                </a:solidFill>
                <a:cs typeface="Verdana"/>
              </a:rPr>
              <a:t>column</a:t>
            </a:r>
            <a:r>
              <a:rPr lang="en-US" sz="2000" b="1" spc="-140" dirty="0">
                <a:solidFill>
                  <a:schemeClr val="accent1"/>
                </a:solidFill>
                <a:cs typeface="Verdana"/>
              </a:rPr>
              <a:t> </a:t>
            </a:r>
            <a:r>
              <a:rPr lang="en-US" sz="2000" b="1" spc="15" dirty="0">
                <a:solidFill>
                  <a:schemeClr val="accent1"/>
                </a:solidFill>
                <a:cs typeface="Verdana"/>
              </a:rPr>
              <a:t>Contains</a:t>
            </a:r>
            <a:r>
              <a:rPr lang="en-US" sz="2000" b="1" spc="-110" dirty="0">
                <a:solidFill>
                  <a:schemeClr val="accent1"/>
                </a:solidFill>
                <a:cs typeface="Verdana"/>
              </a:rPr>
              <a:t> </a:t>
            </a:r>
            <a:r>
              <a:rPr lang="en-US" sz="2000" b="1" spc="30" dirty="0">
                <a:solidFill>
                  <a:schemeClr val="accent1"/>
                </a:solidFill>
                <a:cs typeface="Verdana"/>
              </a:rPr>
              <a:t>the</a:t>
            </a:r>
            <a:r>
              <a:rPr lang="en-US" sz="2000" b="1" spc="-130" dirty="0">
                <a:solidFill>
                  <a:schemeClr val="accent1"/>
                </a:solidFill>
                <a:cs typeface="Verdana"/>
              </a:rPr>
              <a:t> </a:t>
            </a:r>
            <a:r>
              <a:rPr lang="en-US" sz="2000" b="1" spc="45" dirty="0">
                <a:solidFill>
                  <a:schemeClr val="accent1"/>
                </a:solidFill>
                <a:cs typeface="Verdana"/>
              </a:rPr>
              <a:t>name</a:t>
            </a:r>
            <a:r>
              <a:rPr lang="en-US" sz="2000" b="1" spc="-114" dirty="0">
                <a:solidFill>
                  <a:schemeClr val="accent1"/>
                </a:solidFill>
                <a:cs typeface="Verdana"/>
              </a:rPr>
              <a:t> </a:t>
            </a:r>
            <a:r>
              <a:rPr lang="en-US" sz="2000" b="1" dirty="0">
                <a:solidFill>
                  <a:schemeClr val="accent1"/>
                </a:solidFill>
                <a:cs typeface="Verdana"/>
              </a:rPr>
              <a:t>of</a:t>
            </a:r>
            <a:r>
              <a:rPr lang="en-US" sz="2000" b="1" spc="-145" dirty="0">
                <a:solidFill>
                  <a:schemeClr val="accent1"/>
                </a:solidFill>
                <a:cs typeface="Verdana"/>
              </a:rPr>
              <a:t> </a:t>
            </a:r>
            <a:r>
              <a:rPr lang="en-US" sz="2000" b="1" spc="30" dirty="0">
                <a:solidFill>
                  <a:schemeClr val="accent1"/>
                </a:solidFill>
                <a:cs typeface="Verdana"/>
              </a:rPr>
              <a:t>the</a:t>
            </a:r>
            <a:r>
              <a:rPr lang="en-US" sz="2000" b="1" spc="-125" dirty="0">
                <a:solidFill>
                  <a:schemeClr val="accent1"/>
                </a:solidFill>
                <a:cs typeface="Verdana"/>
              </a:rPr>
              <a:t> </a:t>
            </a:r>
            <a:r>
              <a:rPr lang="en-US" sz="2000" b="1" spc="45" dirty="0">
                <a:solidFill>
                  <a:schemeClr val="accent1"/>
                </a:solidFill>
                <a:cs typeface="Verdana"/>
              </a:rPr>
              <a:t>app</a:t>
            </a:r>
            <a:r>
              <a:rPr lang="en-US" sz="2000" b="1" spc="-120" dirty="0">
                <a:solidFill>
                  <a:schemeClr val="accent1"/>
                </a:solidFill>
                <a:cs typeface="Verdana"/>
              </a:rPr>
              <a:t> </a:t>
            </a:r>
            <a:r>
              <a:rPr lang="en-US" sz="2000" b="1" spc="-15" dirty="0">
                <a:solidFill>
                  <a:schemeClr val="accent1"/>
                </a:solidFill>
                <a:cs typeface="Verdana"/>
              </a:rPr>
              <a:t>for</a:t>
            </a:r>
            <a:r>
              <a:rPr lang="en-US" sz="2000" b="1" spc="-145" dirty="0">
                <a:solidFill>
                  <a:schemeClr val="accent1"/>
                </a:solidFill>
                <a:cs typeface="Verdana"/>
              </a:rPr>
              <a:t> </a:t>
            </a:r>
            <a:r>
              <a:rPr lang="en-US" sz="2000" b="1" spc="25" dirty="0">
                <a:solidFill>
                  <a:schemeClr val="accent1"/>
                </a:solidFill>
                <a:cs typeface="Verdana"/>
              </a:rPr>
              <a:t>each</a:t>
            </a:r>
            <a:r>
              <a:rPr lang="en-US" sz="2000" b="1" spc="-114" dirty="0">
                <a:solidFill>
                  <a:schemeClr val="accent1"/>
                </a:solidFill>
                <a:cs typeface="Verdana"/>
              </a:rPr>
              <a:t> </a:t>
            </a:r>
            <a:r>
              <a:rPr lang="en-US" sz="2000" b="1" spc="-20" dirty="0">
                <a:solidFill>
                  <a:schemeClr val="accent1"/>
                </a:solidFill>
                <a:cs typeface="Verdana"/>
              </a:rPr>
              <a:t>observation.</a:t>
            </a:r>
            <a:br>
              <a:rPr lang="en-US" sz="2000" b="1" spc="-20" dirty="0">
                <a:solidFill>
                  <a:schemeClr val="accent1"/>
                </a:solidFill>
                <a:cs typeface="Verdana"/>
              </a:rPr>
            </a:br>
            <a:br>
              <a:rPr lang="en-US" sz="2000" b="1" spc="-20" dirty="0">
                <a:solidFill>
                  <a:schemeClr val="accent1"/>
                </a:solidFill>
                <a:cs typeface="Verdana"/>
              </a:rPr>
            </a:br>
            <a:r>
              <a:rPr lang="en-US" sz="2000" b="1" spc="-20" dirty="0">
                <a:solidFill>
                  <a:srgbClr val="C00000"/>
                </a:solidFill>
                <a:cs typeface="Verdana"/>
              </a:rPr>
              <a:t>2. </a:t>
            </a:r>
            <a:r>
              <a:rPr lang="en-US" sz="2000" b="1" spc="5" dirty="0">
                <a:solidFill>
                  <a:srgbClr val="C00000"/>
                </a:solidFill>
                <a:ea typeface="Verdana" panose="020B0604030504040204" pitchFamily="34" charset="0"/>
              </a:rPr>
              <a:t>Category</a:t>
            </a:r>
            <a:r>
              <a:rPr lang="en-US" sz="2000" b="1" spc="-155" dirty="0">
                <a:solidFill>
                  <a:srgbClr val="C00000"/>
                </a:solidFill>
                <a:ea typeface="Verdana" panose="020B0604030504040204" pitchFamily="34" charset="0"/>
              </a:rPr>
              <a:t> </a:t>
            </a:r>
            <a:r>
              <a:rPr lang="en-US" sz="2000" b="1" spc="-390" dirty="0">
                <a:solidFill>
                  <a:srgbClr val="C00000"/>
                </a:solidFill>
                <a:ea typeface="Verdana" panose="020B0604030504040204" pitchFamily="34" charset="0"/>
              </a:rPr>
              <a:t>:</a:t>
            </a:r>
            <a:r>
              <a:rPr lang="en-US" sz="2000" b="1" spc="-315" dirty="0">
                <a:solidFill>
                  <a:srgbClr val="C00000"/>
                </a:solidFill>
                <a:ea typeface="Verdana" panose="020B0604030504040204" pitchFamily="34" charset="0"/>
              </a:rPr>
              <a:t>      </a:t>
            </a:r>
            <a:r>
              <a:rPr lang="en-US" sz="2000" b="1" spc="-20" dirty="0">
                <a:solidFill>
                  <a:schemeClr val="accent1"/>
                </a:solidFill>
                <a:ea typeface="Verdana" panose="020B0604030504040204" pitchFamily="34" charset="0"/>
              </a:rPr>
              <a:t>This</a:t>
            </a:r>
            <a:r>
              <a:rPr lang="en-US" sz="2000" b="1" spc="-130" dirty="0">
                <a:solidFill>
                  <a:schemeClr val="accent1"/>
                </a:solidFill>
                <a:ea typeface="Verdana" panose="020B0604030504040204" pitchFamily="34" charset="0"/>
              </a:rPr>
              <a:t> </a:t>
            </a:r>
            <a:r>
              <a:rPr lang="en-US" sz="2000" b="1" spc="55" dirty="0">
                <a:solidFill>
                  <a:schemeClr val="accent1"/>
                </a:solidFill>
                <a:ea typeface="Verdana" panose="020B0604030504040204" pitchFamily="34" charset="0"/>
              </a:rPr>
              <a:t>column</a:t>
            </a:r>
            <a:r>
              <a:rPr lang="en-US" sz="2000" b="1" spc="-135" dirty="0">
                <a:solidFill>
                  <a:schemeClr val="accent1"/>
                </a:solidFill>
                <a:ea typeface="Verdana" panose="020B0604030504040204" pitchFamily="34" charset="0"/>
              </a:rPr>
              <a:t> </a:t>
            </a:r>
            <a:r>
              <a:rPr lang="en-US" sz="2000" b="1" spc="15" dirty="0">
                <a:solidFill>
                  <a:schemeClr val="accent1"/>
                </a:solidFill>
                <a:ea typeface="Verdana" panose="020B0604030504040204" pitchFamily="34" charset="0"/>
              </a:rPr>
              <a:t>Contains</a:t>
            </a:r>
            <a:r>
              <a:rPr lang="en-US" sz="2000" b="1" spc="-95" dirty="0">
                <a:solidFill>
                  <a:schemeClr val="accent1"/>
                </a:solidFill>
                <a:ea typeface="Verdana" panose="020B0604030504040204" pitchFamily="34" charset="0"/>
              </a:rPr>
              <a:t> </a:t>
            </a:r>
            <a:r>
              <a:rPr lang="en-US" sz="2000" b="1" dirty="0">
                <a:solidFill>
                  <a:schemeClr val="accent1"/>
                </a:solidFill>
                <a:ea typeface="Verdana" panose="020B0604030504040204" pitchFamily="34" charset="0"/>
              </a:rPr>
              <a:t>Category</a:t>
            </a:r>
            <a:r>
              <a:rPr lang="en-US" sz="2000" b="1" spc="-125" dirty="0">
                <a:solidFill>
                  <a:schemeClr val="accent1"/>
                </a:solidFill>
                <a:ea typeface="Verdana" panose="020B0604030504040204" pitchFamily="34" charset="0"/>
              </a:rPr>
              <a:t> </a:t>
            </a:r>
            <a:r>
              <a:rPr lang="en-US" sz="2000" b="1" spc="20" dirty="0">
                <a:solidFill>
                  <a:schemeClr val="accent1"/>
                </a:solidFill>
                <a:ea typeface="Verdana" panose="020B0604030504040204" pitchFamily="34" charset="0"/>
              </a:rPr>
              <a:t>to</a:t>
            </a:r>
            <a:r>
              <a:rPr lang="en-US" sz="2000" b="1" spc="-140" dirty="0">
                <a:solidFill>
                  <a:schemeClr val="accent1"/>
                </a:solidFill>
                <a:ea typeface="Verdana" panose="020B0604030504040204" pitchFamily="34" charset="0"/>
              </a:rPr>
              <a:t> </a:t>
            </a:r>
            <a:r>
              <a:rPr lang="en-US" sz="2000" b="1" spc="55" dirty="0">
                <a:solidFill>
                  <a:schemeClr val="accent1"/>
                </a:solidFill>
                <a:ea typeface="Verdana" panose="020B0604030504040204" pitchFamily="34" charset="0"/>
              </a:rPr>
              <a:t>which</a:t>
            </a:r>
            <a:r>
              <a:rPr lang="en-US" sz="2000" b="1" spc="-120"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the</a:t>
            </a:r>
            <a:r>
              <a:rPr lang="en-US" sz="2000" b="1" spc="-130" dirty="0">
                <a:solidFill>
                  <a:schemeClr val="accent1"/>
                </a:solidFill>
                <a:ea typeface="Verdana" panose="020B0604030504040204" pitchFamily="34" charset="0"/>
              </a:rPr>
              <a:t> </a:t>
            </a:r>
            <a:r>
              <a:rPr lang="en-US" sz="2000" b="1" spc="45" dirty="0">
                <a:solidFill>
                  <a:schemeClr val="accent1"/>
                </a:solidFill>
                <a:ea typeface="Verdana" panose="020B0604030504040204" pitchFamily="34" charset="0"/>
              </a:rPr>
              <a:t>app</a:t>
            </a:r>
            <a:r>
              <a:rPr lang="en-US" sz="2000" b="1" spc="-120" dirty="0">
                <a:solidFill>
                  <a:schemeClr val="accent1"/>
                </a:solidFill>
                <a:ea typeface="Verdana" panose="020B0604030504040204" pitchFamily="34" charset="0"/>
              </a:rPr>
              <a:t> </a:t>
            </a:r>
            <a:r>
              <a:rPr lang="en-US" sz="2000" b="1" spc="-5" dirty="0">
                <a:solidFill>
                  <a:schemeClr val="accent1"/>
                </a:solidFill>
                <a:ea typeface="Verdana" panose="020B0604030504040204" pitchFamily="34" charset="0"/>
              </a:rPr>
              <a:t>belongs.</a:t>
            </a:r>
            <a:br>
              <a:rPr lang="en-US" sz="2000" b="1" dirty="0">
                <a:solidFill>
                  <a:schemeClr val="accent1"/>
                </a:solidFill>
                <a:ea typeface="Verdana" panose="020B0604030504040204" pitchFamily="34" charset="0"/>
              </a:rPr>
            </a:br>
            <a:br>
              <a:rPr lang="en-US" sz="2000" b="1" dirty="0">
                <a:solidFill>
                  <a:schemeClr val="accent1"/>
                </a:solidFill>
                <a:ea typeface="Verdana" panose="020B0604030504040204" pitchFamily="34" charset="0"/>
              </a:rPr>
            </a:br>
            <a:r>
              <a:rPr lang="en-US" sz="2000" b="1" dirty="0">
                <a:solidFill>
                  <a:srgbClr val="C00000"/>
                </a:solidFill>
                <a:ea typeface="Verdana" panose="020B0604030504040204" pitchFamily="34" charset="0"/>
              </a:rPr>
              <a:t>3. </a:t>
            </a:r>
            <a:r>
              <a:rPr lang="en-US" sz="2000" b="1" spc="35" dirty="0">
                <a:solidFill>
                  <a:srgbClr val="C00000"/>
                </a:solidFill>
                <a:ea typeface="Verdana" panose="020B0604030504040204" pitchFamily="34" charset="0"/>
              </a:rPr>
              <a:t>Rating </a:t>
            </a:r>
            <a:r>
              <a:rPr lang="en-US" sz="2000" b="1" spc="-390" dirty="0">
                <a:solidFill>
                  <a:srgbClr val="C00000"/>
                </a:solidFill>
                <a:ea typeface="Verdana" panose="020B0604030504040204" pitchFamily="34" charset="0"/>
              </a:rPr>
              <a:t>:   </a:t>
            </a:r>
            <a:r>
              <a:rPr lang="en-US" sz="2000" b="1" spc="-20" dirty="0">
                <a:solidFill>
                  <a:srgbClr val="C00000"/>
                </a:solidFill>
                <a:ea typeface="Verdana" panose="020B0604030504040204" pitchFamily="34" charset="0"/>
              </a:rPr>
              <a:t>  </a:t>
            </a:r>
            <a:r>
              <a:rPr lang="en-US" sz="2000" b="1" spc="-20" dirty="0">
                <a:solidFill>
                  <a:schemeClr val="accent1"/>
                </a:solidFill>
                <a:ea typeface="Verdana" panose="020B0604030504040204" pitchFamily="34" charset="0"/>
              </a:rPr>
              <a:t>This </a:t>
            </a:r>
            <a:r>
              <a:rPr lang="en-US" sz="2000" b="1" spc="55" dirty="0">
                <a:solidFill>
                  <a:schemeClr val="accent1"/>
                </a:solidFill>
                <a:ea typeface="Verdana" panose="020B0604030504040204" pitchFamily="34" charset="0"/>
              </a:rPr>
              <a:t>column </a:t>
            </a:r>
            <a:r>
              <a:rPr lang="en-US" sz="2000" b="1" spc="15" dirty="0">
                <a:solidFill>
                  <a:schemeClr val="accent1"/>
                </a:solidFill>
                <a:ea typeface="Verdana" panose="020B0604030504040204" pitchFamily="34" charset="0"/>
              </a:rPr>
              <a:t>contains </a:t>
            </a:r>
            <a:r>
              <a:rPr lang="en-US" sz="2000" b="1" spc="30" dirty="0">
                <a:solidFill>
                  <a:schemeClr val="accent1"/>
                </a:solidFill>
                <a:ea typeface="Verdana" panose="020B0604030504040204" pitchFamily="34" charset="0"/>
              </a:rPr>
              <a:t>the </a:t>
            </a:r>
            <a:r>
              <a:rPr lang="en-US" sz="2000" b="1" spc="-10" dirty="0">
                <a:solidFill>
                  <a:schemeClr val="accent1"/>
                </a:solidFill>
                <a:ea typeface="Verdana" panose="020B0604030504040204" pitchFamily="34" charset="0"/>
              </a:rPr>
              <a:t>average </a:t>
            </a:r>
            <a:r>
              <a:rPr lang="en-US" sz="2000" b="1" spc="15" dirty="0">
                <a:solidFill>
                  <a:schemeClr val="accent1"/>
                </a:solidFill>
                <a:ea typeface="Verdana" panose="020B0604030504040204" pitchFamily="34" charset="0"/>
              </a:rPr>
              <a:t>rating </a:t>
            </a:r>
            <a:r>
              <a:rPr lang="en-US" sz="2000" b="1" spc="-15" dirty="0">
                <a:solidFill>
                  <a:schemeClr val="accent1"/>
                </a:solidFill>
                <a:ea typeface="Verdana" panose="020B0604030504040204" pitchFamily="34" charset="0"/>
              </a:rPr>
              <a:t>for </a:t>
            </a:r>
            <a:r>
              <a:rPr lang="en-US" sz="2000" b="1" spc="30" dirty="0">
                <a:solidFill>
                  <a:schemeClr val="accent1"/>
                </a:solidFill>
                <a:ea typeface="Verdana" panose="020B0604030504040204" pitchFamily="34" charset="0"/>
              </a:rPr>
              <a:t>the </a:t>
            </a:r>
            <a:r>
              <a:rPr lang="en-US" sz="2000" b="1" spc="-30" dirty="0">
                <a:solidFill>
                  <a:schemeClr val="accent1"/>
                </a:solidFill>
                <a:ea typeface="Verdana" panose="020B0604030504040204" pitchFamily="34" charset="0"/>
              </a:rPr>
              <a:t>app. </a:t>
            </a:r>
            <a:br>
              <a:rPr lang="en-US" sz="2000" b="1" spc="-30" dirty="0">
                <a:solidFill>
                  <a:schemeClr val="accent1"/>
                </a:solidFill>
                <a:ea typeface="Verdana" panose="020B0604030504040204" pitchFamily="34" charset="0"/>
              </a:rPr>
            </a:br>
            <a:br>
              <a:rPr lang="en-US" sz="2000" b="1" spc="-30" dirty="0">
                <a:solidFill>
                  <a:schemeClr val="accent1"/>
                </a:solidFill>
                <a:ea typeface="Verdana" panose="020B0604030504040204" pitchFamily="34" charset="0"/>
              </a:rPr>
            </a:br>
            <a:r>
              <a:rPr lang="en-US" sz="2000" b="1" spc="-30" dirty="0">
                <a:solidFill>
                  <a:srgbClr val="C00000"/>
                </a:solidFill>
                <a:ea typeface="Verdana" panose="020B0604030504040204" pitchFamily="34" charset="0"/>
              </a:rPr>
              <a:t>4 .</a:t>
            </a:r>
            <a:r>
              <a:rPr lang="en-US" sz="2000" b="1" spc="-25" dirty="0">
                <a:solidFill>
                  <a:srgbClr val="C00000"/>
                </a:solidFill>
                <a:ea typeface="Verdana" panose="020B0604030504040204" pitchFamily="34" charset="0"/>
              </a:rPr>
              <a:t>Reviews</a:t>
            </a:r>
            <a:r>
              <a:rPr lang="en-US" sz="2000" b="1" spc="-150" dirty="0">
                <a:solidFill>
                  <a:srgbClr val="C00000"/>
                </a:solidFill>
                <a:ea typeface="Verdana" panose="020B0604030504040204" pitchFamily="34" charset="0"/>
              </a:rPr>
              <a:t> </a:t>
            </a:r>
            <a:r>
              <a:rPr lang="en-US" sz="2000" b="1" spc="-390" dirty="0">
                <a:solidFill>
                  <a:srgbClr val="C00000"/>
                </a:solidFill>
                <a:ea typeface="Verdana" panose="020B0604030504040204" pitchFamily="34" charset="0"/>
              </a:rPr>
              <a:t>:</a:t>
            </a:r>
            <a:r>
              <a:rPr lang="en-US" sz="2000" b="1" spc="-305" dirty="0">
                <a:solidFill>
                  <a:srgbClr val="C00000"/>
                </a:solidFill>
                <a:ea typeface="Verdana" panose="020B0604030504040204" pitchFamily="34" charset="0"/>
              </a:rPr>
              <a:t>  </a:t>
            </a:r>
            <a:r>
              <a:rPr lang="en-US" sz="2000" b="1" spc="-20" dirty="0">
                <a:solidFill>
                  <a:srgbClr val="C00000"/>
                </a:solidFill>
                <a:ea typeface="Verdana" panose="020B0604030504040204" pitchFamily="34" charset="0"/>
              </a:rPr>
              <a:t> </a:t>
            </a:r>
            <a:r>
              <a:rPr lang="en-US" sz="2000" b="1" spc="-20" dirty="0">
                <a:solidFill>
                  <a:schemeClr val="accent1"/>
                </a:solidFill>
                <a:ea typeface="Verdana" panose="020B0604030504040204" pitchFamily="34" charset="0"/>
              </a:rPr>
              <a:t>This</a:t>
            </a:r>
            <a:r>
              <a:rPr lang="en-US" sz="2000" b="1" spc="-125" dirty="0">
                <a:solidFill>
                  <a:schemeClr val="accent1"/>
                </a:solidFill>
                <a:ea typeface="Verdana" panose="020B0604030504040204" pitchFamily="34" charset="0"/>
              </a:rPr>
              <a:t> </a:t>
            </a:r>
            <a:r>
              <a:rPr lang="en-US" sz="2000" b="1" spc="55" dirty="0">
                <a:solidFill>
                  <a:schemeClr val="accent1"/>
                </a:solidFill>
                <a:ea typeface="Verdana" panose="020B0604030504040204" pitchFamily="34" charset="0"/>
              </a:rPr>
              <a:t>column</a:t>
            </a:r>
            <a:r>
              <a:rPr lang="en-US" sz="2000" b="1" spc="-130" dirty="0">
                <a:solidFill>
                  <a:schemeClr val="accent1"/>
                </a:solidFill>
                <a:ea typeface="Verdana" panose="020B0604030504040204" pitchFamily="34" charset="0"/>
              </a:rPr>
              <a:t> </a:t>
            </a:r>
            <a:r>
              <a:rPr lang="en-US" sz="2000" b="1" spc="15" dirty="0">
                <a:solidFill>
                  <a:schemeClr val="accent1"/>
                </a:solidFill>
                <a:ea typeface="Verdana" panose="020B0604030504040204" pitchFamily="34" charset="0"/>
              </a:rPr>
              <a:t>contains</a:t>
            </a:r>
            <a:r>
              <a:rPr lang="en-US" sz="2000" b="1" spc="-90"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the</a:t>
            </a:r>
            <a:r>
              <a:rPr lang="en-US" sz="2000" b="1" spc="-135" dirty="0">
                <a:solidFill>
                  <a:schemeClr val="accent1"/>
                </a:solidFill>
                <a:ea typeface="Verdana" panose="020B0604030504040204" pitchFamily="34" charset="0"/>
              </a:rPr>
              <a:t> </a:t>
            </a:r>
            <a:r>
              <a:rPr lang="en-US" sz="2000" b="1" spc="50" dirty="0">
                <a:solidFill>
                  <a:schemeClr val="accent1"/>
                </a:solidFill>
                <a:ea typeface="Verdana" panose="020B0604030504040204" pitchFamily="34" charset="0"/>
              </a:rPr>
              <a:t>number</a:t>
            </a:r>
            <a:r>
              <a:rPr lang="en-US" sz="2000" b="1" spc="-120" dirty="0">
                <a:solidFill>
                  <a:schemeClr val="accent1"/>
                </a:solidFill>
                <a:ea typeface="Verdana" panose="020B0604030504040204" pitchFamily="34" charset="0"/>
              </a:rPr>
              <a:t> </a:t>
            </a:r>
            <a:r>
              <a:rPr lang="en-US" sz="2000" b="1" dirty="0">
                <a:solidFill>
                  <a:schemeClr val="accent1"/>
                </a:solidFill>
                <a:ea typeface="Verdana" panose="020B0604030504040204" pitchFamily="34" charset="0"/>
              </a:rPr>
              <a:t>of</a:t>
            </a:r>
            <a:r>
              <a:rPr lang="en-US" sz="2000" b="1" spc="-130" dirty="0">
                <a:solidFill>
                  <a:schemeClr val="accent1"/>
                </a:solidFill>
                <a:ea typeface="Verdana" panose="020B0604030504040204" pitchFamily="34" charset="0"/>
              </a:rPr>
              <a:t> </a:t>
            </a:r>
            <a:r>
              <a:rPr lang="en-US" sz="2000" b="1" spc="-15" dirty="0">
                <a:solidFill>
                  <a:schemeClr val="accent1"/>
                </a:solidFill>
                <a:ea typeface="Verdana" panose="020B0604030504040204" pitchFamily="34" charset="0"/>
              </a:rPr>
              <a:t>reviews</a:t>
            </a:r>
            <a:r>
              <a:rPr lang="en-US" sz="2000" b="1" spc="-130" dirty="0">
                <a:solidFill>
                  <a:schemeClr val="accent1"/>
                </a:solidFill>
                <a:ea typeface="Verdana" panose="020B0604030504040204" pitchFamily="34" charset="0"/>
              </a:rPr>
              <a:t> </a:t>
            </a:r>
            <a:r>
              <a:rPr lang="en-US" sz="2000" b="1" spc="15" dirty="0">
                <a:solidFill>
                  <a:schemeClr val="accent1"/>
                </a:solidFill>
                <a:ea typeface="Verdana" panose="020B0604030504040204" pitchFamily="34" charset="0"/>
              </a:rPr>
              <a:t>that</a:t>
            </a:r>
            <a:r>
              <a:rPr lang="en-US" sz="2000" b="1" spc="-105"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the</a:t>
            </a:r>
            <a:r>
              <a:rPr lang="en-US" sz="2000" b="1" spc="-135" dirty="0">
                <a:solidFill>
                  <a:schemeClr val="accent1"/>
                </a:solidFill>
                <a:ea typeface="Verdana" panose="020B0604030504040204" pitchFamily="34" charset="0"/>
              </a:rPr>
              <a:t> </a:t>
            </a:r>
            <a:r>
              <a:rPr lang="en-US" sz="2000" b="1" spc="45" dirty="0">
                <a:solidFill>
                  <a:schemeClr val="accent1"/>
                </a:solidFill>
                <a:ea typeface="Verdana" panose="020B0604030504040204" pitchFamily="34" charset="0"/>
              </a:rPr>
              <a:t>app</a:t>
            </a:r>
            <a:r>
              <a:rPr lang="en-US" sz="2000" b="1" spc="-110" dirty="0">
                <a:solidFill>
                  <a:schemeClr val="accent1"/>
                </a:solidFill>
                <a:ea typeface="Verdana" panose="020B0604030504040204" pitchFamily="34" charset="0"/>
              </a:rPr>
              <a:t> </a:t>
            </a:r>
            <a:r>
              <a:rPr lang="en-US" sz="2000" b="1" spc="-5" dirty="0">
                <a:solidFill>
                  <a:schemeClr val="accent1"/>
                </a:solidFill>
                <a:ea typeface="Verdana" panose="020B0604030504040204" pitchFamily="34" charset="0"/>
              </a:rPr>
              <a:t>has  </a:t>
            </a:r>
            <a:r>
              <a:rPr lang="en-US" sz="2000" b="1" dirty="0">
                <a:solidFill>
                  <a:schemeClr val="accent1"/>
                </a:solidFill>
                <a:ea typeface="Verdana" panose="020B0604030504040204" pitchFamily="34" charset="0"/>
              </a:rPr>
              <a:t>received</a:t>
            </a:r>
            <a:r>
              <a:rPr lang="en-US" sz="2000" b="1" spc="-145" dirty="0">
                <a:solidFill>
                  <a:schemeClr val="accent1"/>
                </a:solidFill>
                <a:ea typeface="Verdana" panose="020B0604030504040204" pitchFamily="34" charset="0"/>
              </a:rPr>
              <a:t> </a:t>
            </a:r>
            <a:r>
              <a:rPr lang="en-US" sz="2000" b="1" spc="45" dirty="0">
                <a:solidFill>
                  <a:schemeClr val="accent1"/>
                </a:solidFill>
                <a:ea typeface="Verdana" panose="020B0604030504040204" pitchFamily="34" charset="0"/>
              </a:rPr>
              <a:t>on</a:t>
            </a:r>
            <a:r>
              <a:rPr lang="en-US" sz="2000" b="1" spc="-135"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the</a:t>
            </a:r>
            <a:r>
              <a:rPr lang="en-US" sz="2000" b="1" spc="-130" dirty="0">
                <a:solidFill>
                  <a:schemeClr val="accent1"/>
                </a:solidFill>
                <a:ea typeface="Verdana" panose="020B0604030504040204" pitchFamily="34" charset="0"/>
              </a:rPr>
              <a:t> </a:t>
            </a:r>
            <a:r>
              <a:rPr lang="en-US" sz="2000" b="1" spc="-10" dirty="0">
                <a:solidFill>
                  <a:schemeClr val="accent1"/>
                </a:solidFill>
                <a:ea typeface="Verdana" panose="020B0604030504040204" pitchFamily="34" charset="0"/>
              </a:rPr>
              <a:t>play</a:t>
            </a:r>
            <a:r>
              <a:rPr lang="en-US" sz="2000" b="1" spc="-135" dirty="0">
                <a:solidFill>
                  <a:schemeClr val="accent1"/>
                </a:solidFill>
                <a:ea typeface="Verdana" panose="020B0604030504040204" pitchFamily="34" charset="0"/>
              </a:rPr>
              <a:t> </a:t>
            </a:r>
            <a:r>
              <a:rPr lang="en-US" sz="2000" b="1" spc="-50" dirty="0">
                <a:solidFill>
                  <a:schemeClr val="accent1"/>
                </a:solidFill>
                <a:ea typeface="Verdana" panose="020B0604030504040204" pitchFamily="34" charset="0"/>
              </a:rPr>
              <a:t>store.</a:t>
            </a:r>
            <a:br>
              <a:rPr lang="en-US" sz="2000" b="1" dirty="0">
                <a:solidFill>
                  <a:schemeClr val="accent1"/>
                </a:solidFill>
                <a:ea typeface="Verdana" panose="020B0604030504040204" pitchFamily="34" charset="0"/>
              </a:rPr>
            </a:br>
            <a:br>
              <a:rPr lang="en-US" sz="2000" b="1" dirty="0">
                <a:solidFill>
                  <a:schemeClr val="accent1"/>
                </a:solidFill>
                <a:ea typeface="Verdana" panose="020B0604030504040204" pitchFamily="34" charset="0"/>
              </a:rPr>
            </a:br>
            <a:r>
              <a:rPr lang="en-US" sz="2000" b="1" dirty="0">
                <a:solidFill>
                  <a:srgbClr val="C00000"/>
                </a:solidFill>
                <a:ea typeface="Verdana" panose="020B0604030504040204" pitchFamily="34" charset="0"/>
              </a:rPr>
              <a:t>5. </a:t>
            </a:r>
            <a:r>
              <a:rPr lang="en-US" sz="2000" b="1" spc="-40" dirty="0">
                <a:solidFill>
                  <a:srgbClr val="C00000"/>
                </a:solidFill>
                <a:ea typeface="Verdana" panose="020B0604030504040204" pitchFamily="34" charset="0"/>
              </a:rPr>
              <a:t>Size</a:t>
            </a:r>
            <a:r>
              <a:rPr lang="en-US" sz="2000" b="1" spc="-135" dirty="0">
                <a:solidFill>
                  <a:srgbClr val="C00000"/>
                </a:solidFill>
                <a:ea typeface="Verdana" panose="020B0604030504040204" pitchFamily="34" charset="0"/>
              </a:rPr>
              <a:t> </a:t>
            </a:r>
            <a:r>
              <a:rPr lang="en-US" sz="2000" b="1" spc="-390" dirty="0">
                <a:solidFill>
                  <a:srgbClr val="C00000"/>
                </a:solidFill>
                <a:ea typeface="Verdana" panose="020B0604030504040204" pitchFamily="34" charset="0"/>
              </a:rPr>
              <a:t>:</a:t>
            </a:r>
            <a:r>
              <a:rPr lang="en-US" sz="2000" b="1" spc="-305" dirty="0">
                <a:solidFill>
                  <a:srgbClr val="C00000"/>
                </a:solidFill>
                <a:ea typeface="Verdana" panose="020B0604030504040204" pitchFamily="34" charset="0"/>
              </a:rPr>
              <a:t>  </a:t>
            </a:r>
            <a:r>
              <a:rPr lang="en-US" sz="2000" b="1" spc="-20" dirty="0">
                <a:solidFill>
                  <a:srgbClr val="C00000"/>
                </a:solidFill>
                <a:ea typeface="Verdana" panose="020B0604030504040204" pitchFamily="34" charset="0"/>
              </a:rPr>
              <a:t> </a:t>
            </a:r>
            <a:r>
              <a:rPr lang="en-US" sz="2000" b="1" spc="-20" dirty="0">
                <a:solidFill>
                  <a:schemeClr val="accent1"/>
                </a:solidFill>
                <a:ea typeface="Verdana" panose="020B0604030504040204" pitchFamily="34" charset="0"/>
              </a:rPr>
              <a:t>This</a:t>
            </a:r>
            <a:r>
              <a:rPr lang="en-US" sz="2000" b="1" spc="-130" dirty="0">
                <a:solidFill>
                  <a:schemeClr val="accent1"/>
                </a:solidFill>
                <a:ea typeface="Verdana" panose="020B0604030504040204" pitchFamily="34" charset="0"/>
              </a:rPr>
              <a:t> </a:t>
            </a:r>
            <a:r>
              <a:rPr lang="en-US" sz="2000" b="1" spc="55" dirty="0">
                <a:solidFill>
                  <a:schemeClr val="accent1"/>
                </a:solidFill>
                <a:ea typeface="Verdana" panose="020B0604030504040204" pitchFamily="34" charset="0"/>
              </a:rPr>
              <a:t>column</a:t>
            </a:r>
            <a:r>
              <a:rPr lang="en-US" sz="2000" b="1" spc="-125" dirty="0">
                <a:solidFill>
                  <a:schemeClr val="accent1"/>
                </a:solidFill>
                <a:ea typeface="Verdana" panose="020B0604030504040204" pitchFamily="34" charset="0"/>
              </a:rPr>
              <a:t> </a:t>
            </a:r>
            <a:r>
              <a:rPr lang="en-US" sz="2000" b="1" spc="15" dirty="0">
                <a:solidFill>
                  <a:schemeClr val="accent1"/>
                </a:solidFill>
                <a:ea typeface="Verdana" panose="020B0604030504040204" pitchFamily="34" charset="0"/>
              </a:rPr>
              <a:t>contains</a:t>
            </a:r>
            <a:r>
              <a:rPr lang="en-US" sz="2000" b="1" spc="-100"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the</a:t>
            </a:r>
            <a:r>
              <a:rPr lang="en-US" sz="2000" b="1" spc="-120" dirty="0">
                <a:solidFill>
                  <a:schemeClr val="accent1"/>
                </a:solidFill>
                <a:ea typeface="Verdana" panose="020B0604030504040204" pitchFamily="34" charset="0"/>
              </a:rPr>
              <a:t> </a:t>
            </a:r>
            <a:r>
              <a:rPr lang="en-US" sz="2000" b="1" spc="45" dirty="0">
                <a:solidFill>
                  <a:schemeClr val="accent1"/>
                </a:solidFill>
                <a:ea typeface="Verdana" panose="020B0604030504040204" pitchFamily="34" charset="0"/>
              </a:rPr>
              <a:t>amount</a:t>
            </a:r>
            <a:r>
              <a:rPr lang="en-US" sz="2000" b="1" spc="-105" dirty="0">
                <a:solidFill>
                  <a:schemeClr val="accent1"/>
                </a:solidFill>
                <a:ea typeface="Verdana" panose="020B0604030504040204" pitchFamily="34" charset="0"/>
              </a:rPr>
              <a:t> </a:t>
            </a:r>
            <a:r>
              <a:rPr lang="en-US" sz="2000" b="1" dirty="0">
                <a:solidFill>
                  <a:schemeClr val="accent1"/>
                </a:solidFill>
                <a:ea typeface="Verdana" panose="020B0604030504040204" pitchFamily="34" charset="0"/>
              </a:rPr>
              <a:t>of</a:t>
            </a:r>
            <a:r>
              <a:rPr lang="en-US" sz="2000" b="1" spc="-150"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memory</a:t>
            </a:r>
            <a:r>
              <a:rPr lang="en-US" sz="2000" b="1" spc="-105"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the</a:t>
            </a:r>
            <a:r>
              <a:rPr lang="en-US" sz="2000" b="1" spc="-130" dirty="0">
                <a:solidFill>
                  <a:schemeClr val="accent1"/>
                </a:solidFill>
                <a:ea typeface="Verdana" panose="020B0604030504040204" pitchFamily="34" charset="0"/>
              </a:rPr>
              <a:t> </a:t>
            </a:r>
            <a:r>
              <a:rPr lang="en-US" sz="2000" b="1" spc="45" dirty="0">
                <a:solidFill>
                  <a:schemeClr val="accent1"/>
                </a:solidFill>
                <a:ea typeface="Verdana" panose="020B0604030504040204" pitchFamily="34" charset="0"/>
              </a:rPr>
              <a:t>app</a:t>
            </a:r>
            <a:r>
              <a:rPr lang="en-US" sz="2000" b="1" spc="-105"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occupies</a:t>
            </a:r>
            <a:r>
              <a:rPr lang="en-US" sz="2000" b="1" spc="-130" dirty="0">
                <a:solidFill>
                  <a:schemeClr val="accent1"/>
                </a:solidFill>
                <a:ea typeface="Verdana" panose="020B0604030504040204" pitchFamily="34" charset="0"/>
              </a:rPr>
              <a:t> </a:t>
            </a:r>
            <a:r>
              <a:rPr lang="en-US" sz="2000" b="1" spc="45" dirty="0">
                <a:solidFill>
                  <a:schemeClr val="accent1"/>
                </a:solidFill>
                <a:ea typeface="Verdana" panose="020B0604030504040204" pitchFamily="34" charset="0"/>
              </a:rPr>
              <a:t>on</a:t>
            </a:r>
            <a:r>
              <a:rPr lang="en-US" sz="2000" b="1" spc="-130"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the </a:t>
            </a:r>
            <a:r>
              <a:rPr lang="en-US" sz="2000" b="1" spc="10" dirty="0">
                <a:solidFill>
                  <a:schemeClr val="accent1"/>
                </a:solidFill>
                <a:ea typeface="Verdana" panose="020B0604030504040204" pitchFamily="34" charset="0"/>
              </a:rPr>
              <a:t>device.</a:t>
            </a:r>
            <a:br>
              <a:rPr lang="en-US" sz="2000" b="1" dirty="0">
                <a:solidFill>
                  <a:schemeClr val="accent1"/>
                </a:solidFill>
                <a:ea typeface="Verdana" panose="020B0604030504040204" pitchFamily="34" charset="0"/>
              </a:rPr>
            </a:br>
            <a:br>
              <a:rPr lang="en-US" sz="2000" b="1" dirty="0">
                <a:solidFill>
                  <a:schemeClr val="accent1"/>
                </a:solidFill>
                <a:ea typeface="Verdana" panose="020B0604030504040204" pitchFamily="34" charset="0"/>
              </a:rPr>
            </a:br>
            <a:r>
              <a:rPr lang="en-US" sz="2000" b="1" dirty="0">
                <a:solidFill>
                  <a:srgbClr val="C00000"/>
                </a:solidFill>
                <a:ea typeface="Verdana" panose="020B0604030504040204" pitchFamily="34" charset="0"/>
              </a:rPr>
              <a:t>6. </a:t>
            </a:r>
            <a:r>
              <a:rPr lang="en-US" sz="2000" b="1" spc="-35" dirty="0">
                <a:solidFill>
                  <a:srgbClr val="C00000"/>
                </a:solidFill>
                <a:ea typeface="Verdana" panose="020B0604030504040204" pitchFamily="34" charset="0"/>
              </a:rPr>
              <a:t>Installs</a:t>
            </a:r>
            <a:r>
              <a:rPr lang="en-US" sz="2000" b="1" spc="-175" dirty="0">
                <a:solidFill>
                  <a:srgbClr val="C00000"/>
                </a:solidFill>
                <a:ea typeface="Verdana" panose="020B0604030504040204" pitchFamily="34" charset="0"/>
              </a:rPr>
              <a:t> </a:t>
            </a:r>
            <a:r>
              <a:rPr lang="en-US" sz="2000" b="1" spc="-390" dirty="0">
                <a:solidFill>
                  <a:srgbClr val="C00000"/>
                </a:solidFill>
                <a:ea typeface="Verdana" panose="020B0604030504040204" pitchFamily="34" charset="0"/>
              </a:rPr>
              <a:t>:</a:t>
            </a:r>
            <a:r>
              <a:rPr lang="en-US" sz="2000" b="1" spc="-305" dirty="0">
                <a:solidFill>
                  <a:srgbClr val="C00000"/>
                </a:solidFill>
                <a:ea typeface="Verdana" panose="020B0604030504040204" pitchFamily="34" charset="0"/>
              </a:rPr>
              <a:t>  </a:t>
            </a:r>
            <a:r>
              <a:rPr lang="en-US" sz="2000" b="1" spc="-20" dirty="0">
                <a:solidFill>
                  <a:srgbClr val="C00000"/>
                </a:solidFill>
                <a:ea typeface="Verdana" panose="020B0604030504040204" pitchFamily="34" charset="0"/>
              </a:rPr>
              <a:t> </a:t>
            </a:r>
            <a:r>
              <a:rPr lang="en-US" sz="2000" b="1" spc="-20" dirty="0">
                <a:solidFill>
                  <a:schemeClr val="accent1"/>
                </a:solidFill>
                <a:ea typeface="Verdana" panose="020B0604030504040204" pitchFamily="34" charset="0"/>
              </a:rPr>
              <a:t>This</a:t>
            </a:r>
            <a:r>
              <a:rPr lang="en-US" sz="2000" b="1" spc="-135" dirty="0">
                <a:solidFill>
                  <a:schemeClr val="accent1"/>
                </a:solidFill>
                <a:ea typeface="Verdana" panose="020B0604030504040204" pitchFamily="34" charset="0"/>
              </a:rPr>
              <a:t> </a:t>
            </a:r>
            <a:r>
              <a:rPr lang="en-US" sz="2000" b="1" spc="55" dirty="0">
                <a:solidFill>
                  <a:schemeClr val="accent1"/>
                </a:solidFill>
                <a:ea typeface="Verdana" panose="020B0604030504040204" pitchFamily="34" charset="0"/>
              </a:rPr>
              <a:t>column</a:t>
            </a:r>
            <a:r>
              <a:rPr lang="en-US" sz="2000" b="1" spc="-130" dirty="0">
                <a:solidFill>
                  <a:schemeClr val="accent1"/>
                </a:solidFill>
                <a:ea typeface="Verdana" panose="020B0604030504040204" pitchFamily="34" charset="0"/>
              </a:rPr>
              <a:t> </a:t>
            </a:r>
            <a:r>
              <a:rPr lang="en-US" sz="2000" b="1" spc="15" dirty="0">
                <a:solidFill>
                  <a:schemeClr val="accent1"/>
                </a:solidFill>
                <a:ea typeface="Verdana" panose="020B0604030504040204" pitchFamily="34" charset="0"/>
              </a:rPr>
              <a:t>contains</a:t>
            </a:r>
            <a:r>
              <a:rPr lang="en-US" sz="2000" b="1" spc="-95"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the</a:t>
            </a:r>
            <a:r>
              <a:rPr lang="en-US" sz="2000" b="1" spc="-135" dirty="0">
                <a:solidFill>
                  <a:schemeClr val="accent1"/>
                </a:solidFill>
                <a:ea typeface="Verdana" panose="020B0604030504040204" pitchFamily="34" charset="0"/>
              </a:rPr>
              <a:t> </a:t>
            </a:r>
            <a:r>
              <a:rPr lang="en-US" sz="2000" b="1" spc="50" dirty="0">
                <a:solidFill>
                  <a:schemeClr val="accent1"/>
                </a:solidFill>
                <a:ea typeface="Verdana" panose="020B0604030504040204" pitchFamily="34" charset="0"/>
              </a:rPr>
              <a:t>number</a:t>
            </a:r>
            <a:r>
              <a:rPr lang="en-US" sz="2000" b="1" spc="-110" dirty="0">
                <a:solidFill>
                  <a:schemeClr val="accent1"/>
                </a:solidFill>
                <a:ea typeface="Verdana" panose="020B0604030504040204" pitchFamily="34" charset="0"/>
              </a:rPr>
              <a:t> </a:t>
            </a:r>
            <a:r>
              <a:rPr lang="en-US" sz="2000" b="1" dirty="0">
                <a:solidFill>
                  <a:schemeClr val="accent1"/>
                </a:solidFill>
                <a:ea typeface="Verdana" panose="020B0604030504040204" pitchFamily="34" charset="0"/>
              </a:rPr>
              <a:t>of</a:t>
            </a:r>
            <a:r>
              <a:rPr lang="en-US" sz="2000" b="1" spc="-130" dirty="0">
                <a:solidFill>
                  <a:schemeClr val="accent1"/>
                </a:solidFill>
                <a:ea typeface="Verdana" panose="020B0604030504040204" pitchFamily="34" charset="0"/>
              </a:rPr>
              <a:t> </a:t>
            </a:r>
            <a:r>
              <a:rPr lang="en-US" sz="2000" b="1" spc="20" dirty="0">
                <a:solidFill>
                  <a:schemeClr val="accent1"/>
                </a:solidFill>
                <a:ea typeface="Verdana" panose="020B0604030504040204" pitchFamily="34" charset="0"/>
              </a:rPr>
              <a:t>times</a:t>
            </a:r>
            <a:r>
              <a:rPr lang="en-US" sz="2000" b="1" spc="-135" dirty="0">
                <a:solidFill>
                  <a:schemeClr val="accent1"/>
                </a:solidFill>
                <a:ea typeface="Verdana" panose="020B0604030504040204" pitchFamily="34" charset="0"/>
              </a:rPr>
              <a:t> </a:t>
            </a:r>
            <a:r>
              <a:rPr lang="en-US" sz="2000" b="1" spc="15" dirty="0">
                <a:solidFill>
                  <a:schemeClr val="accent1"/>
                </a:solidFill>
                <a:ea typeface="Verdana" panose="020B0604030504040204" pitchFamily="34" charset="0"/>
              </a:rPr>
              <a:t>that</a:t>
            </a:r>
            <a:r>
              <a:rPr lang="en-US" sz="2000" b="1" spc="-110"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the</a:t>
            </a:r>
            <a:r>
              <a:rPr lang="en-US" sz="2000" b="1" spc="-135" dirty="0">
                <a:solidFill>
                  <a:schemeClr val="accent1"/>
                </a:solidFill>
                <a:ea typeface="Verdana" panose="020B0604030504040204" pitchFamily="34" charset="0"/>
              </a:rPr>
              <a:t> </a:t>
            </a:r>
            <a:r>
              <a:rPr lang="en-US" sz="2000" b="1" spc="45" dirty="0">
                <a:solidFill>
                  <a:schemeClr val="accent1"/>
                </a:solidFill>
                <a:ea typeface="Verdana" panose="020B0604030504040204" pitchFamily="34" charset="0"/>
              </a:rPr>
              <a:t>app</a:t>
            </a:r>
            <a:r>
              <a:rPr lang="en-US" sz="2000" b="1" spc="-114" dirty="0">
                <a:solidFill>
                  <a:schemeClr val="accent1"/>
                </a:solidFill>
                <a:ea typeface="Verdana" panose="020B0604030504040204" pitchFamily="34" charset="0"/>
              </a:rPr>
              <a:t> </a:t>
            </a:r>
            <a:r>
              <a:rPr lang="en-US" sz="2000" b="1" spc="-5" dirty="0">
                <a:solidFill>
                  <a:schemeClr val="accent1"/>
                </a:solidFill>
                <a:ea typeface="Verdana" panose="020B0604030504040204" pitchFamily="34" charset="0"/>
              </a:rPr>
              <a:t>has</a:t>
            </a:r>
            <a:r>
              <a:rPr lang="en-US" sz="2000" b="1" spc="-105" dirty="0">
                <a:solidFill>
                  <a:schemeClr val="accent1"/>
                </a:solidFill>
                <a:ea typeface="Verdana" panose="020B0604030504040204" pitchFamily="34" charset="0"/>
              </a:rPr>
              <a:t> </a:t>
            </a:r>
            <a:r>
              <a:rPr lang="en-US" sz="2000" b="1" spc="40" dirty="0">
                <a:solidFill>
                  <a:schemeClr val="accent1"/>
                </a:solidFill>
                <a:ea typeface="Verdana" panose="020B0604030504040204" pitchFamily="34" charset="0"/>
              </a:rPr>
              <a:t>been</a:t>
            </a:r>
            <a:br>
              <a:rPr lang="en-US" sz="2000" b="1" dirty="0">
                <a:solidFill>
                  <a:schemeClr val="accent1"/>
                </a:solidFill>
                <a:ea typeface="Verdana" panose="020B0604030504040204" pitchFamily="34" charset="0"/>
              </a:rPr>
            </a:br>
            <a:r>
              <a:rPr lang="en-US" sz="2000" b="1" spc="40" dirty="0">
                <a:solidFill>
                  <a:schemeClr val="accent1"/>
                </a:solidFill>
                <a:ea typeface="Verdana" panose="020B0604030504040204" pitchFamily="34" charset="0"/>
              </a:rPr>
              <a:t>downloaded</a:t>
            </a:r>
            <a:r>
              <a:rPr lang="en-US" sz="2000" b="1" spc="-90" dirty="0">
                <a:solidFill>
                  <a:schemeClr val="accent1"/>
                </a:solidFill>
                <a:ea typeface="Verdana" panose="020B0604030504040204" pitchFamily="34" charset="0"/>
              </a:rPr>
              <a:t> </a:t>
            </a:r>
            <a:r>
              <a:rPr lang="en-US" sz="2000" b="1" spc="40" dirty="0">
                <a:solidFill>
                  <a:schemeClr val="accent1"/>
                </a:solidFill>
                <a:ea typeface="Verdana" panose="020B0604030504040204" pitchFamily="34" charset="0"/>
              </a:rPr>
              <a:t>and</a:t>
            </a:r>
            <a:r>
              <a:rPr lang="en-US" sz="2000" b="1" spc="-114" dirty="0">
                <a:solidFill>
                  <a:schemeClr val="accent1"/>
                </a:solidFill>
                <a:ea typeface="Verdana" panose="020B0604030504040204" pitchFamily="34" charset="0"/>
              </a:rPr>
              <a:t> </a:t>
            </a:r>
            <a:r>
              <a:rPr lang="en-US" sz="2000" b="1" spc="5" dirty="0">
                <a:solidFill>
                  <a:schemeClr val="accent1"/>
                </a:solidFill>
                <a:ea typeface="Verdana" panose="020B0604030504040204" pitchFamily="34" charset="0"/>
              </a:rPr>
              <a:t>installed</a:t>
            </a:r>
            <a:r>
              <a:rPr lang="en-US" sz="2000" b="1" spc="-125" dirty="0">
                <a:solidFill>
                  <a:schemeClr val="accent1"/>
                </a:solidFill>
                <a:ea typeface="Verdana" panose="020B0604030504040204" pitchFamily="34" charset="0"/>
              </a:rPr>
              <a:t> </a:t>
            </a:r>
            <a:r>
              <a:rPr lang="en-US" sz="2000" b="1" spc="20" dirty="0">
                <a:solidFill>
                  <a:schemeClr val="accent1"/>
                </a:solidFill>
                <a:ea typeface="Verdana" panose="020B0604030504040204" pitchFamily="34" charset="0"/>
              </a:rPr>
              <a:t>from</a:t>
            </a:r>
            <a:r>
              <a:rPr lang="en-US" sz="2000" b="1" spc="-140"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the</a:t>
            </a:r>
            <a:r>
              <a:rPr lang="en-US" sz="2000" b="1" spc="-130" dirty="0">
                <a:solidFill>
                  <a:schemeClr val="accent1"/>
                </a:solidFill>
                <a:ea typeface="Verdana" panose="020B0604030504040204" pitchFamily="34" charset="0"/>
              </a:rPr>
              <a:t> </a:t>
            </a:r>
            <a:r>
              <a:rPr lang="en-US" sz="2000" b="1" spc="-10" dirty="0">
                <a:solidFill>
                  <a:schemeClr val="accent1"/>
                </a:solidFill>
                <a:ea typeface="Verdana" panose="020B0604030504040204" pitchFamily="34" charset="0"/>
              </a:rPr>
              <a:t>play</a:t>
            </a:r>
            <a:r>
              <a:rPr lang="en-US" sz="2000" b="1" spc="-135" dirty="0">
                <a:solidFill>
                  <a:schemeClr val="accent1"/>
                </a:solidFill>
                <a:ea typeface="Verdana" panose="020B0604030504040204" pitchFamily="34" charset="0"/>
              </a:rPr>
              <a:t> </a:t>
            </a:r>
            <a:r>
              <a:rPr lang="en-US" sz="2000" b="1" spc="-50" dirty="0">
                <a:solidFill>
                  <a:schemeClr val="accent1"/>
                </a:solidFill>
                <a:ea typeface="Verdana" panose="020B0604030504040204" pitchFamily="34" charset="0"/>
              </a:rPr>
              <a:t>store.</a:t>
            </a:r>
            <a:br>
              <a:rPr lang="en-US" sz="2000" b="1" spc="-50" dirty="0">
                <a:solidFill>
                  <a:schemeClr val="accent1"/>
                </a:solidFill>
                <a:ea typeface="Verdana" panose="020B0604030504040204" pitchFamily="34" charset="0"/>
              </a:rPr>
            </a:br>
            <a:br>
              <a:rPr lang="en-US" sz="2000" b="1" spc="-50" dirty="0">
                <a:solidFill>
                  <a:schemeClr val="accent1"/>
                </a:solidFill>
                <a:ea typeface="Verdana" panose="020B0604030504040204" pitchFamily="34" charset="0"/>
              </a:rPr>
            </a:br>
            <a:r>
              <a:rPr lang="en-US" sz="2000" b="1" spc="-50" dirty="0">
                <a:solidFill>
                  <a:srgbClr val="C00000"/>
                </a:solidFill>
                <a:ea typeface="Verdana" panose="020B0604030504040204" pitchFamily="34" charset="0"/>
              </a:rPr>
              <a:t>7. </a:t>
            </a:r>
            <a:r>
              <a:rPr lang="en-US" sz="2000" b="1" spc="-20" dirty="0">
                <a:solidFill>
                  <a:srgbClr val="C00000"/>
                </a:solidFill>
                <a:ea typeface="Verdana" panose="020B0604030504040204" pitchFamily="34" charset="0"/>
              </a:rPr>
              <a:t>Type</a:t>
            </a:r>
            <a:r>
              <a:rPr lang="en-US" sz="2000" b="1" spc="-135" dirty="0">
                <a:solidFill>
                  <a:srgbClr val="C00000"/>
                </a:solidFill>
                <a:ea typeface="Verdana" panose="020B0604030504040204" pitchFamily="34" charset="0"/>
              </a:rPr>
              <a:t> </a:t>
            </a:r>
            <a:r>
              <a:rPr lang="en-US" sz="2000" b="1" spc="-390" dirty="0">
                <a:solidFill>
                  <a:srgbClr val="C00000"/>
                </a:solidFill>
                <a:ea typeface="Verdana" panose="020B0604030504040204" pitchFamily="34" charset="0"/>
              </a:rPr>
              <a:t>:</a:t>
            </a:r>
            <a:r>
              <a:rPr lang="en-US" sz="2000" b="1" spc="-310" dirty="0">
                <a:solidFill>
                  <a:srgbClr val="C00000"/>
                </a:solidFill>
                <a:ea typeface="Verdana" panose="020B0604030504040204" pitchFamily="34" charset="0"/>
              </a:rPr>
              <a:t>   </a:t>
            </a:r>
            <a:r>
              <a:rPr lang="en-US" sz="2000" b="1" spc="-20" dirty="0">
                <a:solidFill>
                  <a:srgbClr val="C00000"/>
                </a:solidFill>
                <a:ea typeface="Verdana" panose="020B0604030504040204" pitchFamily="34" charset="0"/>
              </a:rPr>
              <a:t>  </a:t>
            </a:r>
            <a:r>
              <a:rPr lang="en-US" sz="2000" b="1" spc="-20" dirty="0">
                <a:solidFill>
                  <a:schemeClr val="accent1"/>
                </a:solidFill>
                <a:ea typeface="Verdana" panose="020B0604030504040204" pitchFamily="34" charset="0"/>
              </a:rPr>
              <a:t>This</a:t>
            </a:r>
            <a:r>
              <a:rPr lang="en-US" sz="2000" b="1" spc="-135" dirty="0">
                <a:solidFill>
                  <a:schemeClr val="accent1"/>
                </a:solidFill>
                <a:ea typeface="Verdana" panose="020B0604030504040204" pitchFamily="34" charset="0"/>
              </a:rPr>
              <a:t> </a:t>
            </a:r>
            <a:r>
              <a:rPr lang="en-US" sz="2000" b="1" spc="55" dirty="0">
                <a:solidFill>
                  <a:schemeClr val="accent1"/>
                </a:solidFill>
                <a:ea typeface="Verdana" panose="020B0604030504040204" pitchFamily="34" charset="0"/>
              </a:rPr>
              <a:t>column</a:t>
            </a:r>
            <a:r>
              <a:rPr lang="en-US" sz="2000" b="1" spc="-114" dirty="0">
                <a:solidFill>
                  <a:schemeClr val="accent1"/>
                </a:solidFill>
                <a:ea typeface="Verdana" panose="020B0604030504040204" pitchFamily="34" charset="0"/>
              </a:rPr>
              <a:t> </a:t>
            </a:r>
            <a:r>
              <a:rPr lang="en-US" sz="2000" b="1" spc="15" dirty="0">
                <a:solidFill>
                  <a:schemeClr val="accent1"/>
                </a:solidFill>
                <a:ea typeface="Verdana" panose="020B0604030504040204" pitchFamily="34" charset="0"/>
              </a:rPr>
              <a:t>contains</a:t>
            </a:r>
            <a:r>
              <a:rPr lang="en-US" sz="2000" b="1" spc="-100"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the</a:t>
            </a:r>
            <a:r>
              <a:rPr lang="en-US" sz="2000" b="1" spc="-130" dirty="0">
                <a:solidFill>
                  <a:schemeClr val="accent1"/>
                </a:solidFill>
                <a:ea typeface="Verdana" panose="020B0604030504040204" pitchFamily="34" charset="0"/>
              </a:rPr>
              <a:t> </a:t>
            </a:r>
            <a:r>
              <a:rPr lang="en-US" sz="2000" b="1" spc="20" dirty="0">
                <a:solidFill>
                  <a:schemeClr val="accent1"/>
                </a:solidFill>
                <a:ea typeface="Verdana" panose="020B0604030504040204" pitchFamily="34" charset="0"/>
              </a:rPr>
              <a:t>information</a:t>
            </a:r>
            <a:r>
              <a:rPr lang="en-US" sz="2000" b="1" spc="-105"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whether</a:t>
            </a:r>
            <a:r>
              <a:rPr lang="en-US" sz="2000" b="1" spc="-100"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the</a:t>
            </a:r>
            <a:r>
              <a:rPr lang="en-US" sz="2000" b="1" spc="-135" dirty="0">
                <a:solidFill>
                  <a:schemeClr val="accent1"/>
                </a:solidFill>
                <a:ea typeface="Verdana" panose="020B0604030504040204" pitchFamily="34" charset="0"/>
              </a:rPr>
              <a:t> </a:t>
            </a:r>
            <a:r>
              <a:rPr lang="en-US" sz="2000" b="1" spc="45" dirty="0">
                <a:solidFill>
                  <a:schemeClr val="accent1"/>
                </a:solidFill>
                <a:ea typeface="Verdana" panose="020B0604030504040204" pitchFamily="34" charset="0"/>
              </a:rPr>
              <a:t>app</a:t>
            </a:r>
            <a:r>
              <a:rPr lang="en-US" sz="2000" b="1" spc="-110"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is</a:t>
            </a:r>
            <a:r>
              <a:rPr lang="en-US" sz="2000" b="1" spc="-140" dirty="0">
                <a:solidFill>
                  <a:schemeClr val="accent1"/>
                </a:solidFill>
                <a:ea typeface="Verdana" panose="020B0604030504040204" pitchFamily="34" charset="0"/>
              </a:rPr>
              <a:t> </a:t>
            </a:r>
            <a:r>
              <a:rPr lang="en-US" sz="2000" b="1" spc="-15" dirty="0">
                <a:solidFill>
                  <a:schemeClr val="accent1"/>
                </a:solidFill>
                <a:ea typeface="Verdana" panose="020B0604030504040204" pitchFamily="34" charset="0"/>
              </a:rPr>
              <a:t>free</a:t>
            </a:r>
            <a:r>
              <a:rPr lang="en-US" sz="2000" b="1" spc="-135" dirty="0">
                <a:solidFill>
                  <a:schemeClr val="accent1"/>
                </a:solidFill>
                <a:ea typeface="Verdana" panose="020B0604030504040204" pitchFamily="34" charset="0"/>
              </a:rPr>
              <a:t> </a:t>
            </a:r>
            <a:r>
              <a:rPr lang="en-US" sz="2000" b="1" spc="-10" dirty="0">
                <a:solidFill>
                  <a:schemeClr val="accent1"/>
                </a:solidFill>
                <a:ea typeface="Verdana" panose="020B0604030504040204" pitchFamily="34" charset="0"/>
              </a:rPr>
              <a:t>or</a:t>
            </a:r>
            <a:r>
              <a:rPr lang="en-US" sz="2000" b="1" spc="-140" dirty="0">
                <a:solidFill>
                  <a:schemeClr val="accent1"/>
                </a:solidFill>
                <a:ea typeface="Verdana" panose="020B0604030504040204" pitchFamily="34" charset="0"/>
              </a:rPr>
              <a:t> </a:t>
            </a:r>
            <a:r>
              <a:rPr lang="en-US" sz="2000" b="1" spc="-25" dirty="0">
                <a:solidFill>
                  <a:schemeClr val="accent1"/>
                </a:solidFill>
                <a:ea typeface="Verdana" panose="020B0604030504040204" pitchFamily="34" charset="0"/>
              </a:rPr>
              <a:t>paid.</a:t>
            </a:r>
            <a:br>
              <a:rPr lang="en-US" sz="2000" b="1" dirty="0">
                <a:solidFill>
                  <a:schemeClr val="accent1"/>
                </a:solidFill>
                <a:ea typeface="Verdana" panose="020B0604030504040204" pitchFamily="34" charset="0"/>
              </a:rPr>
            </a:br>
            <a:br>
              <a:rPr lang="en-US" sz="2000" b="1" dirty="0">
                <a:solidFill>
                  <a:schemeClr val="accent1"/>
                </a:solidFill>
                <a:ea typeface="Verdana" panose="020B0604030504040204" pitchFamily="34" charset="0"/>
              </a:rPr>
            </a:br>
            <a:r>
              <a:rPr lang="en-US" sz="2000" b="1" dirty="0">
                <a:solidFill>
                  <a:srgbClr val="C00000"/>
                </a:solidFill>
                <a:ea typeface="Verdana" panose="020B0604030504040204" pitchFamily="34" charset="0"/>
              </a:rPr>
              <a:t>8. </a:t>
            </a:r>
            <a:r>
              <a:rPr lang="en-US" sz="2000" b="1" spc="-30" dirty="0">
                <a:solidFill>
                  <a:srgbClr val="C00000"/>
                </a:solidFill>
                <a:ea typeface="Verdana" panose="020B0604030504040204" pitchFamily="34" charset="0"/>
              </a:rPr>
              <a:t>Price:</a:t>
            </a:r>
            <a:r>
              <a:rPr lang="en-US" sz="2000" b="1" spc="-130" dirty="0">
                <a:solidFill>
                  <a:srgbClr val="C00000"/>
                </a:solidFill>
                <a:ea typeface="Verdana" panose="020B0604030504040204" pitchFamily="34" charset="0"/>
              </a:rPr>
              <a:t>  </a:t>
            </a:r>
            <a:r>
              <a:rPr lang="en-US" sz="2000" b="1" spc="-110" dirty="0">
                <a:solidFill>
                  <a:schemeClr val="accent1"/>
                </a:solidFill>
                <a:ea typeface="Verdana" panose="020B0604030504040204" pitchFamily="34" charset="0"/>
              </a:rPr>
              <a:t>If</a:t>
            </a:r>
            <a:r>
              <a:rPr lang="en-US" sz="2000" b="1" spc="-130"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the</a:t>
            </a:r>
            <a:r>
              <a:rPr lang="en-US" sz="2000" b="1" spc="-130" dirty="0">
                <a:solidFill>
                  <a:schemeClr val="accent1"/>
                </a:solidFill>
                <a:ea typeface="Verdana" panose="020B0604030504040204" pitchFamily="34" charset="0"/>
              </a:rPr>
              <a:t> </a:t>
            </a:r>
            <a:r>
              <a:rPr lang="en-US" sz="2000" b="1" spc="45" dirty="0">
                <a:solidFill>
                  <a:schemeClr val="accent1"/>
                </a:solidFill>
                <a:ea typeface="Verdana" panose="020B0604030504040204" pitchFamily="34" charset="0"/>
              </a:rPr>
              <a:t>app</a:t>
            </a:r>
            <a:r>
              <a:rPr lang="en-US" sz="2000" b="1" spc="-105" dirty="0">
                <a:solidFill>
                  <a:schemeClr val="accent1"/>
                </a:solidFill>
                <a:ea typeface="Verdana" panose="020B0604030504040204" pitchFamily="34" charset="0"/>
              </a:rPr>
              <a:t> </a:t>
            </a:r>
            <a:r>
              <a:rPr lang="en-US" sz="2000" b="1" spc="-35" dirty="0">
                <a:solidFill>
                  <a:schemeClr val="accent1"/>
                </a:solidFill>
                <a:ea typeface="Verdana" panose="020B0604030504040204" pitchFamily="34" charset="0"/>
              </a:rPr>
              <a:t>is</a:t>
            </a:r>
            <a:r>
              <a:rPr lang="en-US" sz="2000" b="1" spc="-125" dirty="0">
                <a:solidFill>
                  <a:schemeClr val="accent1"/>
                </a:solidFill>
                <a:ea typeface="Verdana" panose="020B0604030504040204" pitchFamily="34" charset="0"/>
              </a:rPr>
              <a:t> </a:t>
            </a:r>
            <a:r>
              <a:rPr lang="en-US" sz="2000" b="1" spc="-20" dirty="0">
                <a:solidFill>
                  <a:schemeClr val="accent1"/>
                </a:solidFill>
                <a:ea typeface="Verdana" panose="020B0604030504040204" pitchFamily="34" charset="0"/>
              </a:rPr>
              <a:t>a</a:t>
            </a:r>
            <a:r>
              <a:rPr lang="en-US" sz="2000" b="1" spc="-130"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paid</a:t>
            </a:r>
            <a:r>
              <a:rPr lang="en-US" sz="2000" b="1" spc="-114"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app,</a:t>
            </a:r>
            <a:r>
              <a:rPr lang="en-US" sz="2000" b="1" spc="-105" dirty="0">
                <a:solidFill>
                  <a:schemeClr val="accent1"/>
                </a:solidFill>
                <a:ea typeface="Verdana" panose="020B0604030504040204" pitchFamily="34" charset="0"/>
              </a:rPr>
              <a:t> </a:t>
            </a:r>
            <a:r>
              <a:rPr lang="en-US" sz="2000" b="1" spc="5" dirty="0">
                <a:solidFill>
                  <a:schemeClr val="accent1"/>
                </a:solidFill>
                <a:ea typeface="Verdana" panose="020B0604030504040204" pitchFamily="34" charset="0"/>
              </a:rPr>
              <a:t>this</a:t>
            </a:r>
            <a:r>
              <a:rPr lang="en-US" sz="2000" b="1" spc="-114" dirty="0">
                <a:solidFill>
                  <a:schemeClr val="accent1"/>
                </a:solidFill>
                <a:ea typeface="Verdana" panose="020B0604030504040204" pitchFamily="34" charset="0"/>
              </a:rPr>
              <a:t> </a:t>
            </a:r>
            <a:r>
              <a:rPr lang="en-US" sz="2000" b="1" spc="55" dirty="0">
                <a:solidFill>
                  <a:schemeClr val="accent1"/>
                </a:solidFill>
                <a:ea typeface="Verdana" panose="020B0604030504040204" pitchFamily="34" charset="0"/>
              </a:rPr>
              <a:t>column</a:t>
            </a:r>
            <a:r>
              <a:rPr lang="en-US" sz="2000" b="1" spc="-120" dirty="0">
                <a:solidFill>
                  <a:schemeClr val="accent1"/>
                </a:solidFill>
                <a:ea typeface="Verdana" panose="020B0604030504040204" pitchFamily="34" charset="0"/>
              </a:rPr>
              <a:t> </a:t>
            </a:r>
            <a:r>
              <a:rPr lang="en-US" sz="2000" b="1" spc="15" dirty="0">
                <a:solidFill>
                  <a:schemeClr val="accent1"/>
                </a:solidFill>
                <a:ea typeface="Verdana" panose="020B0604030504040204" pitchFamily="34" charset="0"/>
              </a:rPr>
              <a:t>contains</a:t>
            </a:r>
            <a:r>
              <a:rPr lang="en-US" sz="2000" b="1" spc="-100"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the</a:t>
            </a:r>
            <a:r>
              <a:rPr lang="en-US" sz="2000" b="1" spc="-130" dirty="0">
                <a:solidFill>
                  <a:schemeClr val="accent1"/>
                </a:solidFill>
                <a:ea typeface="Verdana" panose="020B0604030504040204" pitchFamily="34" charset="0"/>
              </a:rPr>
              <a:t> </a:t>
            </a:r>
            <a:r>
              <a:rPr lang="en-US" sz="2000" b="1" spc="10" dirty="0">
                <a:solidFill>
                  <a:schemeClr val="accent1"/>
                </a:solidFill>
                <a:ea typeface="Verdana" panose="020B0604030504040204" pitchFamily="34" charset="0"/>
              </a:rPr>
              <a:t>data</a:t>
            </a:r>
            <a:r>
              <a:rPr lang="en-US" sz="2000" b="1" spc="-100"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about</a:t>
            </a:r>
            <a:r>
              <a:rPr lang="en-US" sz="2000" b="1" spc="-120" dirty="0">
                <a:solidFill>
                  <a:schemeClr val="accent1"/>
                </a:solidFill>
                <a:ea typeface="Verdana" panose="020B0604030504040204" pitchFamily="34" charset="0"/>
              </a:rPr>
              <a:t> </a:t>
            </a:r>
            <a:r>
              <a:rPr lang="en-US" sz="2000" b="1" spc="-20" dirty="0">
                <a:solidFill>
                  <a:schemeClr val="accent1"/>
                </a:solidFill>
                <a:ea typeface="Verdana" panose="020B0604030504040204" pitchFamily="34" charset="0"/>
              </a:rPr>
              <a:t>its</a:t>
            </a:r>
            <a:r>
              <a:rPr lang="en-US" sz="2000" b="1" spc="-120" dirty="0">
                <a:solidFill>
                  <a:schemeClr val="accent1"/>
                </a:solidFill>
                <a:ea typeface="Verdana" panose="020B0604030504040204" pitchFamily="34" charset="0"/>
              </a:rPr>
              <a:t> </a:t>
            </a:r>
            <a:r>
              <a:rPr lang="en-US" sz="2000" b="1" spc="-25" dirty="0">
                <a:solidFill>
                  <a:schemeClr val="accent1"/>
                </a:solidFill>
                <a:ea typeface="Verdana" panose="020B0604030504040204" pitchFamily="34" charset="0"/>
              </a:rPr>
              <a:t>price.</a:t>
            </a:r>
            <a:br>
              <a:rPr lang="en-US" sz="2000" b="1" dirty="0">
                <a:solidFill>
                  <a:schemeClr val="accent1"/>
                </a:solidFill>
                <a:ea typeface="Verdana" panose="020B0604030504040204" pitchFamily="34" charset="0"/>
              </a:rPr>
            </a:br>
            <a:br>
              <a:rPr lang="en-US" sz="2000" b="1" dirty="0">
                <a:solidFill>
                  <a:schemeClr val="accent1"/>
                </a:solidFill>
                <a:ea typeface="Verdana" panose="020B0604030504040204" pitchFamily="34" charset="0"/>
              </a:rPr>
            </a:br>
            <a:r>
              <a:rPr lang="en-US" sz="2000" b="1" dirty="0">
                <a:solidFill>
                  <a:srgbClr val="C00000"/>
                </a:solidFill>
                <a:ea typeface="Verdana" panose="020B0604030504040204" pitchFamily="34" charset="0"/>
              </a:rPr>
              <a:t>9. </a:t>
            </a:r>
            <a:r>
              <a:rPr lang="en-US" sz="2000" b="1" spc="40" dirty="0">
                <a:solidFill>
                  <a:srgbClr val="C00000"/>
                </a:solidFill>
                <a:ea typeface="Verdana" panose="020B0604030504040204" pitchFamily="34" charset="0"/>
              </a:rPr>
              <a:t>Content</a:t>
            </a:r>
            <a:r>
              <a:rPr lang="en-US" sz="2000" b="1" spc="-170" dirty="0">
                <a:solidFill>
                  <a:srgbClr val="C00000"/>
                </a:solidFill>
                <a:ea typeface="Verdana" panose="020B0604030504040204" pitchFamily="34" charset="0"/>
              </a:rPr>
              <a:t> </a:t>
            </a:r>
            <a:r>
              <a:rPr lang="en-US" sz="2000" b="1" spc="-25" dirty="0">
                <a:solidFill>
                  <a:srgbClr val="C00000"/>
                </a:solidFill>
                <a:ea typeface="Verdana" panose="020B0604030504040204" pitchFamily="34" charset="0"/>
              </a:rPr>
              <a:t>Rating:</a:t>
            </a:r>
            <a:r>
              <a:rPr lang="en-US" sz="2000" b="1" spc="-175" dirty="0">
                <a:solidFill>
                  <a:srgbClr val="C00000"/>
                </a:solidFill>
                <a:ea typeface="Verdana" panose="020B0604030504040204" pitchFamily="34" charset="0"/>
              </a:rPr>
              <a:t> </a:t>
            </a:r>
            <a:r>
              <a:rPr lang="en-US" sz="2000" b="1" spc="-20" dirty="0">
                <a:solidFill>
                  <a:schemeClr val="accent1"/>
                </a:solidFill>
                <a:ea typeface="Verdana" panose="020B0604030504040204" pitchFamily="34" charset="0"/>
              </a:rPr>
              <a:t>This</a:t>
            </a:r>
            <a:r>
              <a:rPr lang="en-US" sz="2000" b="1" spc="-120" dirty="0">
                <a:solidFill>
                  <a:schemeClr val="accent1"/>
                </a:solidFill>
                <a:ea typeface="Verdana" panose="020B0604030504040204" pitchFamily="34" charset="0"/>
              </a:rPr>
              <a:t> </a:t>
            </a:r>
            <a:r>
              <a:rPr lang="en-US" sz="2000" b="1" spc="55" dirty="0">
                <a:solidFill>
                  <a:schemeClr val="accent1"/>
                </a:solidFill>
                <a:ea typeface="Verdana" panose="020B0604030504040204" pitchFamily="34" charset="0"/>
              </a:rPr>
              <a:t>column</a:t>
            </a:r>
            <a:r>
              <a:rPr lang="en-US" sz="2000" b="1" spc="-125" dirty="0">
                <a:solidFill>
                  <a:schemeClr val="accent1"/>
                </a:solidFill>
                <a:ea typeface="Verdana" panose="020B0604030504040204" pitchFamily="34" charset="0"/>
              </a:rPr>
              <a:t> </a:t>
            </a:r>
            <a:r>
              <a:rPr lang="en-US" sz="2000" b="1" spc="15" dirty="0">
                <a:solidFill>
                  <a:schemeClr val="accent1"/>
                </a:solidFill>
                <a:ea typeface="Verdana" panose="020B0604030504040204" pitchFamily="34" charset="0"/>
              </a:rPr>
              <a:t>contains</a:t>
            </a:r>
            <a:r>
              <a:rPr lang="en-US" sz="2000" b="1" spc="-100"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the</a:t>
            </a:r>
            <a:r>
              <a:rPr lang="en-US" sz="2000" b="1" spc="-130" dirty="0">
                <a:solidFill>
                  <a:schemeClr val="accent1"/>
                </a:solidFill>
                <a:ea typeface="Verdana" panose="020B0604030504040204" pitchFamily="34" charset="0"/>
              </a:rPr>
              <a:t> </a:t>
            </a:r>
            <a:r>
              <a:rPr lang="en-US" sz="2000" b="1" spc="5" dirty="0">
                <a:solidFill>
                  <a:schemeClr val="accent1"/>
                </a:solidFill>
                <a:ea typeface="Verdana" panose="020B0604030504040204" pitchFamily="34" charset="0"/>
              </a:rPr>
              <a:t>maturity</a:t>
            </a:r>
            <a:r>
              <a:rPr lang="en-US" sz="2000" b="1" spc="-120" dirty="0">
                <a:solidFill>
                  <a:schemeClr val="accent1"/>
                </a:solidFill>
                <a:ea typeface="Verdana" panose="020B0604030504040204" pitchFamily="34" charset="0"/>
              </a:rPr>
              <a:t> </a:t>
            </a:r>
            <a:r>
              <a:rPr lang="en-US" sz="2000" b="1" spc="15" dirty="0">
                <a:solidFill>
                  <a:schemeClr val="accent1"/>
                </a:solidFill>
                <a:ea typeface="Verdana" panose="020B0604030504040204" pitchFamily="34" charset="0"/>
              </a:rPr>
              <a:t>rating</a:t>
            </a:r>
            <a:r>
              <a:rPr lang="en-US" sz="2000" b="1" spc="-100" dirty="0">
                <a:solidFill>
                  <a:schemeClr val="accent1"/>
                </a:solidFill>
                <a:ea typeface="Verdana" panose="020B0604030504040204" pitchFamily="34" charset="0"/>
              </a:rPr>
              <a:t> </a:t>
            </a:r>
            <a:r>
              <a:rPr lang="en-US" sz="2000" b="1" dirty="0">
                <a:solidFill>
                  <a:schemeClr val="accent1"/>
                </a:solidFill>
                <a:ea typeface="Verdana" panose="020B0604030504040204" pitchFamily="34" charset="0"/>
              </a:rPr>
              <a:t>of</a:t>
            </a:r>
            <a:r>
              <a:rPr lang="en-US" sz="2000" b="1" spc="-145"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the</a:t>
            </a:r>
            <a:r>
              <a:rPr lang="en-US" sz="2000" b="1" spc="-130" dirty="0">
                <a:solidFill>
                  <a:schemeClr val="accent1"/>
                </a:solidFill>
                <a:ea typeface="Verdana" panose="020B0604030504040204" pitchFamily="34" charset="0"/>
              </a:rPr>
              <a:t> </a:t>
            </a:r>
            <a:r>
              <a:rPr lang="en-US" sz="2000" b="1" spc="45" dirty="0">
                <a:solidFill>
                  <a:schemeClr val="accent1"/>
                </a:solidFill>
                <a:ea typeface="Verdana" panose="020B0604030504040204" pitchFamily="34" charset="0"/>
              </a:rPr>
              <a:t>app</a:t>
            </a:r>
            <a:r>
              <a:rPr lang="en-US" sz="2000" b="1" spc="-105" dirty="0">
                <a:solidFill>
                  <a:schemeClr val="accent1"/>
                </a:solidFill>
                <a:ea typeface="Verdana" panose="020B0604030504040204" pitchFamily="34" charset="0"/>
              </a:rPr>
              <a:t> </a:t>
            </a:r>
            <a:r>
              <a:rPr lang="en-US" sz="2000" b="1" spc="-125" dirty="0">
                <a:solidFill>
                  <a:schemeClr val="accent1"/>
                </a:solidFill>
                <a:ea typeface="Verdana" panose="020B0604030504040204" pitchFamily="34" charset="0"/>
              </a:rPr>
              <a:t>i.e.</a:t>
            </a:r>
            <a:r>
              <a:rPr lang="en-US" sz="2000" b="1" spc="-130"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the</a:t>
            </a:r>
            <a:br>
              <a:rPr lang="en-US" sz="2000" b="1" dirty="0">
                <a:solidFill>
                  <a:schemeClr val="accent1"/>
                </a:solidFill>
                <a:ea typeface="Verdana" panose="020B0604030504040204" pitchFamily="34" charset="0"/>
              </a:rPr>
            </a:br>
            <a:r>
              <a:rPr lang="en-US" sz="2000" b="1" spc="25" dirty="0">
                <a:solidFill>
                  <a:schemeClr val="accent1"/>
                </a:solidFill>
                <a:ea typeface="Verdana" panose="020B0604030504040204" pitchFamily="34" charset="0"/>
              </a:rPr>
              <a:t>age</a:t>
            </a:r>
            <a:r>
              <a:rPr lang="en-US" sz="2000" b="1" spc="-130" dirty="0">
                <a:solidFill>
                  <a:schemeClr val="accent1"/>
                </a:solidFill>
                <a:ea typeface="Verdana" panose="020B0604030504040204" pitchFamily="34" charset="0"/>
              </a:rPr>
              <a:t> </a:t>
            </a:r>
            <a:r>
              <a:rPr lang="en-US" sz="2000" b="1" spc="40" dirty="0">
                <a:solidFill>
                  <a:schemeClr val="accent1"/>
                </a:solidFill>
                <a:ea typeface="Verdana" panose="020B0604030504040204" pitchFamily="34" charset="0"/>
              </a:rPr>
              <a:t>group</a:t>
            </a:r>
            <a:r>
              <a:rPr lang="en-US" sz="2000" b="1" spc="-120" dirty="0">
                <a:solidFill>
                  <a:schemeClr val="accent1"/>
                </a:solidFill>
                <a:ea typeface="Verdana" panose="020B0604030504040204" pitchFamily="34" charset="0"/>
              </a:rPr>
              <a:t> </a:t>
            </a:r>
            <a:r>
              <a:rPr lang="en-US" sz="2000" b="1" dirty="0">
                <a:solidFill>
                  <a:schemeClr val="accent1"/>
                </a:solidFill>
                <a:ea typeface="Verdana" panose="020B0604030504040204" pitchFamily="34" charset="0"/>
              </a:rPr>
              <a:t>of</a:t>
            </a:r>
            <a:r>
              <a:rPr lang="en-US" sz="2000" b="1" spc="-135"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the</a:t>
            </a:r>
            <a:r>
              <a:rPr lang="en-US" sz="2000" b="1" spc="-145" dirty="0">
                <a:solidFill>
                  <a:schemeClr val="accent1"/>
                </a:solidFill>
                <a:ea typeface="Verdana" panose="020B0604030504040204" pitchFamily="34" charset="0"/>
              </a:rPr>
              <a:t> </a:t>
            </a:r>
            <a:r>
              <a:rPr lang="en-US" sz="2000" b="1" spc="30" dirty="0">
                <a:solidFill>
                  <a:schemeClr val="accent1"/>
                </a:solidFill>
                <a:ea typeface="Verdana" panose="020B0604030504040204" pitchFamily="34" charset="0"/>
              </a:rPr>
              <a:t>audience</a:t>
            </a:r>
            <a:r>
              <a:rPr lang="en-US" sz="2000" b="1" spc="-125" dirty="0">
                <a:solidFill>
                  <a:schemeClr val="accent1"/>
                </a:solidFill>
                <a:ea typeface="Verdana" panose="020B0604030504040204" pitchFamily="34" charset="0"/>
              </a:rPr>
              <a:t> </a:t>
            </a:r>
            <a:r>
              <a:rPr lang="en-US" sz="2000" b="1" spc="-15" dirty="0">
                <a:solidFill>
                  <a:schemeClr val="accent1"/>
                </a:solidFill>
                <a:ea typeface="Verdana" panose="020B0604030504040204" pitchFamily="34" charset="0"/>
              </a:rPr>
              <a:t>for</a:t>
            </a:r>
            <a:r>
              <a:rPr lang="en-US" sz="2000" b="1" spc="-140" dirty="0">
                <a:solidFill>
                  <a:schemeClr val="accent1"/>
                </a:solidFill>
                <a:ea typeface="Verdana" panose="020B0604030504040204" pitchFamily="34" charset="0"/>
              </a:rPr>
              <a:t> </a:t>
            </a:r>
            <a:r>
              <a:rPr lang="en-US" sz="2000" b="1" spc="55" dirty="0">
                <a:solidFill>
                  <a:schemeClr val="accent1"/>
                </a:solidFill>
                <a:ea typeface="Verdana" panose="020B0604030504040204" pitchFamily="34" charset="0"/>
              </a:rPr>
              <a:t>which</a:t>
            </a:r>
            <a:r>
              <a:rPr lang="en-US" sz="2000" b="1" spc="-125" dirty="0">
                <a:solidFill>
                  <a:schemeClr val="accent1"/>
                </a:solidFill>
                <a:ea typeface="Verdana" panose="020B0604030504040204" pitchFamily="34" charset="0"/>
              </a:rPr>
              <a:t> </a:t>
            </a:r>
            <a:r>
              <a:rPr lang="en-US" sz="2000" b="1" dirty="0">
                <a:solidFill>
                  <a:schemeClr val="accent1"/>
                </a:solidFill>
                <a:ea typeface="Verdana" panose="020B0604030504040204" pitchFamily="34" charset="0"/>
              </a:rPr>
              <a:t>it</a:t>
            </a:r>
            <a:r>
              <a:rPr lang="en-US" sz="2000" b="1" spc="-145" dirty="0">
                <a:solidFill>
                  <a:schemeClr val="accent1"/>
                </a:solidFill>
                <a:ea typeface="Verdana" panose="020B0604030504040204" pitchFamily="34" charset="0"/>
              </a:rPr>
              <a:t> </a:t>
            </a:r>
            <a:r>
              <a:rPr lang="en-US" sz="2000" b="1" spc="-35" dirty="0">
                <a:solidFill>
                  <a:schemeClr val="accent1"/>
                </a:solidFill>
                <a:ea typeface="Verdana" panose="020B0604030504040204" pitchFamily="34" charset="0"/>
              </a:rPr>
              <a:t>is</a:t>
            </a:r>
            <a:r>
              <a:rPr lang="en-US" sz="2000" b="1" spc="-145" dirty="0">
                <a:solidFill>
                  <a:schemeClr val="accent1"/>
                </a:solidFill>
                <a:ea typeface="Verdana" panose="020B0604030504040204" pitchFamily="34" charset="0"/>
              </a:rPr>
              <a:t> </a:t>
            </a:r>
            <a:r>
              <a:rPr lang="en-US" sz="2000" b="1" spc="-20" dirty="0">
                <a:solidFill>
                  <a:schemeClr val="accent1"/>
                </a:solidFill>
                <a:ea typeface="Verdana" panose="020B0604030504040204" pitchFamily="34" charset="0"/>
              </a:rPr>
              <a:t>suitable.</a:t>
            </a:r>
            <a:br>
              <a:rPr lang="en-US" sz="2000" b="1" spc="-20" dirty="0">
                <a:solidFill>
                  <a:schemeClr val="accent1"/>
                </a:solidFill>
                <a:ea typeface="Verdana" panose="020B0604030504040204" pitchFamily="34" charset="0"/>
              </a:rPr>
            </a:br>
            <a:br>
              <a:rPr lang="en-US" sz="2000" b="1" dirty="0">
                <a:solidFill>
                  <a:schemeClr val="accent1"/>
                </a:solidFill>
                <a:cs typeface="Verdana"/>
              </a:rPr>
            </a:br>
            <a:endParaRPr lang="en-IN" sz="2000" b="1" dirty="0">
              <a:solidFill>
                <a:schemeClr val="accent1"/>
              </a:solidFill>
            </a:endParaRPr>
          </a:p>
        </p:txBody>
      </p:sp>
      <p:sp>
        <p:nvSpPr>
          <p:cNvPr id="3" name="TextBox 2">
            <a:extLst>
              <a:ext uri="{FF2B5EF4-FFF2-40B4-BE49-F238E27FC236}">
                <a16:creationId xmlns:a16="http://schemas.microsoft.com/office/drawing/2014/main" id="{2C829D09-1272-4E89-BA44-AF01BA4BD1EB}"/>
              </a:ext>
            </a:extLst>
          </p:cNvPr>
          <p:cNvSpPr txBox="1"/>
          <p:nvPr/>
        </p:nvSpPr>
        <p:spPr>
          <a:xfrm>
            <a:off x="1392703" y="309489"/>
            <a:ext cx="7399605" cy="646331"/>
          </a:xfrm>
          <a:prstGeom prst="rect">
            <a:avLst/>
          </a:prstGeom>
          <a:noFill/>
        </p:spPr>
        <p:txBody>
          <a:bodyPr wrap="square" rtlCol="0">
            <a:spAutoFit/>
          </a:bodyPr>
          <a:lstStyle/>
          <a:p>
            <a:pPr marL="12700">
              <a:lnSpc>
                <a:spcPct val="100000"/>
              </a:lnSpc>
              <a:spcBef>
                <a:spcPts val="100"/>
              </a:spcBef>
            </a:pPr>
            <a:r>
              <a:rPr lang="en-US" sz="3600" b="1" u="sng" spc="-85" dirty="0">
                <a:solidFill>
                  <a:srgbClr val="C00000"/>
                </a:solidFill>
              </a:rPr>
              <a:t>Attr</a:t>
            </a:r>
            <a:r>
              <a:rPr lang="en-US" sz="3600" b="1" u="sng" spc="-65" dirty="0">
                <a:solidFill>
                  <a:srgbClr val="C00000"/>
                </a:solidFill>
              </a:rPr>
              <a:t>i</a:t>
            </a:r>
            <a:r>
              <a:rPr lang="en-US" sz="3600" b="1" u="sng" spc="-55" dirty="0">
                <a:solidFill>
                  <a:srgbClr val="C00000"/>
                </a:solidFill>
              </a:rPr>
              <a:t>but</a:t>
            </a:r>
            <a:r>
              <a:rPr lang="en-US" sz="3600" b="1" u="sng" spc="-70" dirty="0">
                <a:solidFill>
                  <a:srgbClr val="C00000"/>
                </a:solidFill>
              </a:rPr>
              <a:t>e</a:t>
            </a:r>
            <a:r>
              <a:rPr lang="en-US" sz="3600" b="1" u="sng" spc="-150" dirty="0">
                <a:solidFill>
                  <a:srgbClr val="C00000"/>
                </a:solidFill>
              </a:rPr>
              <a:t>s</a:t>
            </a:r>
            <a:r>
              <a:rPr lang="en-US" sz="3600" b="1" u="sng" spc="-120" dirty="0">
                <a:solidFill>
                  <a:srgbClr val="C00000"/>
                </a:solidFill>
              </a:rPr>
              <a:t> </a:t>
            </a:r>
            <a:r>
              <a:rPr lang="en-US" sz="3600" b="1" u="sng" spc="-75" dirty="0">
                <a:solidFill>
                  <a:srgbClr val="C00000"/>
                </a:solidFill>
              </a:rPr>
              <a:t>in</a:t>
            </a:r>
            <a:r>
              <a:rPr lang="en-US" sz="3600" b="1" u="sng" spc="-145" dirty="0">
                <a:solidFill>
                  <a:srgbClr val="C00000"/>
                </a:solidFill>
              </a:rPr>
              <a:t> </a:t>
            </a:r>
            <a:r>
              <a:rPr lang="en-US" sz="3600" b="1" u="sng" spc="-75" dirty="0">
                <a:solidFill>
                  <a:srgbClr val="C00000"/>
                </a:solidFill>
              </a:rPr>
              <a:t>Google</a:t>
            </a:r>
            <a:r>
              <a:rPr lang="en-US" sz="3600" b="1" u="sng" spc="-145" dirty="0">
                <a:solidFill>
                  <a:srgbClr val="C00000"/>
                </a:solidFill>
              </a:rPr>
              <a:t> </a:t>
            </a:r>
            <a:r>
              <a:rPr lang="en-US" sz="3600" b="1" u="sng" spc="-70" dirty="0">
                <a:solidFill>
                  <a:srgbClr val="C00000"/>
                </a:solidFill>
              </a:rPr>
              <a:t>P</a:t>
            </a:r>
            <a:r>
              <a:rPr lang="en-US" sz="3600" b="1" u="sng" spc="-45" dirty="0">
                <a:solidFill>
                  <a:srgbClr val="C00000"/>
                </a:solidFill>
              </a:rPr>
              <a:t>l</a:t>
            </a:r>
            <a:r>
              <a:rPr lang="en-US" sz="3600" b="1" u="sng" spc="-125" dirty="0">
                <a:solidFill>
                  <a:srgbClr val="C00000"/>
                </a:solidFill>
              </a:rPr>
              <a:t>ay</a:t>
            </a:r>
            <a:r>
              <a:rPr lang="en-US" sz="3600" b="1" u="sng" spc="-145" dirty="0">
                <a:solidFill>
                  <a:srgbClr val="C00000"/>
                </a:solidFill>
              </a:rPr>
              <a:t> </a:t>
            </a:r>
            <a:r>
              <a:rPr lang="en-US" sz="3600" b="1" u="sng" spc="-105" dirty="0">
                <a:solidFill>
                  <a:srgbClr val="C00000"/>
                </a:solidFill>
              </a:rPr>
              <a:t>store</a:t>
            </a:r>
            <a:r>
              <a:rPr lang="en-US" sz="3600" b="1" u="sng" spc="-130" dirty="0">
                <a:solidFill>
                  <a:srgbClr val="C00000"/>
                </a:solidFill>
              </a:rPr>
              <a:t> </a:t>
            </a:r>
            <a:r>
              <a:rPr lang="en-US" sz="3600" b="1" u="sng" spc="-70" dirty="0">
                <a:solidFill>
                  <a:srgbClr val="C00000"/>
                </a:solidFill>
              </a:rPr>
              <a:t>Da</a:t>
            </a:r>
            <a:r>
              <a:rPr lang="en-US" sz="3600" b="1" u="sng" spc="-55" dirty="0">
                <a:solidFill>
                  <a:srgbClr val="C00000"/>
                </a:solidFill>
              </a:rPr>
              <a:t>t</a:t>
            </a:r>
            <a:r>
              <a:rPr lang="en-US" sz="3600" b="1" u="sng" spc="-125" dirty="0">
                <a:solidFill>
                  <a:srgbClr val="C00000"/>
                </a:solidFill>
              </a:rPr>
              <a:t>a</a:t>
            </a:r>
            <a:r>
              <a:rPr lang="en-US" sz="3600" b="1" u="sng" spc="-125" dirty="0">
                <a:solidFill>
                  <a:srgbClr val="C00000"/>
                </a:solidFill>
                <a:latin typeface="Verdana"/>
              </a:rPr>
              <a:t>:-</a:t>
            </a:r>
            <a:endParaRPr lang="en-US" sz="3600" b="1" u="sng" spc="-125" dirty="0">
              <a:solidFill>
                <a:srgbClr val="C00000"/>
              </a:solidFill>
            </a:endParaRPr>
          </a:p>
        </p:txBody>
      </p:sp>
    </p:spTree>
    <p:extLst>
      <p:ext uri="{BB962C8B-B14F-4D97-AF65-F5344CB8AC3E}">
        <p14:creationId xmlns:p14="http://schemas.microsoft.com/office/powerpoint/2010/main" val="610255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2D6909-19AC-47F4-A1D5-2B96174936EE}"/>
              </a:ext>
            </a:extLst>
          </p:cNvPr>
          <p:cNvSpPr/>
          <p:nvPr/>
        </p:nvSpPr>
        <p:spPr>
          <a:xfrm>
            <a:off x="325000" y="617196"/>
            <a:ext cx="9198828" cy="4893647"/>
          </a:xfrm>
          <a:prstGeom prst="rect">
            <a:avLst/>
          </a:prstGeom>
        </p:spPr>
        <p:txBody>
          <a:bodyPr wrap="square">
            <a:spAutoFit/>
          </a:bodyPr>
          <a:lstStyle/>
          <a:p>
            <a:endParaRPr lang="en-US" sz="2400" b="1" dirty="0">
              <a:solidFill>
                <a:schemeClr val="accent1"/>
              </a:solidFill>
              <a:cs typeface="Verdana"/>
            </a:endParaRPr>
          </a:p>
          <a:p>
            <a:r>
              <a:rPr lang="en-US" sz="2400" b="1" dirty="0">
                <a:solidFill>
                  <a:srgbClr val="C00000"/>
                </a:solidFill>
                <a:cs typeface="Verdana"/>
              </a:rPr>
              <a:t>10.Genres: </a:t>
            </a:r>
            <a:r>
              <a:rPr lang="en-US" sz="2400" dirty="0">
                <a:solidFill>
                  <a:schemeClr val="accent1"/>
                </a:solidFill>
                <a:cs typeface="Verdana"/>
              </a:rPr>
              <a:t>This column contains the data about to which genre the app  belongs. Genres can be considered as a further division of the group of Category.  </a:t>
            </a:r>
            <a:br>
              <a:rPr lang="en-US" sz="2400" dirty="0">
                <a:solidFill>
                  <a:schemeClr val="accent1"/>
                </a:solidFill>
                <a:cs typeface="Verdana"/>
              </a:rPr>
            </a:br>
            <a:endParaRPr lang="en-US" sz="2400" dirty="0">
              <a:solidFill>
                <a:schemeClr val="accent1"/>
              </a:solidFill>
              <a:cs typeface="Verdana"/>
            </a:endParaRPr>
          </a:p>
          <a:p>
            <a:r>
              <a:rPr lang="en-US" sz="2400" b="1" dirty="0">
                <a:solidFill>
                  <a:srgbClr val="C00000"/>
                </a:solidFill>
                <a:cs typeface="Verdana"/>
              </a:rPr>
              <a:t>11.Last Updated: </a:t>
            </a:r>
            <a:r>
              <a:rPr lang="en-US" sz="2400" dirty="0">
                <a:solidFill>
                  <a:schemeClr val="accent1"/>
                </a:solidFill>
                <a:cs typeface="Verdana"/>
              </a:rPr>
              <a:t>Contains the date on which the latest update of the app was  released.</a:t>
            </a:r>
            <a:br>
              <a:rPr lang="en-US" sz="2400" dirty="0">
                <a:solidFill>
                  <a:schemeClr val="accent1"/>
                </a:solidFill>
                <a:cs typeface="Verdana"/>
              </a:rPr>
            </a:br>
            <a:endParaRPr lang="en-US" sz="2400" dirty="0">
              <a:solidFill>
                <a:schemeClr val="accent1"/>
              </a:solidFill>
              <a:cs typeface="Verdana"/>
            </a:endParaRPr>
          </a:p>
          <a:p>
            <a:r>
              <a:rPr lang="en-US" sz="2400" b="1" dirty="0">
                <a:solidFill>
                  <a:srgbClr val="C00000"/>
                </a:solidFill>
                <a:cs typeface="Verdana"/>
              </a:rPr>
              <a:t>12.Current Version: </a:t>
            </a:r>
            <a:r>
              <a:rPr lang="en-US" sz="2400" dirty="0">
                <a:solidFill>
                  <a:schemeClr val="accent1"/>
                </a:solidFill>
                <a:cs typeface="Verdana"/>
              </a:rPr>
              <a:t>Contains information on the current version of the app  available on the play store.</a:t>
            </a:r>
            <a:br>
              <a:rPr lang="en-US" sz="2400" dirty="0">
                <a:solidFill>
                  <a:schemeClr val="accent1"/>
                </a:solidFill>
                <a:cs typeface="Verdana"/>
              </a:rPr>
            </a:br>
            <a:endParaRPr lang="en-US" sz="2400" dirty="0">
              <a:solidFill>
                <a:schemeClr val="accent1"/>
              </a:solidFill>
              <a:cs typeface="Verdana"/>
            </a:endParaRPr>
          </a:p>
          <a:p>
            <a:r>
              <a:rPr lang="en-US" sz="2400" b="1" dirty="0">
                <a:solidFill>
                  <a:srgbClr val="C00000"/>
                </a:solidFill>
                <a:cs typeface="Verdana"/>
              </a:rPr>
              <a:t>13.Android Version: </a:t>
            </a:r>
            <a:r>
              <a:rPr lang="en-US" sz="2400" dirty="0">
                <a:solidFill>
                  <a:schemeClr val="accent1"/>
                </a:solidFill>
                <a:cs typeface="Verdana"/>
              </a:rPr>
              <a:t>Contains information about the android versions on which  the app is supported</a:t>
            </a:r>
            <a:endParaRPr lang="en-IN" sz="2400" dirty="0">
              <a:solidFill>
                <a:schemeClr val="accent1"/>
              </a:solidFill>
            </a:endParaRPr>
          </a:p>
        </p:txBody>
      </p:sp>
    </p:spTree>
    <p:extLst>
      <p:ext uri="{BB962C8B-B14F-4D97-AF65-F5344CB8AC3E}">
        <p14:creationId xmlns:p14="http://schemas.microsoft.com/office/powerpoint/2010/main" val="819157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C19A45-6C6B-4A38-9CF7-E8F3C95EDF2A}"/>
              </a:ext>
            </a:extLst>
          </p:cNvPr>
          <p:cNvPicPr>
            <a:picLocks noChangeAspect="1"/>
          </p:cNvPicPr>
          <p:nvPr/>
        </p:nvPicPr>
        <p:blipFill>
          <a:blip r:embed="rId2"/>
          <a:stretch>
            <a:fillRect/>
          </a:stretch>
        </p:blipFill>
        <p:spPr>
          <a:xfrm>
            <a:off x="5880295" y="900332"/>
            <a:ext cx="6091311" cy="557080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pic>
      <p:sp>
        <p:nvSpPr>
          <p:cNvPr id="3" name="object 7">
            <a:extLst>
              <a:ext uri="{FF2B5EF4-FFF2-40B4-BE49-F238E27FC236}">
                <a16:creationId xmlns:a16="http://schemas.microsoft.com/office/drawing/2014/main" id="{2A5A23AA-5FBF-46F0-8154-D46C720EC50D}"/>
              </a:ext>
            </a:extLst>
          </p:cNvPr>
          <p:cNvSpPr/>
          <p:nvPr/>
        </p:nvSpPr>
        <p:spPr>
          <a:xfrm>
            <a:off x="245533" y="1134471"/>
            <a:ext cx="5437815" cy="5041245"/>
          </a:xfrm>
          <a:custGeom>
            <a:avLst/>
            <a:gdLst/>
            <a:ahLst/>
            <a:cxnLst/>
            <a:rect l="l" t="t" r="r" b="b"/>
            <a:pathLst>
              <a:path w="3270250" h="1865629">
                <a:moveTo>
                  <a:pt x="6350" y="0"/>
                </a:moveTo>
                <a:lnTo>
                  <a:pt x="6350" y="1865376"/>
                </a:lnTo>
              </a:path>
              <a:path w="3270250" h="1865629">
                <a:moveTo>
                  <a:pt x="3263760" y="0"/>
                </a:moveTo>
                <a:lnTo>
                  <a:pt x="3263760" y="1865376"/>
                </a:lnTo>
              </a:path>
              <a:path w="3270250" h="1865629">
                <a:moveTo>
                  <a:pt x="0" y="6350"/>
                </a:moveTo>
                <a:lnTo>
                  <a:pt x="3270110" y="6350"/>
                </a:lnTo>
              </a:path>
              <a:path w="3270250" h="1865629">
                <a:moveTo>
                  <a:pt x="0" y="1859026"/>
                </a:moveTo>
                <a:lnTo>
                  <a:pt x="3270110" y="1859026"/>
                </a:lnTo>
              </a:path>
            </a:pathLst>
          </a:custGeom>
          <a:ln w="12700">
            <a:noFill/>
          </a:ln>
          <a:effectLst/>
          <a:scene3d>
            <a:camera prst="orthographicFront">
              <a:rot lat="0" lon="0" rev="0"/>
            </a:camera>
            <a:lightRig rig="glow" dir="t">
              <a:rot lat="0" lon="0" rev="14100000"/>
            </a:lightRig>
          </a:scene3d>
          <a:sp3d prstMaterial="softEdge">
            <a:bevelT w="127000" prst="artDeco"/>
          </a:sp3d>
        </p:spPr>
        <p:txBody>
          <a:bodyPr wrap="square" lIns="0" tIns="0" rIns="0" bIns="0" rtlCol="0"/>
          <a:lstStyle/>
          <a:p>
            <a:endParaRPr/>
          </a:p>
        </p:txBody>
      </p:sp>
      <p:sp>
        <p:nvSpPr>
          <p:cNvPr id="4" name="TextBox 3">
            <a:extLst>
              <a:ext uri="{FF2B5EF4-FFF2-40B4-BE49-F238E27FC236}">
                <a16:creationId xmlns:a16="http://schemas.microsoft.com/office/drawing/2014/main" id="{36B9D08F-FCB5-4F6B-8DF5-37CC9D0132C0}"/>
              </a:ext>
            </a:extLst>
          </p:cNvPr>
          <p:cNvSpPr txBox="1"/>
          <p:nvPr/>
        </p:nvSpPr>
        <p:spPr>
          <a:xfrm>
            <a:off x="675249" y="1758461"/>
            <a:ext cx="4501662" cy="138499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2800" dirty="0">
                <a:solidFill>
                  <a:srgbClr val="124F5B"/>
                </a:solidFill>
                <a:latin typeface="AoyagiKouzanFontT"/>
                <a:cs typeface="AoyagiKouzanFontT"/>
              </a:rPr>
              <a:t>❏ </a:t>
            </a:r>
            <a:r>
              <a:rPr lang="en-US" sz="2800" spc="-10" dirty="0">
                <a:solidFill>
                  <a:srgbClr val="124F5B"/>
                </a:solidFill>
                <a:cs typeface="Verdana"/>
              </a:rPr>
              <a:t>There </a:t>
            </a:r>
            <a:r>
              <a:rPr lang="en-US" sz="2800" spc="-35" dirty="0">
                <a:solidFill>
                  <a:srgbClr val="124F5B"/>
                </a:solidFill>
                <a:cs typeface="Verdana"/>
              </a:rPr>
              <a:t>is </a:t>
            </a:r>
            <a:r>
              <a:rPr lang="en-US" sz="2800" spc="-20" dirty="0">
                <a:solidFill>
                  <a:srgbClr val="124F5B"/>
                </a:solidFill>
                <a:cs typeface="Verdana"/>
              </a:rPr>
              <a:t>a </a:t>
            </a:r>
            <a:r>
              <a:rPr lang="en-US" sz="2800" spc="20" dirty="0">
                <a:solidFill>
                  <a:srgbClr val="124F5B"/>
                </a:solidFill>
                <a:cs typeface="Verdana"/>
              </a:rPr>
              <a:t>majority </a:t>
            </a:r>
            <a:r>
              <a:rPr lang="en-US" sz="2800" b="1" spc="-70" dirty="0">
                <a:solidFill>
                  <a:srgbClr val="124F5B"/>
                </a:solidFill>
                <a:cs typeface="Verdana"/>
              </a:rPr>
              <a:t>positive  </a:t>
            </a:r>
            <a:r>
              <a:rPr lang="en-US" sz="2800" spc="5" dirty="0">
                <a:solidFill>
                  <a:srgbClr val="124F5B"/>
                </a:solidFill>
                <a:cs typeface="Verdana"/>
              </a:rPr>
              <a:t>correlation </a:t>
            </a:r>
            <a:r>
              <a:rPr lang="en-US" sz="2800" spc="40" dirty="0">
                <a:solidFill>
                  <a:srgbClr val="124F5B"/>
                </a:solidFill>
                <a:cs typeface="Verdana"/>
              </a:rPr>
              <a:t>between </a:t>
            </a:r>
            <a:r>
              <a:rPr lang="en-US" sz="2800" spc="35" dirty="0">
                <a:solidFill>
                  <a:srgbClr val="124F5B"/>
                </a:solidFill>
                <a:cs typeface="Verdana"/>
              </a:rPr>
              <a:t>the  </a:t>
            </a:r>
            <a:r>
              <a:rPr lang="en-US" sz="2800" b="1" spc="-90" dirty="0">
                <a:solidFill>
                  <a:srgbClr val="124F5B"/>
                </a:solidFill>
                <a:cs typeface="Verdana"/>
              </a:rPr>
              <a:t>Reviews </a:t>
            </a:r>
            <a:r>
              <a:rPr lang="en-US" sz="2800" spc="50" dirty="0">
                <a:solidFill>
                  <a:srgbClr val="124F5B"/>
                </a:solidFill>
                <a:cs typeface="Verdana"/>
              </a:rPr>
              <a:t>and</a:t>
            </a:r>
            <a:r>
              <a:rPr lang="en-US" sz="2800" spc="-195" dirty="0">
                <a:solidFill>
                  <a:srgbClr val="124F5B"/>
                </a:solidFill>
                <a:cs typeface="Verdana"/>
              </a:rPr>
              <a:t> </a:t>
            </a:r>
            <a:r>
              <a:rPr lang="en-US" sz="2800" b="1" spc="-135" dirty="0">
                <a:solidFill>
                  <a:srgbClr val="124F5B"/>
                </a:solidFill>
                <a:cs typeface="Verdana"/>
              </a:rPr>
              <a:t>Installs</a:t>
            </a:r>
            <a:r>
              <a:rPr lang="en-US" sz="2800" spc="-135" dirty="0">
                <a:solidFill>
                  <a:srgbClr val="124F5B"/>
                </a:solidFill>
                <a:cs typeface="Verdana"/>
              </a:rPr>
              <a:t>.</a:t>
            </a:r>
            <a:endParaRPr lang="en-US" sz="2800" dirty="0">
              <a:cs typeface="Verdana"/>
            </a:endParaRPr>
          </a:p>
        </p:txBody>
      </p:sp>
      <p:sp>
        <p:nvSpPr>
          <p:cNvPr id="5" name="TextBox 4">
            <a:extLst>
              <a:ext uri="{FF2B5EF4-FFF2-40B4-BE49-F238E27FC236}">
                <a16:creationId xmlns:a16="http://schemas.microsoft.com/office/drawing/2014/main" id="{A2791480-EC9B-4A57-B2B6-6A83689F62E5}"/>
              </a:ext>
            </a:extLst>
          </p:cNvPr>
          <p:cNvSpPr txBox="1"/>
          <p:nvPr/>
        </p:nvSpPr>
        <p:spPr>
          <a:xfrm>
            <a:off x="675249" y="3260574"/>
            <a:ext cx="4501662" cy="138499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R="8255" algn="r">
              <a:lnSpc>
                <a:spcPct val="100000"/>
              </a:lnSpc>
              <a:spcBef>
                <a:spcPts val="420"/>
              </a:spcBef>
              <a:tabLst>
                <a:tab pos="456565" algn="l"/>
                <a:tab pos="1346835" algn="l"/>
                <a:tab pos="2387600" algn="l"/>
                <a:tab pos="3026410" algn="l"/>
              </a:tabLst>
            </a:pPr>
            <a:r>
              <a:rPr lang="en-US" sz="2800" b="1" dirty="0">
                <a:solidFill>
                  <a:srgbClr val="124F5B"/>
                </a:solidFill>
                <a:latin typeface="AoyagiKouzanFontT"/>
                <a:cs typeface="AoyagiKouzanFontT"/>
              </a:rPr>
              <a:t>❏   </a:t>
            </a:r>
            <a:r>
              <a:rPr lang="en-US" sz="2800" dirty="0">
                <a:solidFill>
                  <a:srgbClr val="124F5B"/>
                </a:solidFill>
                <a:latin typeface="AoyagiKouzanFontT"/>
                <a:cs typeface="AoyagiKouzanFontT"/>
              </a:rPr>
              <a:t>The Price is slightly </a:t>
            </a:r>
            <a:r>
              <a:rPr lang="en-US" sz="2800" b="1" dirty="0">
                <a:solidFill>
                  <a:srgbClr val="124F5B"/>
                </a:solidFill>
                <a:latin typeface="AoyagiKouzanFontT"/>
                <a:cs typeface="AoyagiKouzanFontT"/>
              </a:rPr>
              <a:t>negative </a:t>
            </a:r>
            <a:r>
              <a:rPr lang="en-US" sz="2800" dirty="0">
                <a:solidFill>
                  <a:srgbClr val="124F5B"/>
                </a:solidFill>
                <a:latin typeface="AoyagiKouzanFontT"/>
                <a:cs typeface="AoyagiKouzanFontT"/>
              </a:rPr>
              <a:t>correlated with the </a:t>
            </a:r>
            <a:r>
              <a:rPr lang="en-US" sz="2800" b="1" dirty="0">
                <a:solidFill>
                  <a:srgbClr val="124F5B"/>
                </a:solidFill>
                <a:latin typeface="AoyagiKouzanFontT"/>
                <a:cs typeface="AoyagiKouzanFontT"/>
              </a:rPr>
              <a:t>rating,  reviews </a:t>
            </a:r>
            <a:r>
              <a:rPr lang="en-US" sz="2800" dirty="0">
                <a:solidFill>
                  <a:srgbClr val="124F5B"/>
                </a:solidFill>
                <a:latin typeface="AoyagiKouzanFontT"/>
                <a:cs typeface="AoyagiKouzanFontT"/>
              </a:rPr>
              <a:t>and</a:t>
            </a:r>
            <a:r>
              <a:rPr lang="en-US" sz="2800" b="1" dirty="0">
                <a:solidFill>
                  <a:srgbClr val="124F5B"/>
                </a:solidFill>
                <a:latin typeface="AoyagiKouzanFontT"/>
                <a:cs typeface="AoyagiKouzanFontT"/>
              </a:rPr>
              <a:t> Installs.</a:t>
            </a:r>
            <a:endParaRPr lang="en-IN" sz="2800" b="1" dirty="0"/>
          </a:p>
        </p:txBody>
      </p:sp>
      <p:sp>
        <p:nvSpPr>
          <p:cNvPr id="6" name="TextBox 5">
            <a:extLst>
              <a:ext uri="{FF2B5EF4-FFF2-40B4-BE49-F238E27FC236}">
                <a16:creationId xmlns:a16="http://schemas.microsoft.com/office/drawing/2014/main" id="{8C3DC21A-42FB-4F23-91C7-5E39D61E3726}"/>
              </a:ext>
            </a:extLst>
          </p:cNvPr>
          <p:cNvSpPr txBox="1"/>
          <p:nvPr/>
        </p:nvSpPr>
        <p:spPr>
          <a:xfrm>
            <a:off x="783771" y="4833257"/>
            <a:ext cx="4393140" cy="138499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2800" dirty="0">
                <a:solidFill>
                  <a:srgbClr val="124F5B"/>
                </a:solidFill>
                <a:latin typeface="AoyagiKouzanFontT"/>
                <a:cs typeface="AoyagiKouzanFontT"/>
              </a:rPr>
              <a:t>❏ </a:t>
            </a:r>
            <a:r>
              <a:rPr lang="en-US" sz="2800" spc="5" dirty="0">
                <a:solidFill>
                  <a:srgbClr val="124F5B"/>
                </a:solidFill>
                <a:latin typeface="Arial" panose="020B0604020202020204" pitchFamily="34" charset="0"/>
                <a:cs typeface="Arial" panose="020B0604020202020204" pitchFamily="34" charset="0"/>
              </a:rPr>
              <a:t>The </a:t>
            </a:r>
            <a:r>
              <a:rPr lang="en-US" sz="2800" b="1" spc="-55" dirty="0">
                <a:solidFill>
                  <a:srgbClr val="124F5B"/>
                </a:solidFill>
                <a:latin typeface="Arial" panose="020B0604020202020204" pitchFamily="34" charset="0"/>
                <a:cs typeface="Arial" panose="020B0604020202020204" pitchFamily="34" charset="0"/>
              </a:rPr>
              <a:t>Rating </a:t>
            </a:r>
            <a:r>
              <a:rPr lang="en-US" sz="2800" spc="-35" dirty="0">
                <a:solidFill>
                  <a:srgbClr val="124F5B"/>
                </a:solidFill>
                <a:latin typeface="Arial" panose="020B0604020202020204" pitchFamily="34" charset="0"/>
                <a:cs typeface="Arial" panose="020B0604020202020204" pitchFamily="34" charset="0"/>
              </a:rPr>
              <a:t>is </a:t>
            </a:r>
            <a:r>
              <a:rPr lang="en-US" sz="2800" dirty="0">
                <a:solidFill>
                  <a:srgbClr val="124F5B"/>
                </a:solidFill>
                <a:latin typeface="Arial" panose="020B0604020202020204" pitchFamily="34" charset="0"/>
                <a:cs typeface="Arial" panose="020B0604020202020204" pitchFamily="34" charset="0"/>
              </a:rPr>
              <a:t>slightly  </a:t>
            </a:r>
            <a:r>
              <a:rPr lang="en-US" sz="2800" b="1" spc="-75" dirty="0">
                <a:solidFill>
                  <a:srgbClr val="124F5B"/>
                </a:solidFill>
                <a:latin typeface="Arial" panose="020B0604020202020204" pitchFamily="34" charset="0"/>
                <a:cs typeface="Arial" panose="020B0604020202020204" pitchFamily="34" charset="0"/>
              </a:rPr>
              <a:t>positively </a:t>
            </a:r>
            <a:r>
              <a:rPr lang="en-US" sz="2800" dirty="0">
                <a:solidFill>
                  <a:srgbClr val="124F5B"/>
                </a:solidFill>
                <a:latin typeface="Arial" panose="020B0604020202020204" pitchFamily="34" charset="0"/>
                <a:cs typeface="Arial" panose="020B0604020202020204" pitchFamily="34" charset="0"/>
              </a:rPr>
              <a:t>correlated </a:t>
            </a:r>
            <a:r>
              <a:rPr lang="en-US" sz="2800" spc="50" dirty="0">
                <a:solidFill>
                  <a:srgbClr val="124F5B"/>
                </a:solidFill>
                <a:latin typeface="Arial" panose="020B0604020202020204" pitchFamily="34" charset="0"/>
                <a:cs typeface="Arial" panose="020B0604020202020204" pitchFamily="34" charset="0"/>
              </a:rPr>
              <a:t>with</a:t>
            </a:r>
            <a:r>
              <a:rPr lang="en-US" sz="2800" spc="-380" dirty="0">
                <a:solidFill>
                  <a:srgbClr val="124F5B"/>
                </a:solidFill>
                <a:latin typeface="Arial" panose="020B0604020202020204" pitchFamily="34" charset="0"/>
                <a:cs typeface="Arial" panose="020B0604020202020204" pitchFamily="34" charset="0"/>
              </a:rPr>
              <a:t> </a:t>
            </a:r>
            <a:r>
              <a:rPr lang="en-US" sz="2800" spc="35" dirty="0">
                <a:solidFill>
                  <a:srgbClr val="124F5B"/>
                </a:solidFill>
                <a:latin typeface="Arial" panose="020B0604020202020204" pitchFamily="34" charset="0"/>
                <a:cs typeface="Arial" panose="020B0604020202020204" pitchFamily="34" charset="0"/>
              </a:rPr>
              <a:t>the  </a:t>
            </a:r>
            <a:r>
              <a:rPr lang="en-US" sz="2800" b="1" spc="-120" dirty="0">
                <a:solidFill>
                  <a:srgbClr val="124F5B"/>
                </a:solidFill>
                <a:latin typeface="Arial" panose="020B0604020202020204" pitchFamily="34" charset="0"/>
                <a:cs typeface="Arial" panose="020B0604020202020204" pitchFamily="34" charset="0"/>
              </a:rPr>
              <a:t>Installs </a:t>
            </a:r>
            <a:r>
              <a:rPr lang="en-US" sz="2800" spc="50" dirty="0">
                <a:solidFill>
                  <a:srgbClr val="124F5B"/>
                </a:solidFill>
                <a:latin typeface="Arial" panose="020B0604020202020204" pitchFamily="34" charset="0"/>
                <a:cs typeface="Arial" panose="020B0604020202020204" pitchFamily="34" charset="0"/>
              </a:rPr>
              <a:t>and</a:t>
            </a:r>
            <a:r>
              <a:rPr lang="en-US" sz="2800" spc="-160" dirty="0">
                <a:solidFill>
                  <a:srgbClr val="124F5B"/>
                </a:solidFill>
                <a:latin typeface="Arial" panose="020B0604020202020204" pitchFamily="34" charset="0"/>
                <a:cs typeface="Arial" panose="020B0604020202020204" pitchFamily="34" charset="0"/>
              </a:rPr>
              <a:t> </a:t>
            </a:r>
            <a:r>
              <a:rPr lang="en-US" sz="2800" b="1" spc="-114" dirty="0">
                <a:solidFill>
                  <a:srgbClr val="124F5B"/>
                </a:solidFill>
                <a:latin typeface="Arial" panose="020B0604020202020204" pitchFamily="34" charset="0"/>
                <a:cs typeface="Arial" panose="020B0604020202020204" pitchFamily="34" charset="0"/>
              </a:rPr>
              <a:t>Reviews</a:t>
            </a:r>
            <a:r>
              <a:rPr lang="en-US" sz="2800" spc="-114" dirty="0">
                <a:solidFill>
                  <a:srgbClr val="124F5B"/>
                </a:solidFill>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21DAD501-C3ED-47FA-96C3-45DAF4E39425}"/>
              </a:ext>
            </a:extLst>
          </p:cNvPr>
          <p:cNvSpPr txBox="1"/>
          <p:nvPr/>
        </p:nvSpPr>
        <p:spPr>
          <a:xfrm>
            <a:off x="1105094" y="185217"/>
            <a:ext cx="5403559" cy="1446550"/>
          </a:xfrm>
          <a:prstGeom prst="rect">
            <a:avLst/>
          </a:prstGeom>
          <a:noFill/>
        </p:spPr>
        <p:txBody>
          <a:bodyPr wrap="square" rtlCol="0">
            <a:spAutoFit/>
          </a:bodyPr>
          <a:lstStyle/>
          <a:p>
            <a:r>
              <a:rPr lang="en-IN" sz="4400" b="1" u="sng" spc="-110" dirty="0">
                <a:solidFill>
                  <a:srgbClr val="C00000"/>
                </a:solidFill>
              </a:rPr>
              <a:t>Correlation</a:t>
            </a:r>
            <a:r>
              <a:rPr lang="en-IN" sz="4400" b="1" u="sng" spc="-225" dirty="0">
                <a:solidFill>
                  <a:srgbClr val="C00000"/>
                </a:solidFill>
              </a:rPr>
              <a:t> </a:t>
            </a:r>
            <a:r>
              <a:rPr lang="en-IN" sz="4400" b="1" u="sng" spc="-90" dirty="0">
                <a:solidFill>
                  <a:srgbClr val="C00000"/>
                </a:solidFill>
              </a:rPr>
              <a:t>Heatmap:-</a:t>
            </a:r>
          </a:p>
          <a:p>
            <a:endParaRPr lang="en-IN" sz="4400" u="sng" dirty="0">
              <a:solidFill>
                <a:srgbClr val="C00000"/>
              </a:solidFill>
            </a:endParaRPr>
          </a:p>
        </p:txBody>
      </p:sp>
    </p:spTree>
    <p:extLst>
      <p:ext uri="{BB962C8B-B14F-4D97-AF65-F5344CB8AC3E}">
        <p14:creationId xmlns:p14="http://schemas.microsoft.com/office/powerpoint/2010/main" val="166365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6433B9-B8B6-451C-9237-80AE643F7078}"/>
              </a:ext>
            </a:extLst>
          </p:cNvPr>
          <p:cNvSpPr txBox="1"/>
          <p:nvPr/>
        </p:nvSpPr>
        <p:spPr>
          <a:xfrm>
            <a:off x="1193251" y="273189"/>
            <a:ext cx="85073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sng" strike="noStrike" cap="none" normalizeH="0" baseline="0" dirty="0">
                <a:ln>
                  <a:noFill/>
                </a:ln>
                <a:solidFill>
                  <a:srgbClr val="C00000"/>
                </a:solidFill>
                <a:effectLst/>
                <a:latin typeface="+mn-lt"/>
              </a:rPr>
              <a:t>Paid apps v/s Free apps based</a:t>
            </a:r>
            <a:r>
              <a:rPr kumimoji="0" lang="en-US" altLang="en-US" sz="3600" b="1" i="0" u="sng" strike="noStrike" cap="none" normalizeH="0" dirty="0">
                <a:ln>
                  <a:noFill/>
                </a:ln>
                <a:solidFill>
                  <a:srgbClr val="C00000"/>
                </a:solidFill>
                <a:effectLst/>
                <a:latin typeface="+mn-lt"/>
              </a:rPr>
              <a:t> on Genre</a:t>
            </a:r>
            <a:endParaRPr kumimoji="0" lang="en-US" altLang="en-US" sz="3600" i="0" u="sng" strike="noStrike" cap="none" normalizeH="0" baseline="0" dirty="0">
              <a:ln>
                <a:noFill/>
              </a:ln>
              <a:solidFill>
                <a:srgbClr val="C00000"/>
              </a:solidFill>
              <a:effectLst/>
              <a:latin typeface="+mn-lt"/>
            </a:endParaRPr>
          </a:p>
        </p:txBody>
      </p:sp>
      <p:pic>
        <p:nvPicPr>
          <p:cNvPr id="4" name="Picture 3">
            <a:extLst>
              <a:ext uri="{FF2B5EF4-FFF2-40B4-BE49-F238E27FC236}">
                <a16:creationId xmlns:a16="http://schemas.microsoft.com/office/drawing/2014/main" id="{A3D56707-6F5D-4E17-937F-14F61C08D303}"/>
              </a:ext>
            </a:extLst>
          </p:cNvPr>
          <p:cNvPicPr>
            <a:picLocks noChangeAspect="1"/>
          </p:cNvPicPr>
          <p:nvPr/>
        </p:nvPicPr>
        <p:blipFill>
          <a:blip r:embed="rId2"/>
          <a:stretch>
            <a:fillRect/>
          </a:stretch>
        </p:blipFill>
        <p:spPr>
          <a:xfrm>
            <a:off x="145774" y="2001078"/>
            <a:ext cx="11807687" cy="47045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pic>
      <p:sp>
        <p:nvSpPr>
          <p:cNvPr id="5" name="TextBox 4">
            <a:extLst>
              <a:ext uri="{FF2B5EF4-FFF2-40B4-BE49-F238E27FC236}">
                <a16:creationId xmlns:a16="http://schemas.microsoft.com/office/drawing/2014/main" id="{9BAE724D-2781-40F4-ACEE-769FCD3B1704}"/>
              </a:ext>
            </a:extLst>
          </p:cNvPr>
          <p:cNvSpPr txBox="1"/>
          <p:nvPr/>
        </p:nvSpPr>
        <p:spPr>
          <a:xfrm>
            <a:off x="145774" y="1170081"/>
            <a:ext cx="11900451" cy="830997"/>
          </a:xfrm>
          <a:prstGeom prst="rect">
            <a:avLst/>
          </a:prstGeom>
          <a:noFill/>
        </p:spPr>
        <p:txBody>
          <a:bodyPr wrap="square" rtlCol="0">
            <a:spAutoFit/>
          </a:bodyPr>
          <a:lstStyle/>
          <a:p>
            <a:pPr marL="91440" marR="84455" algn="just">
              <a:lnSpc>
                <a:spcPct val="100000"/>
              </a:lnSpc>
            </a:pPr>
            <a:r>
              <a:rPr lang="en-US" sz="2400" u="sng" spc="-5" dirty="0">
                <a:solidFill>
                  <a:srgbClr val="124F5C"/>
                </a:solidFill>
                <a:latin typeface="Arial MT"/>
                <a:cs typeface="Arial MT"/>
              </a:rPr>
              <a:t>We Observed </a:t>
            </a:r>
            <a:r>
              <a:rPr lang="en-US" sz="2400" u="sng" dirty="0">
                <a:solidFill>
                  <a:srgbClr val="124F5C"/>
                </a:solidFill>
                <a:latin typeface="Arial MT"/>
                <a:cs typeface="Arial MT"/>
              </a:rPr>
              <a:t>that maximum number of apps installed and app count are  in Free apps.</a:t>
            </a:r>
            <a:endParaRPr lang="en-US" sz="2400" u="sng" dirty="0">
              <a:latin typeface="Arial MT"/>
              <a:cs typeface="Arial MT"/>
            </a:endParaRPr>
          </a:p>
        </p:txBody>
      </p:sp>
      <p:sp>
        <p:nvSpPr>
          <p:cNvPr id="6" name="TextBox 5">
            <a:extLst>
              <a:ext uri="{FF2B5EF4-FFF2-40B4-BE49-F238E27FC236}">
                <a16:creationId xmlns:a16="http://schemas.microsoft.com/office/drawing/2014/main" id="{8030BF7D-ACD7-4ED0-AC49-B58763A0BBA3}"/>
              </a:ext>
            </a:extLst>
          </p:cNvPr>
          <p:cNvSpPr txBox="1"/>
          <p:nvPr/>
        </p:nvSpPr>
        <p:spPr>
          <a:xfrm>
            <a:off x="9318171" y="2647409"/>
            <a:ext cx="2293258" cy="523220"/>
          </a:xfrm>
          <a:prstGeom prst="rect">
            <a:avLst/>
          </a:prstGeom>
          <a:noFill/>
        </p:spPr>
        <p:txBody>
          <a:bodyPr wrap="square" rtlCol="0">
            <a:spAutoFit/>
          </a:bodyPr>
          <a:lstStyle/>
          <a:p>
            <a:r>
              <a:rPr lang="en-IN" sz="2800" u="sng" dirty="0">
                <a:solidFill>
                  <a:srgbClr val="C00000"/>
                </a:solidFill>
              </a:rPr>
              <a:t>Free apps</a:t>
            </a:r>
          </a:p>
        </p:txBody>
      </p:sp>
    </p:spTree>
    <p:extLst>
      <p:ext uri="{BB962C8B-B14F-4D97-AF65-F5344CB8AC3E}">
        <p14:creationId xmlns:p14="http://schemas.microsoft.com/office/powerpoint/2010/main" val="1978805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B1E7D2-F729-48C1-AA07-E0D6102302F8}"/>
              </a:ext>
            </a:extLst>
          </p:cNvPr>
          <p:cNvPicPr>
            <a:picLocks noChangeAspect="1"/>
          </p:cNvPicPr>
          <p:nvPr/>
        </p:nvPicPr>
        <p:blipFill>
          <a:blip r:embed="rId2"/>
          <a:stretch>
            <a:fillRect/>
          </a:stretch>
        </p:blipFill>
        <p:spPr>
          <a:xfrm>
            <a:off x="493486" y="942975"/>
            <a:ext cx="11277600" cy="57335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pic>
      <p:sp>
        <p:nvSpPr>
          <p:cNvPr id="3" name="TextBox 2">
            <a:extLst>
              <a:ext uri="{FF2B5EF4-FFF2-40B4-BE49-F238E27FC236}">
                <a16:creationId xmlns:a16="http://schemas.microsoft.com/office/drawing/2014/main" id="{C2C8C9BF-03D3-4AF4-AC00-94E765D48248}"/>
              </a:ext>
            </a:extLst>
          </p:cNvPr>
          <p:cNvSpPr txBox="1"/>
          <p:nvPr/>
        </p:nvSpPr>
        <p:spPr>
          <a:xfrm>
            <a:off x="885371" y="493486"/>
            <a:ext cx="2801258" cy="523220"/>
          </a:xfrm>
          <a:prstGeom prst="rect">
            <a:avLst/>
          </a:prstGeom>
          <a:noFill/>
        </p:spPr>
        <p:txBody>
          <a:bodyPr wrap="square" rtlCol="0">
            <a:spAutoFit/>
          </a:bodyPr>
          <a:lstStyle/>
          <a:p>
            <a:r>
              <a:rPr lang="en-US" sz="2800" u="sng" dirty="0">
                <a:solidFill>
                  <a:srgbClr val="C00000"/>
                </a:solidFill>
              </a:rPr>
              <a:t>Paid Apps</a:t>
            </a:r>
            <a:endParaRPr lang="en-IN" sz="2800" u="sng" dirty="0">
              <a:solidFill>
                <a:srgbClr val="C00000"/>
              </a:solidFill>
            </a:endParaRPr>
          </a:p>
        </p:txBody>
      </p:sp>
    </p:spTree>
    <p:extLst>
      <p:ext uri="{BB962C8B-B14F-4D97-AF65-F5344CB8AC3E}">
        <p14:creationId xmlns:p14="http://schemas.microsoft.com/office/powerpoint/2010/main" val="2892441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1166</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AoyagiKouzanFontT</vt:lpstr>
      <vt:lpstr>Arial</vt:lpstr>
      <vt:lpstr>Arial MT</vt:lpstr>
      <vt:lpstr>Calibri</vt:lpstr>
      <vt:lpstr>Calibri Light</vt:lpstr>
      <vt:lpstr>Montserrat</vt:lpstr>
      <vt:lpstr>Roboto</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dc:creator>
  <cp:lastModifiedBy>NITIN</cp:lastModifiedBy>
  <cp:revision>17</cp:revision>
  <dcterms:created xsi:type="dcterms:W3CDTF">2024-01-12T02:41:20Z</dcterms:created>
  <dcterms:modified xsi:type="dcterms:W3CDTF">2024-01-12T05:17:47Z</dcterms:modified>
</cp:coreProperties>
</file>