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5333-2FDC-46EA-8273-262ABA100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68626"/>
            <a:ext cx="8825658" cy="3419061"/>
          </a:xfrm>
        </p:spPr>
        <p:txBody>
          <a:bodyPr/>
          <a:lstStyle/>
          <a:p>
            <a:pPr algn="ctr"/>
            <a:r>
              <a:rPr lang="en-US" dirty="0"/>
              <a:t>Predicting </a:t>
            </a:r>
            <a:r>
              <a:rPr lang="en-US" dirty="0" err="1"/>
              <a:t>AirLine</a:t>
            </a:r>
            <a:r>
              <a:rPr lang="en-US" dirty="0"/>
              <a:t> Delay 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using SPARKR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6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C9C3-8ED3-4FCB-8D83-4178052B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305706"/>
          </a:xfrm>
        </p:spPr>
        <p:txBody>
          <a:bodyPr/>
          <a:lstStyle/>
          <a:p>
            <a:pPr algn="ctr"/>
            <a:r>
              <a:rPr lang="en-US" sz="600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EE89-31BF-4157-AE2D-284A9283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60103"/>
            <a:ext cx="10440698" cy="4161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The goal of this project is to : </a:t>
            </a:r>
          </a:p>
          <a:p>
            <a:pPr>
              <a:buAutoNum type="arabicPeriod"/>
            </a:pPr>
            <a:r>
              <a:rPr lang="en-US" dirty="0"/>
              <a:t>Tell the airlines the parameters that influence the delay in flights. </a:t>
            </a:r>
          </a:p>
          <a:p>
            <a:pPr>
              <a:buAutoNum type="arabicPeriod"/>
            </a:pPr>
            <a:r>
              <a:rPr lang="en-US" dirty="0"/>
              <a:t>2. Predict the airline delays </a:t>
            </a:r>
          </a:p>
          <a:p>
            <a:pPr>
              <a:buAutoNum type="arabicPeriod"/>
            </a:pPr>
            <a:r>
              <a:rPr lang="en-US" dirty="0"/>
              <a:t>3. Classify the delays based on the external conditions such as time , weather. </a:t>
            </a:r>
          </a:p>
          <a:p>
            <a:pPr marL="0" indent="0">
              <a:buNone/>
            </a:pPr>
            <a:r>
              <a:rPr lang="en-US" b="1" dirty="0"/>
              <a:t>DATA</a:t>
            </a:r>
            <a:r>
              <a:rPr lang="en-US" dirty="0"/>
              <a:t> : 1. You can download the dataset from here : https://raw.githubusercontent.com/hortonworks/datatutorials/master/tutorials/hdp/predicting-airline-delays-usingsparkr/assets/airline_data.zipGOALS : The goal of this project is to : 1. Tell the airlines the parameters that influence the delay in flights. 2. Predict the airline delays 3. Classify the delays based on the external conditions such as time , weather. DATA : 1. You can download the dataset from here : https://raw.githubusercontent.com/hortonworks/datatutorials/master/tutorials/hdp/predicting-airline-delays-usingsparkr/assets/airline_data.zip</a:t>
            </a:r>
          </a:p>
        </p:txBody>
      </p:sp>
    </p:spTree>
    <p:extLst>
      <p:ext uri="{BB962C8B-B14F-4D97-AF65-F5344CB8AC3E}">
        <p14:creationId xmlns:p14="http://schemas.microsoft.com/office/powerpoint/2010/main" val="238227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3DA6-7D11-4988-AA41-F4403996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199689"/>
          </a:xfrm>
        </p:spPr>
        <p:txBody>
          <a:bodyPr/>
          <a:lstStyle/>
          <a:p>
            <a:pPr algn="ctr"/>
            <a:r>
              <a:rPr lang="en-US" dirty="0"/>
              <a:t>About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BE37-E550-454A-8217-6A13ADA3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Day of Week</a:t>
            </a:r>
            <a:br>
              <a:rPr lang="en-US" sz="2800" dirty="0"/>
            </a:br>
            <a:r>
              <a:rPr lang="en-US" sz="2800" dirty="0"/>
              <a:t>2. Carrier</a:t>
            </a:r>
            <a:br>
              <a:rPr lang="en-US" sz="2800" dirty="0"/>
            </a:br>
            <a:r>
              <a:rPr lang="en-US" sz="2800" dirty="0"/>
              <a:t>3. Destination</a:t>
            </a:r>
            <a:br>
              <a:rPr lang="en-US" sz="2800" dirty="0"/>
            </a:br>
            <a:r>
              <a:rPr lang="en-US" sz="2800" dirty="0"/>
              <a:t>4. Origin</a:t>
            </a:r>
            <a:br>
              <a:rPr lang="en-US" sz="2800" dirty="0"/>
            </a:br>
            <a:r>
              <a:rPr lang="en-US" sz="2800" dirty="0"/>
              <a:t>5. Departure Hour</a:t>
            </a:r>
          </a:p>
        </p:txBody>
      </p:sp>
    </p:spTree>
    <p:extLst>
      <p:ext uri="{BB962C8B-B14F-4D97-AF65-F5344CB8AC3E}">
        <p14:creationId xmlns:p14="http://schemas.microsoft.com/office/powerpoint/2010/main" val="241590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6973-0FEB-4AC3-8330-61259F78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PROCESS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B8BF-47DF-4B9C-9847-CEFFA7FDB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2870"/>
            <a:ext cx="8825659" cy="4147930"/>
          </a:xfrm>
        </p:spPr>
        <p:txBody>
          <a:bodyPr/>
          <a:lstStyle/>
          <a:p>
            <a:r>
              <a:rPr lang="en-US" dirty="0"/>
              <a:t>1. Data Ingestion from the above link. </a:t>
            </a:r>
          </a:p>
          <a:p>
            <a:r>
              <a:rPr lang="en-US" dirty="0"/>
              <a:t>2. Upload the data to HDFS </a:t>
            </a:r>
          </a:p>
          <a:p>
            <a:r>
              <a:rPr lang="en-US" dirty="0"/>
              <a:t>3. Create a </a:t>
            </a:r>
            <a:r>
              <a:rPr lang="en-US" dirty="0" err="1"/>
              <a:t>SparkContext</a:t>
            </a:r>
            <a:r>
              <a:rPr lang="en-US" dirty="0"/>
              <a:t> object that connects the program to cluster.</a:t>
            </a:r>
          </a:p>
          <a:p>
            <a:r>
              <a:rPr lang="en-US" dirty="0"/>
              <a:t> 4. Exploratory Data Analysis in R </a:t>
            </a:r>
          </a:p>
          <a:p>
            <a:r>
              <a:rPr lang="en-US" dirty="0"/>
              <a:t>5. Feature Engineering on the dataset </a:t>
            </a:r>
          </a:p>
          <a:p>
            <a:r>
              <a:rPr lang="en-US" dirty="0"/>
              <a:t>6. Feature Selection on the dataset </a:t>
            </a:r>
          </a:p>
          <a:p>
            <a:r>
              <a:rPr lang="en-US" dirty="0"/>
              <a:t>7. Creating the testing and training datasets. 8. Use supervised methods to perform predictive analysis. </a:t>
            </a:r>
          </a:p>
          <a:p>
            <a:r>
              <a:rPr lang="en-US" dirty="0"/>
              <a:t>9. Use supervised methods to classify the delay based on weather. </a:t>
            </a:r>
          </a:p>
        </p:txBody>
      </p:sp>
    </p:spTree>
    <p:extLst>
      <p:ext uri="{BB962C8B-B14F-4D97-AF65-F5344CB8AC3E}">
        <p14:creationId xmlns:p14="http://schemas.microsoft.com/office/powerpoint/2010/main" val="344425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B6-7D26-451E-8AAF-739DE4FD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053915"/>
          </a:xfrm>
        </p:spPr>
        <p:txBody>
          <a:bodyPr/>
          <a:lstStyle/>
          <a:p>
            <a:pPr algn="ctr"/>
            <a:r>
              <a:rPr lang="en-US" dirty="0"/>
              <a:t>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A223BC-01D9-4B3C-9C91-9D546F989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965" y="2603499"/>
            <a:ext cx="8984973" cy="41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7446-74CC-437B-8A6C-E8761554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22852"/>
            <a:ext cx="8761413" cy="1842052"/>
          </a:xfrm>
        </p:spPr>
        <p:txBody>
          <a:bodyPr/>
          <a:lstStyle/>
          <a:p>
            <a:pPr algn="ctr"/>
            <a:r>
              <a:rPr lang="en-US" dirty="0"/>
              <a:t>Machine Learning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29383-D316-40C5-9DFC-D4652455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Spark</a:t>
            </a:r>
          </a:p>
          <a:p>
            <a:r>
              <a:rPr lang="en-US" sz="2400" dirty="0"/>
              <a:t>Clusters</a:t>
            </a:r>
          </a:p>
          <a:p>
            <a:r>
              <a:rPr lang="en-US" sz="2400" dirty="0"/>
              <a:t>Classification models like Random Forest Classifier, SVM(Support Vector Machine), K-nearest Neighbor, Neural Networks.</a:t>
            </a:r>
          </a:p>
          <a:p>
            <a:r>
              <a:rPr lang="en-US" sz="2400"/>
              <a:t>Pipeline </a:t>
            </a:r>
            <a:endParaRPr lang="en-US" sz="2400" dirty="0"/>
          </a:p>
          <a:p>
            <a:r>
              <a:rPr lang="en-US" sz="2400" dirty="0"/>
              <a:t>Web App using Shiny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7E19-019F-4742-A0C4-63906784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239445"/>
          </a:xfrm>
        </p:spPr>
        <p:txBody>
          <a:bodyPr/>
          <a:lstStyle/>
          <a:p>
            <a:pPr algn="ctr"/>
            <a:r>
              <a:rPr lang="en-US" dirty="0"/>
              <a:t>THANK YOU!!!!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49D6-5068-4BB5-85B3-50091799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90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295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Predicting AirLine Delay   using SPARKR</vt:lpstr>
      <vt:lpstr>GOALS</vt:lpstr>
      <vt:lpstr>About DataSet</vt:lpstr>
      <vt:lpstr>PROCESS OUTLINE </vt:lpstr>
      <vt:lpstr>FLOW DIAGRAM</vt:lpstr>
      <vt:lpstr>Machine Learning Components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AirLine Delay   using SPARKR</dc:title>
  <dc:creator>sharma.pala@husky.neu.edu</dc:creator>
  <cp:lastModifiedBy>sharma.pala@husky.neu.edu</cp:lastModifiedBy>
  <cp:revision>12</cp:revision>
  <dcterms:created xsi:type="dcterms:W3CDTF">2018-04-07T13:15:38Z</dcterms:created>
  <dcterms:modified xsi:type="dcterms:W3CDTF">2018-04-07T13:55:54Z</dcterms:modified>
</cp:coreProperties>
</file>