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51" r:id="rId5"/>
  </p:sldMasterIdLst>
  <p:notesMasterIdLst>
    <p:notesMasterId r:id="rId19"/>
  </p:notesMasterIdLst>
  <p:handoutMasterIdLst>
    <p:handoutMasterId r:id="rId20"/>
  </p:handoutMasterIdLst>
  <p:sldIdLst>
    <p:sldId id="2147472574" r:id="rId6"/>
    <p:sldId id="2147472580" r:id="rId7"/>
    <p:sldId id="2147472586" r:id="rId8"/>
    <p:sldId id="2147472584" r:id="rId9"/>
    <p:sldId id="2147472589" r:id="rId10"/>
    <p:sldId id="2147472587" r:id="rId11"/>
    <p:sldId id="2147472591" r:id="rId12"/>
    <p:sldId id="2147472588" r:id="rId13"/>
    <p:sldId id="2147472577" r:id="rId14"/>
    <p:sldId id="2147472590" r:id="rId15"/>
    <p:sldId id="2147472585" r:id="rId16"/>
    <p:sldId id="1250" r:id="rId17"/>
    <p:sldId id="1284" r:id="rId1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517348-248C-CCD1-D6CC-174127F204F3}" name="Mansuri, Tania" initials="MT" userId="S::tania.mansuri@chsinc.com::cc657eab-7c81-4abf-bea3-f1d476ea2454" providerId="AD"/>
  <p188:author id="{DA6A4F9C-63AB-A894-2768-A83EA5296509}" name="Elliot, Kris" initials="EK" userId="S::kris.elliot@chsinc.com::0b014315-dbd2-47aa-9db6-af72177af241" providerId="AD"/>
  <p188:author id="{54DB3DA6-02BC-9A5C-01B3-6B7A3D78DE77}" name="Rizzio, Ashley" initials="RA" userId="S::Ashley.Rizzio@chsinc.com::8b09f57f-6807-4ad4-8717-fada8d6806bb" providerId="AD"/>
  <p188:author id="{29FB70A6-B5B8-BFD2-14D4-222E88C74E94}" name="Farrell, Tracy" initials="FT" userId="S::tracy.farrell@chsinc.com::29624644-2e23-4155-874e-34be0bb0b81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83D4"/>
    <a:srgbClr val="0033A0"/>
    <a:srgbClr val="5B6770"/>
    <a:srgbClr val="C1C6C8"/>
    <a:srgbClr val="420854"/>
    <a:srgbClr val="8A9BC1"/>
    <a:srgbClr val="EAF6FB"/>
    <a:srgbClr val="AD15DD"/>
    <a:srgbClr val="7B0F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81E6E-0112-40EB-8A4B-60966B0F1A81}" v="37" dt="2024-11-26T14:15:34.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 y="5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Priyadarshini" userId="1d0dde42-c071-4db8-a306-b4c7a2342c9c" providerId="ADAL" clId="{A8B26E01-CDCF-40FA-8D68-C3DDE795C508}"/>
    <pc:docChg chg="modSld">
      <pc:chgData name="Sharma, Priyadarshini" userId="1d0dde42-c071-4db8-a306-b4c7a2342c9c" providerId="ADAL" clId="{A8B26E01-CDCF-40FA-8D68-C3DDE795C508}" dt="2024-11-22T15:42:56.441" v="0" actId="1076"/>
      <pc:docMkLst>
        <pc:docMk/>
      </pc:docMkLst>
      <pc:sldChg chg="modSp mod">
        <pc:chgData name="Sharma, Priyadarshini" userId="1d0dde42-c071-4db8-a306-b4c7a2342c9c" providerId="ADAL" clId="{A8B26E01-CDCF-40FA-8D68-C3DDE795C508}" dt="2024-11-22T15:42:56.441" v="0" actId="1076"/>
        <pc:sldMkLst>
          <pc:docMk/>
          <pc:sldMk cId="1743339580" sldId="2147472589"/>
        </pc:sldMkLst>
        <pc:picChg chg="mod">
          <ac:chgData name="Sharma, Priyadarshini" userId="1d0dde42-c071-4db8-a306-b4c7a2342c9c" providerId="ADAL" clId="{A8B26E01-CDCF-40FA-8D68-C3DDE795C508}" dt="2024-11-22T15:42:56.441" v="0" actId="1076"/>
          <ac:picMkLst>
            <pc:docMk/>
            <pc:sldMk cId="1743339580" sldId="2147472589"/>
            <ac:picMk id="16" creationId="{331A1DCF-CDF2-E975-13DC-C425530231CF}"/>
          </ac:picMkLst>
        </pc:picChg>
      </pc:sldChg>
    </pc:docChg>
  </pc:docChgLst>
  <pc:docChgLst>
    <pc:chgData name="Sharma, Priyadarshini" userId="1d0dde42-c071-4db8-a306-b4c7a2342c9c" providerId="ADAL" clId="{01681E6E-0112-40EB-8A4B-60966B0F1A81}"/>
    <pc:docChg chg="custSel addSld modSld">
      <pc:chgData name="Sharma, Priyadarshini" userId="1d0dde42-c071-4db8-a306-b4c7a2342c9c" providerId="ADAL" clId="{01681E6E-0112-40EB-8A4B-60966B0F1A81}" dt="2024-11-26T14:15:40.709" v="73" actId="20577"/>
      <pc:docMkLst>
        <pc:docMk/>
      </pc:docMkLst>
      <pc:sldChg chg="addSp delSp modSp mod">
        <pc:chgData name="Sharma, Priyadarshini" userId="1d0dde42-c071-4db8-a306-b4c7a2342c9c" providerId="ADAL" clId="{01681E6E-0112-40EB-8A4B-60966B0F1A81}" dt="2024-11-26T14:12:52.029" v="17" actId="20577"/>
        <pc:sldMkLst>
          <pc:docMk/>
          <pc:sldMk cId="1474377816" sldId="2147472588"/>
        </pc:sldMkLst>
        <pc:spChg chg="mod">
          <ac:chgData name="Sharma, Priyadarshini" userId="1d0dde42-c071-4db8-a306-b4c7a2342c9c" providerId="ADAL" clId="{01681E6E-0112-40EB-8A4B-60966B0F1A81}" dt="2024-11-26T14:12:52.029" v="17" actId="20577"/>
          <ac:spMkLst>
            <pc:docMk/>
            <pc:sldMk cId="1474377816" sldId="2147472588"/>
            <ac:spMk id="7" creationId="{369EED6A-9046-2AF9-298E-772525D41166}"/>
          </ac:spMkLst>
        </pc:spChg>
        <pc:picChg chg="add mod">
          <ac:chgData name="Sharma, Priyadarshini" userId="1d0dde42-c071-4db8-a306-b4c7a2342c9c" providerId="ADAL" clId="{01681E6E-0112-40EB-8A4B-60966B0F1A81}" dt="2024-11-26T14:12:47.197" v="10" actId="1076"/>
          <ac:picMkLst>
            <pc:docMk/>
            <pc:sldMk cId="1474377816" sldId="2147472588"/>
            <ac:picMk id="1026" creationId="{45A0C8E3-291B-721E-DCC1-5DC4B40E69A2}"/>
          </ac:picMkLst>
        </pc:picChg>
        <pc:picChg chg="del">
          <ac:chgData name="Sharma, Priyadarshini" userId="1d0dde42-c071-4db8-a306-b4c7a2342c9c" providerId="ADAL" clId="{01681E6E-0112-40EB-8A4B-60966B0F1A81}" dt="2024-11-26T14:12:10.243" v="0" actId="478"/>
          <ac:picMkLst>
            <pc:docMk/>
            <pc:sldMk cId="1474377816" sldId="2147472588"/>
            <ac:picMk id="1028" creationId="{7E48ED1A-F091-A8B7-503D-91F58A5584C1}"/>
          </ac:picMkLst>
        </pc:picChg>
      </pc:sldChg>
      <pc:sldChg chg="addSp delSp modSp add mod">
        <pc:chgData name="Sharma, Priyadarshini" userId="1d0dde42-c071-4db8-a306-b4c7a2342c9c" providerId="ADAL" clId="{01681E6E-0112-40EB-8A4B-60966B0F1A81}" dt="2024-11-26T14:14:33.841" v="51" actId="1076"/>
        <pc:sldMkLst>
          <pc:docMk/>
          <pc:sldMk cId="4054210689" sldId="2147472590"/>
        </pc:sldMkLst>
        <pc:spChg chg="add del mod">
          <ac:chgData name="Sharma, Priyadarshini" userId="1d0dde42-c071-4db8-a306-b4c7a2342c9c" providerId="ADAL" clId="{01681E6E-0112-40EB-8A4B-60966B0F1A81}" dt="2024-11-26T14:14:24.363" v="48" actId="478"/>
          <ac:spMkLst>
            <pc:docMk/>
            <pc:sldMk cId="4054210689" sldId="2147472590"/>
            <ac:spMk id="4" creationId="{FDBDD6C6-53FA-BED0-1BE4-84A09DE64B87}"/>
          </ac:spMkLst>
        </pc:spChg>
        <pc:spChg chg="del mod">
          <ac:chgData name="Sharma, Priyadarshini" userId="1d0dde42-c071-4db8-a306-b4c7a2342c9c" providerId="ADAL" clId="{01681E6E-0112-40EB-8A4B-60966B0F1A81}" dt="2024-11-26T14:14:22.796" v="47" actId="478"/>
          <ac:spMkLst>
            <pc:docMk/>
            <pc:sldMk cId="4054210689" sldId="2147472590"/>
            <ac:spMk id="11" creationId="{CF7B00BB-DDD1-715E-9C7C-29EE43BBBE87}"/>
          </ac:spMkLst>
        </pc:spChg>
        <pc:picChg chg="del">
          <ac:chgData name="Sharma, Priyadarshini" userId="1d0dde42-c071-4db8-a306-b4c7a2342c9c" providerId="ADAL" clId="{01681E6E-0112-40EB-8A4B-60966B0F1A81}" dt="2024-11-26T14:13:07.720" v="19" actId="478"/>
          <ac:picMkLst>
            <pc:docMk/>
            <pc:sldMk cId="4054210689" sldId="2147472590"/>
            <ac:picMk id="1026" creationId="{3DF3F587-CD11-C4CB-1F70-EDD3B2DA0D9A}"/>
          </ac:picMkLst>
        </pc:picChg>
        <pc:picChg chg="add mod">
          <ac:chgData name="Sharma, Priyadarshini" userId="1d0dde42-c071-4db8-a306-b4c7a2342c9c" providerId="ADAL" clId="{01681E6E-0112-40EB-8A4B-60966B0F1A81}" dt="2024-11-26T14:14:33.841" v="51" actId="1076"/>
          <ac:picMkLst>
            <pc:docMk/>
            <pc:sldMk cId="4054210689" sldId="2147472590"/>
            <ac:picMk id="2050" creationId="{310B1A3A-2EF6-0788-2BD4-BE775CFFC609}"/>
          </ac:picMkLst>
        </pc:picChg>
      </pc:sldChg>
      <pc:sldChg chg="addSp delSp modSp add mod">
        <pc:chgData name="Sharma, Priyadarshini" userId="1d0dde42-c071-4db8-a306-b4c7a2342c9c" providerId="ADAL" clId="{01681E6E-0112-40EB-8A4B-60966B0F1A81}" dt="2024-11-26T14:15:40.709" v="73" actId="20577"/>
        <pc:sldMkLst>
          <pc:docMk/>
          <pc:sldMk cId="3010505236" sldId="2147472591"/>
        </pc:sldMkLst>
        <pc:spChg chg="mod">
          <ac:chgData name="Sharma, Priyadarshini" userId="1d0dde42-c071-4db8-a306-b4c7a2342c9c" providerId="ADAL" clId="{01681E6E-0112-40EB-8A4B-60966B0F1A81}" dt="2024-11-26T14:15:40.709" v="73" actId="20577"/>
          <ac:spMkLst>
            <pc:docMk/>
            <pc:sldMk cId="3010505236" sldId="2147472591"/>
            <ac:spMk id="7" creationId="{369EED6A-9046-2AF9-298E-772525D41166}"/>
          </ac:spMkLst>
        </pc:spChg>
        <pc:picChg chg="del">
          <ac:chgData name="Sharma, Priyadarshini" userId="1d0dde42-c071-4db8-a306-b4c7a2342c9c" providerId="ADAL" clId="{01681E6E-0112-40EB-8A4B-60966B0F1A81}" dt="2024-11-26T14:15:13.267" v="53" actId="478"/>
          <ac:picMkLst>
            <pc:docMk/>
            <pc:sldMk cId="3010505236" sldId="2147472591"/>
            <ac:picMk id="2049" creationId="{01A7E0D6-7715-002D-8FBC-60D58C007B6D}"/>
          </ac:picMkLst>
        </pc:picChg>
        <pc:picChg chg="add mod">
          <ac:chgData name="Sharma, Priyadarshini" userId="1d0dde42-c071-4db8-a306-b4c7a2342c9c" providerId="ADAL" clId="{01681E6E-0112-40EB-8A4B-60966B0F1A81}" dt="2024-11-26T14:15:34.951" v="63" actId="1076"/>
          <ac:picMkLst>
            <pc:docMk/>
            <pc:sldMk cId="3010505236" sldId="2147472591"/>
            <ac:picMk id="3073" creationId="{696ABD7B-3399-615A-DBA6-B931CAD368C4}"/>
          </ac:picMkLst>
        </pc:picChg>
      </pc:sldChg>
    </pc:docChg>
  </pc:docChgLst>
  <pc:docChgLst>
    <pc:chgData name="Sharma, Priyadarshini" userId="1d0dde42-c071-4db8-a306-b4c7a2342c9c" providerId="ADAL" clId="{ABE51AB6-45F2-476B-A908-AC1A39DE8FDA}"/>
    <pc:docChg chg="undo redo custSel addSld delSld modSld sldOrd modMainMaster addSection delSection modSection">
      <pc:chgData name="Sharma, Priyadarshini" userId="1d0dde42-c071-4db8-a306-b4c7a2342c9c" providerId="ADAL" clId="{ABE51AB6-45F2-476B-A908-AC1A39DE8FDA}" dt="2024-11-06T19:23:04.691" v="4002" actId="478"/>
      <pc:docMkLst>
        <pc:docMk/>
      </pc:docMkLst>
      <pc:sldChg chg="addSp delSp modSp add del mod">
        <pc:chgData name="Sharma, Priyadarshini" userId="1d0dde42-c071-4db8-a306-b4c7a2342c9c" providerId="ADAL" clId="{ABE51AB6-45F2-476B-A908-AC1A39DE8FDA}" dt="2024-10-17T22:55:56.952" v="1550" actId="2696"/>
        <pc:sldMkLst>
          <pc:docMk/>
          <pc:sldMk cId="0" sldId="261"/>
        </pc:sldMkLst>
        <pc:spChg chg="del mod">
          <ac:chgData name="Sharma, Priyadarshini" userId="1d0dde42-c071-4db8-a306-b4c7a2342c9c" providerId="ADAL" clId="{ABE51AB6-45F2-476B-A908-AC1A39DE8FDA}" dt="2024-10-17T22:50:41.750" v="1481" actId="478"/>
          <ac:spMkLst>
            <pc:docMk/>
            <pc:sldMk cId="0" sldId="261"/>
            <ac:spMk id="11" creationId="{823E60F3-794D-1E4E-972C-22480A510EE2}"/>
          </ac:spMkLst>
        </pc:spChg>
        <pc:spChg chg="add del mod">
          <ac:chgData name="Sharma, Priyadarshini" userId="1d0dde42-c071-4db8-a306-b4c7a2342c9c" providerId="ADAL" clId="{ABE51AB6-45F2-476B-A908-AC1A39DE8FDA}" dt="2024-10-17T22:50:43.604" v="1483" actId="478"/>
          <ac:spMkLst>
            <pc:docMk/>
            <pc:sldMk cId="0" sldId="261"/>
            <ac:spMk id="13" creationId="{1FE12049-C886-7E43-46E6-457EDD8108A9}"/>
          </ac:spMkLst>
        </pc:spChg>
        <pc:spChg chg="add mod">
          <ac:chgData name="Sharma, Priyadarshini" userId="1d0dde42-c071-4db8-a306-b4c7a2342c9c" providerId="ADAL" clId="{ABE51AB6-45F2-476B-A908-AC1A39DE8FDA}" dt="2024-10-17T22:55:05.135" v="1528" actId="1076"/>
          <ac:spMkLst>
            <pc:docMk/>
            <pc:sldMk cId="0" sldId="261"/>
            <ac:spMk id="14" creationId="{52530491-1737-4A7A-B88A-AE949A325D1F}"/>
          </ac:spMkLst>
        </pc:spChg>
        <pc:spChg chg="mod">
          <ac:chgData name="Sharma, Priyadarshini" userId="1d0dde42-c071-4db8-a306-b4c7a2342c9c" providerId="ADAL" clId="{ABE51AB6-45F2-476B-A908-AC1A39DE8FDA}" dt="2024-10-17T22:55:06.652" v="1534" actId="207"/>
          <ac:spMkLst>
            <pc:docMk/>
            <pc:sldMk cId="0" sldId="261"/>
            <ac:spMk id="55" creationId="{00000000-0000-0000-0000-000000000000}"/>
          </ac:spMkLst>
        </pc:spChg>
        <pc:spChg chg="mod">
          <ac:chgData name="Sharma, Priyadarshini" userId="1d0dde42-c071-4db8-a306-b4c7a2342c9c" providerId="ADAL" clId="{ABE51AB6-45F2-476B-A908-AC1A39DE8FDA}" dt="2024-10-17T22:55:06.652" v="1534" actId="207"/>
          <ac:spMkLst>
            <pc:docMk/>
            <pc:sldMk cId="0" sldId="261"/>
            <ac:spMk id="56" creationId="{00000000-0000-0000-0000-000000000000}"/>
          </ac:spMkLst>
        </pc:spChg>
        <pc:spChg chg="mod">
          <ac:chgData name="Sharma, Priyadarshini" userId="1d0dde42-c071-4db8-a306-b4c7a2342c9c" providerId="ADAL" clId="{ABE51AB6-45F2-476B-A908-AC1A39DE8FDA}" dt="2024-10-17T22:55:06.264" v="1532" actId="207"/>
          <ac:spMkLst>
            <pc:docMk/>
            <pc:sldMk cId="0" sldId="261"/>
            <ac:spMk id="58" creationId="{00000000-0000-0000-0000-000000000000}"/>
          </ac:spMkLst>
        </pc:spChg>
        <pc:spChg chg="mod">
          <ac:chgData name="Sharma, Priyadarshini" userId="1d0dde42-c071-4db8-a306-b4c7a2342c9c" providerId="ADAL" clId="{ABE51AB6-45F2-476B-A908-AC1A39DE8FDA}" dt="2024-10-17T22:55:06.264" v="1532" actId="207"/>
          <ac:spMkLst>
            <pc:docMk/>
            <pc:sldMk cId="0" sldId="261"/>
            <ac:spMk id="59" creationId="{00000000-0000-0000-0000-000000000000}"/>
          </ac:spMkLst>
        </pc:spChg>
        <pc:spChg chg="mod">
          <ac:chgData name="Sharma, Priyadarshini" userId="1d0dde42-c071-4db8-a306-b4c7a2342c9c" providerId="ADAL" clId="{ABE51AB6-45F2-476B-A908-AC1A39DE8FDA}" dt="2024-10-17T22:55:05.995" v="1531" actId="207"/>
          <ac:spMkLst>
            <pc:docMk/>
            <pc:sldMk cId="0" sldId="261"/>
            <ac:spMk id="61" creationId="{00000000-0000-0000-0000-000000000000}"/>
          </ac:spMkLst>
        </pc:spChg>
        <pc:spChg chg="mod">
          <ac:chgData name="Sharma, Priyadarshini" userId="1d0dde42-c071-4db8-a306-b4c7a2342c9c" providerId="ADAL" clId="{ABE51AB6-45F2-476B-A908-AC1A39DE8FDA}" dt="2024-10-17T22:55:05.995" v="1531" actId="207"/>
          <ac:spMkLst>
            <pc:docMk/>
            <pc:sldMk cId="0" sldId="261"/>
            <ac:spMk id="62" creationId="{00000000-0000-0000-0000-000000000000}"/>
          </ac:spMkLst>
        </pc:spChg>
        <pc:spChg chg="add del mod">
          <ac:chgData name="Sharma, Priyadarshini" userId="1d0dde42-c071-4db8-a306-b4c7a2342c9c" providerId="ADAL" clId="{ABE51AB6-45F2-476B-A908-AC1A39DE8FDA}" dt="2024-10-17T22:55:05.647" v="1530" actId="478"/>
          <ac:spMkLst>
            <pc:docMk/>
            <pc:sldMk cId="0" sldId="261"/>
            <ac:spMk id="63" creationId="{00000000-0000-0000-0000-000000000000}"/>
          </ac:spMkLst>
        </pc:spChg>
        <pc:spChg chg="add del mod">
          <ac:chgData name="Sharma, Priyadarshini" userId="1d0dde42-c071-4db8-a306-b4c7a2342c9c" providerId="ADAL" clId="{ABE51AB6-45F2-476B-A908-AC1A39DE8FDA}" dt="2024-10-17T22:55:05.414" v="1529" actId="478"/>
          <ac:spMkLst>
            <pc:docMk/>
            <pc:sldMk cId="0" sldId="261"/>
            <ac:spMk id="64" creationId="{00000000-0000-0000-0000-000000000000}"/>
          </ac:spMkLst>
        </pc:spChg>
        <pc:grpChg chg="add del mod">
          <ac:chgData name="Sharma, Priyadarshini" userId="1d0dde42-c071-4db8-a306-b4c7a2342c9c" providerId="ADAL" clId="{ABE51AB6-45F2-476B-A908-AC1A39DE8FDA}" dt="2024-10-17T22:55:04.451" v="1527" actId="478"/>
          <ac:grpSpMkLst>
            <pc:docMk/>
            <pc:sldMk cId="0" sldId="261"/>
            <ac:grpSpMk id="3" creationId="{00000000-0000-0000-0000-000000000000}"/>
          </ac:grpSpMkLst>
        </pc:grpChg>
        <pc:grpChg chg="add del mod">
          <ac:chgData name="Sharma, Priyadarshini" userId="1d0dde42-c071-4db8-a306-b4c7a2342c9c" providerId="ADAL" clId="{ABE51AB6-45F2-476B-A908-AC1A39DE8FDA}" dt="2024-10-17T22:55:04.451" v="1527" actId="478"/>
          <ac:grpSpMkLst>
            <pc:docMk/>
            <pc:sldMk cId="0" sldId="261"/>
            <ac:grpSpMk id="4" creationId="{00000000-0000-0000-0000-000000000000}"/>
          </ac:grpSpMkLst>
        </pc:grpChg>
        <pc:grpChg chg="add del mod">
          <ac:chgData name="Sharma, Priyadarshini" userId="1d0dde42-c071-4db8-a306-b4c7a2342c9c" providerId="ADAL" clId="{ABE51AB6-45F2-476B-A908-AC1A39DE8FDA}" dt="2024-10-17T22:55:04.451" v="1527" actId="478"/>
          <ac:grpSpMkLst>
            <pc:docMk/>
            <pc:sldMk cId="0" sldId="261"/>
            <ac:grpSpMk id="5" creationId="{00000000-0000-0000-0000-000000000000}"/>
          </ac:grpSpMkLst>
        </pc:grpChg>
        <pc:grpChg chg="add del mod">
          <ac:chgData name="Sharma, Priyadarshini" userId="1d0dde42-c071-4db8-a306-b4c7a2342c9c" providerId="ADAL" clId="{ABE51AB6-45F2-476B-A908-AC1A39DE8FDA}" dt="2024-10-17T22:55:04.451" v="1527" actId="478"/>
          <ac:grpSpMkLst>
            <pc:docMk/>
            <pc:sldMk cId="0" sldId="261"/>
            <ac:grpSpMk id="6" creationId="{00000000-0000-0000-0000-000000000000}"/>
          </ac:grpSpMkLst>
        </pc:grpChg>
        <pc:grpChg chg="add del mod">
          <ac:chgData name="Sharma, Priyadarshini" userId="1d0dde42-c071-4db8-a306-b4c7a2342c9c" providerId="ADAL" clId="{ABE51AB6-45F2-476B-A908-AC1A39DE8FDA}" dt="2024-10-17T22:55:04.451" v="1527" actId="478"/>
          <ac:grpSpMkLst>
            <pc:docMk/>
            <pc:sldMk cId="0" sldId="261"/>
            <ac:grpSpMk id="7" creationId="{00000000-0000-0000-0000-000000000000}"/>
          </ac:grpSpMkLst>
        </pc:grpChg>
        <pc:grpChg chg="add del mod">
          <ac:chgData name="Sharma, Priyadarshini" userId="1d0dde42-c071-4db8-a306-b4c7a2342c9c" providerId="ADAL" clId="{ABE51AB6-45F2-476B-A908-AC1A39DE8FDA}" dt="2024-10-17T22:55:06.652" v="1534" actId="207"/>
          <ac:grpSpMkLst>
            <pc:docMk/>
            <pc:sldMk cId="0" sldId="261"/>
            <ac:grpSpMk id="8" creationId="{00000000-0000-0000-0000-000000000000}"/>
          </ac:grpSpMkLst>
        </pc:grpChg>
        <pc:grpChg chg="add del mod">
          <ac:chgData name="Sharma, Priyadarshini" userId="1d0dde42-c071-4db8-a306-b4c7a2342c9c" providerId="ADAL" clId="{ABE51AB6-45F2-476B-A908-AC1A39DE8FDA}" dt="2024-10-17T22:55:06.264" v="1532" actId="207"/>
          <ac:grpSpMkLst>
            <pc:docMk/>
            <pc:sldMk cId="0" sldId="261"/>
            <ac:grpSpMk id="9" creationId="{00000000-0000-0000-0000-000000000000}"/>
          </ac:grpSpMkLst>
        </pc:grpChg>
        <pc:grpChg chg="add del mod">
          <ac:chgData name="Sharma, Priyadarshini" userId="1d0dde42-c071-4db8-a306-b4c7a2342c9c" providerId="ADAL" clId="{ABE51AB6-45F2-476B-A908-AC1A39DE8FDA}" dt="2024-10-17T22:55:05.995" v="1531" actId="207"/>
          <ac:grpSpMkLst>
            <pc:docMk/>
            <pc:sldMk cId="0" sldId="261"/>
            <ac:grpSpMk id="10" creationId="{00000000-0000-0000-0000-000000000000}"/>
          </ac:grpSpMkLst>
        </pc:grpChg>
        <pc:graphicFrameChg chg="add del mod modGraphic">
          <ac:chgData name="Sharma, Priyadarshini" userId="1d0dde42-c071-4db8-a306-b4c7a2342c9c" providerId="ADAL" clId="{ABE51AB6-45F2-476B-A908-AC1A39DE8FDA}" dt="2024-10-17T22:55:08.766" v="1543" actId="14734"/>
          <ac:graphicFrameMkLst>
            <pc:docMk/>
            <pc:sldMk cId="0" sldId="261"/>
            <ac:graphicFrameMk id="2" creationId="{00000000-0000-0000-0000-000000000000}"/>
          </ac:graphicFrameMkLst>
        </pc:graphicFrameChg>
        <pc:graphicFrameChg chg="add del mod modGraphic">
          <ac:chgData name="Sharma, Priyadarshini" userId="1d0dde42-c071-4db8-a306-b4c7a2342c9c" providerId="ADAL" clId="{ABE51AB6-45F2-476B-A908-AC1A39DE8FDA}" dt="2024-10-17T22:55:07.657" v="1538" actId="12385"/>
          <ac:graphicFrameMkLst>
            <pc:docMk/>
            <pc:sldMk cId="0" sldId="261"/>
            <ac:graphicFrameMk id="29" creationId="{00000000-0000-0000-0000-000000000000}"/>
          </ac:graphicFrameMkLst>
        </pc:graphicFrameChg>
        <pc:graphicFrameChg chg="add del mod modGraphic">
          <ac:chgData name="Sharma, Priyadarshini" userId="1d0dde42-c071-4db8-a306-b4c7a2342c9c" providerId="ADAL" clId="{ABE51AB6-45F2-476B-A908-AC1A39DE8FDA}" dt="2024-10-17T22:55:04.451" v="1527" actId="478"/>
          <ac:graphicFrameMkLst>
            <pc:docMk/>
            <pc:sldMk cId="0" sldId="261"/>
            <ac:graphicFrameMk id="31" creationId="{C13922E5-51AA-324B-937B-7E91AB9CC94E}"/>
          </ac:graphicFrameMkLst>
        </pc:graphicFrameChg>
        <pc:graphicFrameChg chg="add del mod">
          <ac:chgData name="Sharma, Priyadarshini" userId="1d0dde42-c071-4db8-a306-b4c7a2342c9c" providerId="ADAL" clId="{ABE51AB6-45F2-476B-A908-AC1A39DE8FDA}" dt="2024-10-17T22:55:04.451" v="1527" actId="478"/>
          <ac:graphicFrameMkLst>
            <pc:docMk/>
            <pc:sldMk cId="0" sldId="261"/>
            <ac:graphicFrameMk id="32" creationId="{1EF8B57D-A0E5-D54E-B528-A9CFD1DCF422}"/>
          </ac:graphicFrameMkLst>
        </pc:graphicFrameChg>
      </pc:sldChg>
      <pc:sldChg chg="modSp mod ord">
        <pc:chgData name="Sharma, Priyadarshini" userId="1d0dde42-c071-4db8-a306-b4c7a2342c9c" providerId="ADAL" clId="{ABE51AB6-45F2-476B-A908-AC1A39DE8FDA}" dt="2024-10-29T14:27:44.988" v="3786" actId="34807"/>
        <pc:sldMkLst>
          <pc:docMk/>
          <pc:sldMk cId="402031831" sldId="1250"/>
        </pc:sldMkLst>
        <pc:spChg chg="mod">
          <ac:chgData name="Sharma, Priyadarshini" userId="1d0dde42-c071-4db8-a306-b4c7a2342c9c" providerId="ADAL" clId="{ABE51AB6-45F2-476B-A908-AC1A39DE8FDA}" dt="2024-10-17T22:55:09.268" v="1544"/>
          <ac:spMkLst>
            <pc:docMk/>
            <pc:sldMk cId="402031831" sldId="1250"/>
            <ac:spMk id="2" creationId="{4E3E9CEF-2F4E-4963-9AEB-A9038CB0EFA0}"/>
          </ac:spMkLst>
        </pc:spChg>
        <pc:spChg chg="mod">
          <ac:chgData name="Sharma, Priyadarshini" userId="1d0dde42-c071-4db8-a306-b4c7a2342c9c" providerId="ADAL" clId="{ABE51AB6-45F2-476B-A908-AC1A39DE8FDA}" dt="2024-10-17T22:55:09.268" v="1544"/>
          <ac:spMkLst>
            <pc:docMk/>
            <pc:sldMk cId="402031831" sldId="1250"/>
            <ac:spMk id="3" creationId="{6A62E540-0B57-4F22-BAC6-C5F76549F6E9}"/>
          </ac:spMkLst>
        </pc:spChg>
      </pc:sldChg>
      <pc:sldChg chg="del">
        <pc:chgData name="Sharma, Priyadarshini" userId="1d0dde42-c071-4db8-a306-b4c7a2342c9c" providerId="ADAL" clId="{ABE51AB6-45F2-476B-A908-AC1A39DE8FDA}" dt="2024-10-17T21:59:17.975" v="1" actId="2696"/>
        <pc:sldMkLst>
          <pc:docMk/>
          <pc:sldMk cId="105195810" sldId="1254"/>
        </pc:sldMkLst>
      </pc:sldChg>
      <pc:sldChg chg="modSp ord">
        <pc:chgData name="Sharma, Priyadarshini" userId="1d0dde42-c071-4db8-a306-b4c7a2342c9c" providerId="ADAL" clId="{ABE51AB6-45F2-476B-A908-AC1A39DE8FDA}" dt="2024-10-29T14:27:44.988" v="3786" actId="34807"/>
        <pc:sldMkLst>
          <pc:docMk/>
          <pc:sldMk cId="1622509420" sldId="1284"/>
        </pc:sldMkLst>
        <pc:spChg chg="mod">
          <ac:chgData name="Sharma, Priyadarshini" userId="1d0dde42-c071-4db8-a306-b4c7a2342c9c" providerId="ADAL" clId="{ABE51AB6-45F2-476B-A908-AC1A39DE8FDA}" dt="2024-10-17T22:52:45.454" v="1500"/>
          <ac:spMkLst>
            <pc:docMk/>
            <pc:sldMk cId="1622509420" sldId="1284"/>
            <ac:spMk id="2" creationId="{722C4586-D746-49BA-9E15-99375E1C29A3}"/>
          </ac:spMkLst>
        </pc:spChg>
        <pc:spChg chg="mod">
          <ac:chgData name="Sharma, Priyadarshini" userId="1d0dde42-c071-4db8-a306-b4c7a2342c9c" providerId="ADAL" clId="{ABE51AB6-45F2-476B-A908-AC1A39DE8FDA}" dt="2024-10-17T22:52:45.454" v="1500"/>
          <ac:spMkLst>
            <pc:docMk/>
            <pc:sldMk cId="1622509420" sldId="1284"/>
            <ac:spMk id="3" creationId="{BDEC39A4-0B3E-4BC7-BD59-147C26676C43}"/>
          </ac:spMkLst>
        </pc:spChg>
      </pc:sldChg>
      <pc:sldChg chg="modSp mod ord">
        <pc:chgData name="Sharma, Priyadarshini" userId="1d0dde42-c071-4db8-a306-b4c7a2342c9c" providerId="ADAL" clId="{ABE51AB6-45F2-476B-A908-AC1A39DE8FDA}" dt="2024-10-29T14:27:44.988" v="3786" actId="34807"/>
        <pc:sldMkLst>
          <pc:docMk/>
          <pc:sldMk cId="1535891708" sldId="2147472574"/>
        </pc:sldMkLst>
        <pc:spChg chg="mod">
          <ac:chgData name="Sharma, Priyadarshini" userId="1d0dde42-c071-4db8-a306-b4c7a2342c9c" providerId="ADAL" clId="{ABE51AB6-45F2-476B-A908-AC1A39DE8FDA}" dt="2024-10-17T22:55:09.268" v="1544"/>
          <ac:spMkLst>
            <pc:docMk/>
            <pc:sldMk cId="1535891708" sldId="2147472574"/>
            <ac:spMk id="4" creationId="{DA06A924-5122-974A-A9EB-44B571A3097E}"/>
          </ac:spMkLst>
        </pc:spChg>
        <pc:spChg chg="mod">
          <ac:chgData name="Sharma, Priyadarshini" userId="1d0dde42-c071-4db8-a306-b4c7a2342c9c" providerId="ADAL" clId="{ABE51AB6-45F2-476B-A908-AC1A39DE8FDA}" dt="2024-10-17T22:55:09.268" v="1544"/>
          <ac:spMkLst>
            <pc:docMk/>
            <pc:sldMk cId="1535891708" sldId="2147472574"/>
            <ac:spMk id="10" creationId="{C236081D-7C15-AB44-82FB-5B662030849D}"/>
          </ac:spMkLst>
        </pc:spChg>
        <pc:spChg chg="mod">
          <ac:chgData name="Sharma, Priyadarshini" userId="1d0dde42-c071-4db8-a306-b4c7a2342c9c" providerId="ADAL" clId="{ABE51AB6-45F2-476B-A908-AC1A39DE8FDA}" dt="2024-10-22T19:37:19.371" v="2316" actId="313"/>
          <ac:spMkLst>
            <pc:docMk/>
            <pc:sldMk cId="1535891708" sldId="2147472574"/>
            <ac:spMk id="44" creationId="{3721E3A3-51F3-423F-8E5F-7E60C1875A47}"/>
          </ac:spMkLst>
        </pc:spChg>
        <pc:spChg chg="mod">
          <ac:chgData name="Sharma, Priyadarshini" userId="1d0dde42-c071-4db8-a306-b4c7a2342c9c" providerId="ADAL" clId="{ABE51AB6-45F2-476B-A908-AC1A39DE8FDA}" dt="2024-10-22T19:27:50.803" v="2289" actId="20577"/>
          <ac:spMkLst>
            <pc:docMk/>
            <pc:sldMk cId="1535891708" sldId="2147472574"/>
            <ac:spMk id="47" creationId="{757F0BC2-C165-47C7-9D59-C2BB324E2EFF}"/>
          </ac:spMkLst>
        </pc:spChg>
      </pc:sldChg>
      <pc:sldChg chg="del">
        <pc:chgData name="Sharma, Priyadarshini" userId="1d0dde42-c071-4db8-a306-b4c7a2342c9c" providerId="ADAL" clId="{ABE51AB6-45F2-476B-A908-AC1A39DE8FDA}" dt="2024-10-17T21:59:14.849" v="0" actId="2696"/>
        <pc:sldMkLst>
          <pc:docMk/>
          <pc:sldMk cId="784494425" sldId="2147472575"/>
        </pc:sldMkLst>
      </pc:sldChg>
      <pc:sldChg chg="del">
        <pc:chgData name="Sharma, Priyadarshini" userId="1d0dde42-c071-4db8-a306-b4c7a2342c9c" providerId="ADAL" clId="{ABE51AB6-45F2-476B-A908-AC1A39DE8FDA}" dt="2024-10-17T22:13:00.772" v="129" actId="2696"/>
        <pc:sldMkLst>
          <pc:docMk/>
          <pc:sldMk cId="603879149" sldId="2147472576"/>
        </pc:sldMkLst>
      </pc:sldChg>
      <pc:sldChg chg="addSp delSp modSp mod ord">
        <pc:chgData name="Sharma, Priyadarshini" userId="1d0dde42-c071-4db8-a306-b4c7a2342c9c" providerId="ADAL" clId="{ABE51AB6-45F2-476B-A908-AC1A39DE8FDA}" dt="2024-10-29T14:43:18.473" v="3865" actId="20577"/>
        <pc:sldMkLst>
          <pc:docMk/>
          <pc:sldMk cId="382858022" sldId="2147472577"/>
        </pc:sldMkLst>
        <pc:spChg chg="mod">
          <ac:chgData name="Sharma, Priyadarshini" userId="1d0dde42-c071-4db8-a306-b4c7a2342c9c" providerId="ADAL" clId="{ABE51AB6-45F2-476B-A908-AC1A39DE8FDA}" dt="2024-10-17T22:55:09.268" v="1544"/>
          <ac:spMkLst>
            <pc:docMk/>
            <pc:sldMk cId="382858022" sldId="2147472577"/>
            <ac:spMk id="2" creationId="{09E002FE-5ED0-E986-FF91-64623AC1F66D}"/>
          </ac:spMkLst>
        </pc:spChg>
        <pc:spChg chg="del">
          <ac:chgData name="Sharma, Priyadarshini" userId="1d0dde42-c071-4db8-a306-b4c7a2342c9c" providerId="ADAL" clId="{ABE51AB6-45F2-476B-A908-AC1A39DE8FDA}" dt="2024-10-17T22:12:47.460" v="115" actId="478"/>
          <ac:spMkLst>
            <pc:docMk/>
            <pc:sldMk cId="382858022" sldId="2147472577"/>
            <ac:spMk id="3" creationId="{8305AE8E-CC43-4F98-664D-395235D58CDF}"/>
          </ac:spMkLst>
        </pc:spChg>
        <pc:spChg chg="add del mod">
          <ac:chgData name="Sharma, Priyadarshini" userId="1d0dde42-c071-4db8-a306-b4c7a2342c9c" providerId="ADAL" clId="{ABE51AB6-45F2-476B-A908-AC1A39DE8FDA}" dt="2024-10-22T20:07:56.146" v="2602" actId="478"/>
          <ac:spMkLst>
            <pc:docMk/>
            <pc:sldMk cId="382858022" sldId="2147472577"/>
            <ac:spMk id="3" creationId="{CADFE70E-317C-0DF8-6221-63BF96420D0D}"/>
          </ac:spMkLst>
        </pc:spChg>
        <pc:spChg chg="del mod">
          <ac:chgData name="Sharma, Priyadarshini" userId="1d0dde42-c071-4db8-a306-b4c7a2342c9c" providerId="ADAL" clId="{ABE51AB6-45F2-476B-A908-AC1A39DE8FDA}" dt="2024-10-29T14:42:43.059" v="3848" actId="478"/>
          <ac:spMkLst>
            <pc:docMk/>
            <pc:sldMk cId="382858022" sldId="2147472577"/>
            <ac:spMk id="4" creationId="{E19FCC07-880B-9C56-D422-19F95E405BD2}"/>
          </ac:spMkLst>
        </pc:spChg>
        <pc:spChg chg="mod">
          <ac:chgData name="Sharma, Priyadarshini" userId="1d0dde42-c071-4db8-a306-b4c7a2342c9c" providerId="ADAL" clId="{ABE51AB6-45F2-476B-A908-AC1A39DE8FDA}" dt="2024-10-17T22:55:09.268" v="1544"/>
          <ac:spMkLst>
            <pc:docMk/>
            <pc:sldMk cId="382858022" sldId="2147472577"/>
            <ac:spMk id="5" creationId="{D82E1B83-8C11-8607-7C18-400B07BFF106}"/>
          </ac:spMkLst>
        </pc:spChg>
        <pc:spChg chg="add del mod">
          <ac:chgData name="Sharma, Priyadarshini" userId="1d0dde42-c071-4db8-a306-b4c7a2342c9c" providerId="ADAL" clId="{ABE51AB6-45F2-476B-A908-AC1A39DE8FDA}" dt="2024-10-29T14:42:46.407" v="3850" actId="478"/>
          <ac:spMkLst>
            <pc:docMk/>
            <pc:sldMk cId="382858022" sldId="2147472577"/>
            <ac:spMk id="6" creationId="{91F8FBDF-8532-CB75-7F57-6909503C7D2E}"/>
          </ac:spMkLst>
        </pc:spChg>
        <pc:spChg chg="add del mod">
          <ac:chgData name="Sharma, Priyadarshini" userId="1d0dde42-c071-4db8-a306-b4c7a2342c9c" providerId="ADAL" clId="{ABE51AB6-45F2-476B-A908-AC1A39DE8FDA}" dt="2024-10-23T13:23:20.433" v="3618" actId="21"/>
          <ac:spMkLst>
            <pc:docMk/>
            <pc:sldMk cId="382858022" sldId="2147472577"/>
            <ac:spMk id="6" creationId="{F12847FD-95D0-CFE0-76B8-BB1840669D1E}"/>
          </ac:spMkLst>
        </pc:spChg>
        <pc:spChg chg="del">
          <ac:chgData name="Sharma, Priyadarshini" userId="1d0dde42-c071-4db8-a306-b4c7a2342c9c" providerId="ADAL" clId="{ABE51AB6-45F2-476B-A908-AC1A39DE8FDA}" dt="2024-10-17T22:47:03.240" v="1473" actId="478"/>
          <ac:spMkLst>
            <pc:docMk/>
            <pc:sldMk cId="382858022" sldId="2147472577"/>
            <ac:spMk id="8" creationId="{07A5C37B-87AE-689A-AFB4-4ABD7BCC675C}"/>
          </ac:spMkLst>
        </pc:spChg>
        <pc:spChg chg="del">
          <ac:chgData name="Sharma, Priyadarshini" userId="1d0dde42-c071-4db8-a306-b4c7a2342c9c" providerId="ADAL" clId="{ABE51AB6-45F2-476B-A908-AC1A39DE8FDA}" dt="2024-10-17T22:47:03.972" v="1474" actId="478"/>
          <ac:spMkLst>
            <pc:docMk/>
            <pc:sldMk cId="382858022" sldId="2147472577"/>
            <ac:spMk id="9" creationId="{E0927C91-3813-41CD-FA23-CDA473E5A1D1}"/>
          </ac:spMkLst>
        </pc:spChg>
        <pc:spChg chg="add mod">
          <ac:chgData name="Sharma, Priyadarshini" userId="1d0dde42-c071-4db8-a306-b4c7a2342c9c" providerId="ADAL" clId="{ABE51AB6-45F2-476B-A908-AC1A39DE8FDA}" dt="2024-10-29T14:43:18.473" v="3865" actId="20577"/>
          <ac:spMkLst>
            <pc:docMk/>
            <pc:sldMk cId="382858022" sldId="2147472577"/>
            <ac:spMk id="11" creationId="{CF7B00BB-DDD1-715E-9C7C-29EE43BBBE87}"/>
          </ac:spMkLst>
        </pc:spChg>
        <pc:graphicFrameChg chg="del">
          <ac:chgData name="Sharma, Priyadarshini" userId="1d0dde42-c071-4db8-a306-b4c7a2342c9c" providerId="ADAL" clId="{ABE51AB6-45F2-476B-A908-AC1A39DE8FDA}" dt="2024-10-17T22:47:03.240" v="1473" actId="478"/>
          <ac:graphicFrameMkLst>
            <pc:docMk/>
            <pc:sldMk cId="382858022" sldId="2147472577"/>
            <ac:graphicFrameMk id="6" creationId="{B120F7B6-4950-CABA-FAD1-B9115BCF5143}"/>
          </ac:graphicFrameMkLst>
        </pc:graphicFrameChg>
        <pc:graphicFrameChg chg="del">
          <ac:chgData name="Sharma, Priyadarshini" userId="1d0dde42-c071-4db8-a306-b4c7a2342c9c" providerId="ADAL" clId="{ABE51AB6-45F2-476B-A908-AC1A39DE8FDA}" dt="2024-10-17T22:47:05.429" v="1475" actId="478"/>
          <ac:graphicFrameMkLst>
            <pc:docMk/>
            <pc:sldMk cId="382858022" sldId="2147472577"/>
            <ac:graphicFrameMk id="7" creationId="{80AC86C3-FF34-865D-275B-8F91BBAB950B}"/>
          </ac:graphicFrameMkLst>
        </pc:graphicFrameChg>
        <pc:picChg chg="add del mod">
          <ac:chgData name="Sharma, Priyadarshini" userId="1d0dde42-c071-4db8-a306-b4c7a2342c9c" providerId="ADAL" clId="{ABE51AB6-45F2-476B-A908-AC1A39DE8FDA}" dt="2024-10-23T13:24:15.698" v="3629" actId="478"/>
          <ac:picMkLst>
            <pc:docMk/>
            <pc:sldMk cId="382858022" sldId="2147472577"/>
            <ac:picMk id="1025" creationId="{A73A1637-2463-65E4-EFFB-0781CE4328DC}"/>
          </ac:picMkLst>
        </pc:picChg>
        <pc:picChg chg="add mod">
          <ac:chgData name="Sharma, Priyadarshini" userId="1d0dde42-c071-4db8-a306-b4c7a2342c9c" providerId="ADAL" clId="{ABE51AB6-45F2-476B-A908-AC1A39DE8FDA}" dt="2024-10-29T14:42:58.303" v="3855" actId="1076"/>
          <ac:picMkLst>
            <pc:docMk/>
            <pc:sldMk cId="382858022" sldId="2147472577"/>
            <ac:picMk id="1026" creationId="{3DF3F587-CD11-C4CB-1F70-EDD3B2DA0D9A}"/>
          </ac:picMkLst>
        </pc:picChg>
      </pc:sldChg>
      <pc:sldChg chg="addSp delSp modSp del mod">
        <pc:chgData name="Sharma, Priyadarshini" userId="1d0dde42-c071-4db8-a306-b4c7a2342c9c" providerId="ADAL" clId="{ABE51AB6-45F2-476B-A908-AC1A39DE8FDA}" dt="2024-10-29T14:17:32.951" v="3784" actId="2696"/>
        <pc:sldMkLst>
          <pc:docMk/>
          <pc:sldMk cId="1569030922" sldId="2147472578"/>
        </pc:sldMkLst>
        <pc:spChg chg="mod">
          <ac:chgData name="Sharma, Priyadarshini" userId="1d0dde42-c071-4db8-a306-b4c7a2342c9c" providerId="ADAL" clId="{ABE51AB6-45F2-476B-A908-AC1A39DE8FDA}" dt="2024-10-17T22:55:09.268" v="1544"/>
          <ac:spMkLst>
            <pc:docMk/>
            <pc:sldMk cId="1569030922" sldId="2147472578"/>
            <ac:spMk id="2" creationId="{09E002FE-5ED0-E986-FF91-64623AC1F66D}"/>
          </ac:spMkLst>
        </pc:spChg>
        <pc:spChg chg="del">
          <ac:chgData name="Sharma, Priyadarshini" userId="1d0dde42-c071-4db8-a306-b4c7a2342c9c" providerId="ADAL" clId="{ABE51AB6-45F2-476B-A908-AC1A39DE8FDA}" dt="2024-10-17T22:13:07.984" v="130" actId="478"/>
          <ac:spMkLst>
            <pc:docMk/>
            <pc:sldMk cId="1569030922" sldId="2147472578"/>
            <ac:spMk id="3" creationId="{8305AE8E-CC43-4F98-664D-395235D58CDF}"/>
          </ac:spMkLst>
        </pc:spChg>
        <pc:spChg chg="add mod">
          <ac:chgData name="Sharma, Priyadarshini" userId="1d0dde42-c071-4db8-a306-b4c7a2342c9c" providerId="ADAL" clId="{ABE51AB6-45F2-476B-A908-AC1A39DE8FDA}" dt="2024-10-28T13:46:23.473" v="3700" actId="1076"/>
          <ac:spMkLst>
            <pc:docMk/>
            <pc:sldMk cId="1569030922" sldId="2147472578"/>
            <ac:spMk id="3" creationId="{9AF626E5-120A-5A0F-2109-B315CBFD79B1}"/>
          </ac:spMkLst>
        </pc:spChg>
        <pc:spChg chg="mod">
          <ac:chgData name="Sharma, Priyadarshini" userId="1d0dde42-c071-4db8-a306-b4c7a2342c9c" providerId="ADAL" clId="{ABE51AB6-45F2-476B-A908-AC1A39DE8FDA}" dt="2024-10-17T22:13:16.496" v="148" actId="20577"/>
          <ac:spMkLst>
            <pc:docMk/>
            <pc:sldMk cId="1569030922" sldId="2147472578"/>
            <ac:spMk id="4" creationId="{E19FCC07-880B-9C56-D422-19F95E405BD2}"/>
          </ac:spMkLst>
        </pc:spChg>
        <pc:spChg chg="mod">
          <ac:chgData name="Sharma, Priyadarshini" userId="1d0dde42-c071-4db8-a306-b4c7a2342c9c" providerId="ADAL" clId="{ABE51AB6-45F2-476B-A908-AC1A39DE8FDA}" dt="2024-10-17T22:55:09.268" v="1544"/>
          <ac:spMkLst>
            <pc:docMk/>
            <pc:sldMk cId="1569030922" sldId="2147472578"/>
            <ac:spMk id="5" creationId="{D82E1B83-8C11-8607-7C18-400B07BFF106}"/>
          </ac:spMkLst>
        </pc:spChg>
        <pc:spChg chg="add mod">
          <ac:chgData name="Sharma, Priyadarshini" userId="1d0dde42-c071-4db8-a306-b4c7a2342c9c" providerId="ADAL" clId="{ABE51AB6-45F2-476B-A908-AC1A39DE8FDA}" dt="2024-10-28T13:46:46.816" v="3705" actId="1076"/>
          <ac:spMkLst>
            <pc:docMk/>
            <pc:sldMk cId="1569030922" sldId="2147472578"/>
            <ac:spMk id="6" creationId="{AB470319-170E-D16B-5618-7466D402D002}"/>
          </ac:spMkLst>
        </pc:spChg>
        <pc:spChg chg="add mod">
          <ac:chgData name="Sharma, Priyadarshini" userId="1d0dde42-c071-4db8-a306-b4c7a2342c9c" providerId="ADAL" clId="{ABE51AB6-45F2-476B-A908-AC1A39DE8FDA}" dt="2024-10-17T22:55:09.268" v="1544"/>
          <ac:spMkLst>
            <pc:docMk/>
            <pc:sldMk cId="1569030922" sldId="2147472578"/>
            <ac:spMk id="7" creationId="{369EED6A-9046-2AF9-298E-772525D41166}"/>
          </ac:spMkLst>
        </pc:spChg>
        <pc:graphicFrameChg chg="add del mod modGraphic">
          <ac:chgData name="Sharma, Priyadarshini" userId="1d0dde42-c071-4db8-a306-b4c7a2342c9c" providerId="ADAL" clId="{ABE51AB6-45F2-476B-A908-AC1A39DE8FDA}" dt="2024-10-23T14:32:14.880" v="3637" actId="478"/>
          <ac:graphicFrameMkLst>
            <pc:docMk/>
            <pc:sldMk cId="1569030922" sldId="2147472578"/>
            <ac:graphicFrameMk id="3" creationId="{EDF5CD47-72DB-8024-DA71-6738C40DCF52}"/>
          </ac:graphicFrameMkLst>
        </pc:graphicFrameChg>
        <pc:graphicFrameChg chg="add del mod">
          <ac:chgData name="Sharma, Priyadarshini" userId="1d0dde42-c071-4db8-a306-b4c7a2342c9c" providerId="ADAL" clId="{ABE51AB6-45F2-476B-A908-AC1A39DE8FDA}" dt="2024-10-17T22:50:59.147" v="1485" actId="478"/>
          <ac:graphicFrameMkLst>
            <pc:docMk/>
            <pc:sldMk cId="1569030922" sldId="2147472578"/>
            <ac:graphicFrameMk id="8" creationId="{AAD14E8E-01A2-A643-4EE5-E5195353E60F}"/>
          </ac:graphicFrameMkLst>
        </pc:graphicFrameChg>
        <pc:picChg chg="add del mod">
          <ac:chgData name="Sharma, Priyadarshini" userId="1d0dde42-c071-4db8-a306-b4c7a2342c9c" providerId="ADAL" clId="{ABE51AB6-45F2-476B-A908-AC1A39DE8FDA}" dt="2024-10-28T13:42:02.145" v="3679" actId="478"/>
          <ac:picMkLst>
            <pc:docMk/>
            <pc:sldMk cId="1569030922" sldId="2147472578"/>
            <ac:picMk id="1025" creationId="{07E0DAA1-B984-0FF7-29BB-282E43AAFC62}"/>
          </ac:picMkLst>
        </pc:picChg>
        <pc:picChg chg="add del mod">
          <ac:chgData name="Sharma, Priyadarshini" userId="1d0dde42-c071-4db8-a306-b4c7a2342c9c" providerId="ADAL" clId="{ABE51AB6-45F2-476B-A908-AC1A39DE8FDA}" dt="2024-10-29T13:13:50.089" v="3767" actId="478"/>
          <ac:picMkLst>
            <pc:docMk/>
            <pc:sldMk cId="1569030922" sldId="2147472578"/>
            <ac:picMk id="1025" creationId="{E9FC6E44-51CD-4667-FBF9-90B2AE57CB44}"/>
          </ac:picMkLst>
        </pc:picChg>
        <pc:picChg chg="add del mod">
          <ac:chgData name="Sharma, Priyadarshini" userId="1d0dde42-c071-4db8-a306-b4c7a2342c9c" providerId="ADAL" clId="{ABE51AB6-45F2-476B-A908-AC1A39DE8FDA}" dt="2024-10-28T13:44:06.465" v="3686" actId="478"/>
          <ac:picMkLst>
            <pc:docMk/>
            <pc:sldMk cId="1569030922" sldId="2147472578"/>
            <ac:picMk id="1026" creationId="{0C5F95DF-23FF-84F5-9B08-D099D1C8FD7A}"/>
          </ac:picMkLst>
        </pc:picChg>
        <pc:picChg chg="add del mod">
          <ac:chgData name="Sharma, Priyadarshini" userId="1d0dde42-c071-4db8-a306-b4c7a2342c9c" providerId="ADAL" clId="{ABE51AB6-45F2-476B-A908-AC1A39DE8FDA}" dt="2024-10-28T14:23:01.986" v="3709" actId="478"/>
          <ac:picMkLst>
            <pc:docMk/>
            <pc:sldMk cId="1569030922" sldId="2147472578"/>
            <ac:picMk id="1027" creationId="{C505261F-6692-186E-4C90-B2C787EF2945}"/>
          </ac:picMkLst>
        </pc:picChg>
        <pc:picChg chg="add del mod">
          <ac:chgData name="Sharma, Priyadarshini" userId="1d0dde42-c071-4db8-a306-b4c7a2342c9c" providerId="ADAL" clId="{ABE51AB6-45F2-476B-A908-AC1A39DE8FDA}" dt="2024-10-29T14:15:48.884" v="3783" actId="478"/>
          <ac:picMkLst>
            <pc:docMk/>
            <pc:sldMk cId="1569030922" sldId="2147472578"/>
            <ac:picMk id="1027" creationId="{D772E07D-8F56-A38A-A430-21BB0EEB2971}"/>
          </ac:picMkLst>
        </pc:picChg>
        <pc:picChg chg="add del">
          <ac:chgData name="Sharma, Priyadarshini" userId="1d0dde42-c071-4db8-a306-b4c7a2342c9c" providerId="ADAL" clId="{ABE51AB6-45F2-476B-A908-AC1A39DE8FDA}" dt="2024-10-29T14:15:47.884" v="3782" actId="478"/>
          <ac:picMkLst>
            <pc:docMk/>
            <pc:sldMk cId="1569030922" sldId="2147472578"/>
            <ac:picMk id="1029" creationId="{84A3E77F-350F-72FD-D479-913B5B013F5F}"/>
          </ac:picMkLst>
        </pc:picChg>
        <pc:picChg chg="add del mod">
          <ac:chgData name="Sharma, Priyadarshini" userId="1d0dde42-c071-4db8-a306-b4c7a2342c9c" providerId="ADAL" clId="{ABE51AB6-45F2-476B-A908-AC1A39DE8FDA}" dt="2024-10-29T14:14:39.265" v="3772" actId="478"/>
          <ac:picMkLst>
            <pc:docMk/>
            <pc:sldMk cId="1569030922" sldId="2147472578"/>
            <ac:picMk id="1030" creationId="{1B8DAB6E-70C1-AC74-9144-B009E54DD241}"/>
          </ac:picMkLst>
        </pc:picChg>
        <pc:picChg chg="add">
          <ac:chgData name="Sharma, Priyadarshini" userId="1d0dde42-c071-4db8-a306-b4c7a2342c9c" providerId="ADAL" clId="{ABE51AB6-45F2-476B-A908-AC1A39DE8FDA}" dt="2024-10-29T14:15:30.687" v="3781"/>
          <ac:picMkLst>
            <pc:docMk/>
            <pc:sldMk cId="1569030922" sldId="2147472578"/>
            <ac:picMk id="1031" creationId="{280B3E37-55BA-C813-0742-747C67090392}"/>
          </ac:picMkLst>
        </pc:picChg>
        <pc:picChg chg="add del mod">
          <ac:chgData name="Sharma, Priyadarshini" userId="1d0dde42-c071-4db8-a306-b4c7a2342c9c" providerId="ADAL" clId="{ABE51AB6-45F2-476B-A908-AC1A39DE8FDA}" dt="2024-10-28T13:34:37.093" v="3671" actId="478"/>
          <ac:picMkLst>
            <pc:docMk/>
            <pc:sldMk cId="1569030922" sldId="2147472578"/>
            <ac:picMk id="3073" creationId="{088EDF1C-5D9B-039C-620A-5E7A3D52DF29}"/>
          </ac:picMkLst>
        </pc:picChg>
      </pc:sldChg>
      <pc:sldChg chg="modSp del mod">
        <pc:chgData name="Sharma, Priyadarshini" userId="1d0dde42-c071-4db8-a306-b4c7a2342c9c" providerId="ADAL" clId="{ABE51AB6-45F2-476B-A908-AC1A39DE8FDA}" dt="2024-10-17T22:00:53.787" v="59" actId="2696"/>
        <pc:sldMkLst>
          <pc:docMk/>
          <pc:sldMk cId="1322202265" sldId="2147472579"/>
        </pc:sldMkLst>
        <pc:spChg chg="mod">
          <ac:chgData name="Sharma, Priyadarshini" userId="1d0dde42-c071-4db8-a306-b4c7a2342c9c" providerId="ADAL" clId="{ABE51AB6-45F2-476B-A908-AC1A39DE8FDA}" dt="2024-10-17T22:00:26.735" v="57" actId="20577"/>
          <ac:spMkLst>
            <pc:docMk/>
            <pc:sldMk cId="1322202265" sldId="2147472579"/>
            <ac:spMk id="3" creationId="{8305AE8E-CC43-4F98-664D-395235D58CDF}"/>
          </ac:spMkLst>
        </pc:spChg>
      </pc:sldChg>
      <pc:sldChg chg="modSp new mod ord">
        <pc:chgData name="Sharma, Priyadarshini" userId="1d0dde42-c071-4db8-a306-b4c7a2342c9c" providerId="ADAL" clId="{ABE51AB6-45F2-476B-A908-AC1A39DE8FDA}" dt="2024-10-29T14:27:44.988" v="3786" actId="34807"/>
        <pc:sldMkLst>
          <pc:docMk/>
          <pc:sldMk cId="707213974" sldId="2147472580"/>
        </pc:sldMkLst>
        <pc:spChg chg="mod">
          <ac:chgData name="Sharma, Priyadarshini" userId="1d0dde42-c071-4db8-a306-b4c7a2342c9c" providerId="ADAL" clId="{ABE51AB6-45F2-476B-A908-AC1A39DE8FDA}" dt="2024-10-17T22:55:09.268" v="1544"/>
          <ac:spMkLst>
            <pc:docMk/>
            <pc:sldMk cId="707213974" sldId="2147472580"/>
            <ac:spMk id="2" creationId="{ADE9FAF4-156E-68D4-9CF7-5CA06F4444A2}"/>
          </ac:spMkLst>
        </pc:spChg>
        <pc:spChg chg="mod">
          <ac:chgData name="Sharma, Priyadarshini" userId="1d0dde42-c071-4db8-a306-b4c7a2342c9c" providerId="ADAL" clId="{ABE51AB6-45F2-476B-A908-AC1A39DE8FDA}" dt="2024-10-17T22:55:09.268" v="1544"/>
          <ac:spMkLst>
            <pc:docMk/>
            <pc:sldMk cId="707213974" sldId="2147472580"/>
            <ac:spMk id="3" creationId="{8AF0298C-5D8E-B177-822C-296C6D1AF467}"/>
          </ac:spMkLst>
        </pc:spChg>
        <pc:spChg chg="mod">
          <ac:chgData name="Sharma, Priyadarshini" userId="1d0dde42-c071-4db8-a306-b4c7a2342c9c" providerId="ADAL" clId="{ABE51AB6-45F2-476B-A908-AC1A39DE8FDA}" dt="2024-10-22T21:28:10.364" v="3201" actId="14100"/>
          <ac:spMkLst>
            <pc:docMk/>
            <pc:sldMk cId="707213974" sldId="2147472580"/>
            <ac:spMk id="4" creationId="{3FD6AF9D-D9AA-791F-54B2-7906A1A914B2}"/>
          </ac:spMkLst>
        </pc:spChg>
        <pc:spChg chg="mod">
          <ac:chgData name="Sharma, Priyadarshini" userId="1d0dde42-c071-4db8-a306-b4c7a2342c9c" providerId="ADAL" clId="{ABE51AB6-45F2-476B-A908-AC1A39DE8FDA}" dt="2024-10-17T22:55:09.268" v="1544"/>
          <ac:spMkLst>
            <pc:docMk/>
            <pc:sldMk cId="707213974" sldId="2147472580"/>
            <ac:spMk id="5" creationId="{8A97138D-F1F7-6335-B3AF-01DD30FA006F}"/>
          </ac:spMkLst>
        </pc:spChg>
      </pc:sldChg>
      <pc:sldChg chg="del">
        <pc:chgData name="Sharma, Priyadarshini" userId="1d0dde42-c071-4db8-a306-b4c7a2342c9c" providerId="ADAL" clId="{ABE51AB6-45F2-476B-A908-AC1A39DE8FDA}" dt="2024-10-17T21:59:27.040" v="2" actId="2696"/>
        <pc:sldMkLst>
          <pc:docMk/>
          <pc:sldMk cId="785957080" sldId="2147472580"/>
        </pc:sldMkLst>
      </pc:sldChg>
      <pc:sldChg chg="modSp new del mod">
        <pc:chgData name="Sharma, Priyadarshini" userId="1d0dde42-c071-4db8-a306-b4c7a2342c9c" providerId="ADAL" clId="{ABE51AB6-45F2-476B-A908-AC1A39DE8FDA}" dt="2024-10-22T21:28:29.046" v="3202" actId="2696"/>
        <pc:sldMkLst>
          <pc:docMk/>
          <pc:sldMk cId="1610975192" sldId="2147472581"/>
        </pc:sldMkLst>
        <pc:spChg chg="mod">
          <ac:chgData name="Sharma, Priyadarshini" userId="1d0dde42-c071-4db8-a306-b4c7a2342c9c" providerId="ADAL" clId="{ABE51AB6-45F2-476B-A908-AC1A39DE8FDA}" dt="2024-10-17T22:55:09.268" v="1544"/>
          <ac:spMkLst>
            <pc:docMk/>
            <pc:sldMk cId="1610975192" sldId="2147472581"/>
            <ac:spMk id="2" creationId="{731CA97A-DBEA-CE06-FE56-C89BAA7FB326}"/>
          </ac:spMkLst>
        </pc:spChg>
        <pc:spChg chg="mod">
          <ac:chgData name="Sharma, Priyadarshini" userId="1d0dde42-c071-4db8-a306-b4c7a2342c9c" providerId="ADAL" clId="{ABE51AB6-45F2-476B-A908-AC1A39DE8FDA}" dt="2024-10-22T19:44:01.053" v="2492" actId="21"/>
          <ac:spMkLst>
            <pc:docMk/>
            <pc:sldMk cId="1610975192" sldId="2147472581"/>
            <ac:spMk id="3" creationId="{053A03D3-1BC4-8DC0-7DE6-EB0596DE2368}"/>
          </ac:spMkLst>
        </pc:spChg>
        <pc:spChg chg="mod">
          <ac:chgData name="Sharma, Priyadarshini" userId="1d0dde42-c071-4db8-a306-b4c7a2342c9c" providerId="ADAL" clId="{ABE51AB6-45F2-476B-A908-AC1A39DE8FDA}" dt="2024-10-18T18:50:28.384" v="2288" actId="14100"/>
          <ac:spMkLst>
            <pc:docMk/>
            <pc:sldMk cId="1610975192" sldId="2147472581"/>
            <ac:spMk id="4" creationId="{3CEBDB0A-A14F-EE42-352A-5164D07078C3}"/>
          </ac:spMkLst>
        </pc:spChg>
        <pc:spChg chg="mod">
          <ac:chgData name="Sharma, Priyadarshini" userId="1d0dde42-c071-4db8-a306-b4c7a2342c9c" providerId="ADAL" clId="{ABE51AB6-45F2-476B-A908-AC1A39DE8FDA}" dt="2024-10-17T22:55:09.268" v="1544"/>
          <ac:spMkLst>
            <pc:docMk/>
            <pc:sldMk cId="1610975192" sldId="2147472581"/>
            <ac:spMk id="5" creationId="{73C5D7DC-D9AD-E649-6B49-CBD043BC9998}"/>
          </ac:spMkLst>
        </pc:spChg>
      </pc:sldChg>
      <pc:sldChg chg="addSp delSp modSp new del mod ord">
        <pc:chgData name="Sharma, Priyadarshini" userId="1d0dde42-c071-4db8-a306-b4c7a2342c9c" providerId="ADAL" clId="{ABE51AB6-45F2-476B-A908-AC1A39DE8FDA}" dt="2024-10-22T20:43:46.600" v="2900" actId="2696"/>
        <pc:sldMkLst>
          <pc:docMk/>
          <pc:sldMk cId="1003914906" sldId="2147472582"/>
        </pc:sldMkLst>
        <pc:spChg chg="mod">
          <ac:chgData name="Sharma, Priyadarshini" userId="1d0dde42-c071-4db8-a306-b4c7a2342c9c" providerId="ADAL" clId="{ABE51AB6-45F2-476B-A908-AC1A39DE8FDA}" dt="2024-10-17T22:55:09.268" v="1544"/>
          <ac:spMkLst>
            <pc:docMk/>
            <pc:sldMk cId="1003914906" sldId="2147472582"/>
            <ac:spMk id="2" creationId="{53FBEBA4-D554-32F5-833D-FC083265C8FA}"/>
          </ac:spMkLst>
        </pc:spChg>
        <pc:spChg chg="del mod">
          <ac:chgData name="Sharma, Priyadarshini" userId="1d0dde42-c071-4db8-a306-b4c7a2342c9c" providerId="ADAL" clId="{ABE51AB6-45F2-476B-A908-AC1A39DE8FDA}" dt="2024-10-22T20:42:14.535" v="2884" actId="21"/>
          <ac:spMkLst>
            <pc:docMk/>
            <pc:sldMk cId="1003914906" sldId="2147472582"/>
            <ac:spMk id="3" creationId="{ABC27441-F7B3-481C-26E8-0E5A87A39147}"/>
          </ac:spMkLst>
        </pc:spChg>
        <pc:spChg chg="del mod">
          <ac:chgData name="Sharma, Priyadarshini" userId="1d0dde42-c071-4db8-a306-b4c7a2342c9c" providerId="ADAL" clId="{ABE51AB6-45F2-476B-A908-AC1A39DE8FDA}" dt="2024-10-22T20:42:31.942" v="2888" actId="21"/>
          <ac:spMkLst>
            <pc:docMk/>
            <pc:sldMk cId="1003914906" sldId="2147472582"/>
            <ac:spMk id="4" creationId="{BF68CA6D-3D8C-07BC-90C4-6485C2801838}"/>
          </ac:spMkLst>
        </pc:spChg>
        <pc:spChg chg="mod">
          <ac:chgData name="Sharma, Priyadarshini" userId="1d0dde42-c071-4db8-a306-b4c7a2342c9c" providerId="ADAL" clId="{ABE51AB6-45F2-476B-A908-AC1A39DE8FDA}" dt="2024-10-17T22:55:09.268" v="1544"/>
          <ac:spMkLst>
            <pc:docMk/>
            <pc:sldMk cId="1003914906" sldId="2147472582"/>
            <ac:spMk id="5" creationId="{C1A84556-6BC1-26A9-8706-90A4B5F18FD1}"/>
          </ac:spMkLst>
        </pc:spChg>
        <pc:spChg chg="add mod">
          <ac:chgData name="Sharma, Priyadarshini" userId="1d0dde42-c071-4db8-a306-b4c7a2342c9c" providerId="ADAL" clId="{ABE51AB6-45F2-476B-A908-AC1A39DE8FDA}" dt="2024-10-22T20:42:14.535" v="2884" actId="21"/>
          <ac:spMkLst>
            <pc:docMk/>
            <pc:sldMk cId="1003914906" sldId="2147472582"/>
            <ac:spMk id="7" creationId="{F099CF81-CB47-0772-CC16-6A0394F703D1}"/>
          </ac:spMkLst>
        </pc:spChg>
        <pc:spChg chg="add mod">
          <ac:chgData name="Sharma, Priyadarshini" userId="1d0dde42-c071-4db8-a306-b4c7a2342c9c" providerId="ADAL" clId="{ABE51AB6-45F2-476B-A908-AC1A39DE8FDA}" dt="2024-10-22T20:42:31.942" v="2888" actId="21"/>
          <ac:spMkLst>
            <pc:docMk/>
            <pc:sldMk cId="1003914906" sldId="2147472582"/>
            <ac:spMk id="9" creationId="{805304D5-5873-AC6E-5223-E03F8E0F318F}"/>
          </ac:spMkLst>
        </pc:spChg>
      </pc:sldChg>
      <pc:sldChg chg="addSp delSp modSp new del mod ord">
        <pc:chgData name="Sharma, Priyadarshini" userId="1d0dde42-c071-4db8-a306-b4c7a2342c9c" providerId="ADAL" clId="{ABE51AB6-45F2-476B-A908-AC1A39DE8FDA}" dt="2024-10-22T20:59:23.289" v="3083" actId="2696"/>
        <pc:sldMkLst>
          <pc:docMk/>
          <pc:sldMk cId="21832204" sldId="2147472583"/>
        </pc:sldMkLst>
        <pc:spChg chg="mod">
          <ac:chgData name="Sharma, Priyadarshini" userId="1d0dde42-c071-4db8-a306-b4c7a2342c9c" providerId="ADAL" clId="{ABE51AB6-45F2-476B-A908-AC1A39DE8FDA}" dt="2024-10-17T22:55:09.268" v="1544"/>
          <ac:spMkLst>
            <pc:docMk/>
            <pc:sldMk cId="21832204" sldId="2147472583"/>
            <ac:spMk id="2" creationId="{C6F11EB1-5FA4-C5A2-7AD8-FF5576E40B75}"/>
          </ac:spMkLst>
        </pc:spChg>
        <pc:spChg chg="del mod">
          <ac:chgData name="Sharma, Priyadarshini" userId="1d0dde42-c071-4db8-a306-b4c7a2342c9c" providerId="ADAL" clId="{ABE51AB6-45F2-476B-A908-AC1A39DE8FDA}" dt="2024-10-22T20:56:59.042" v="3044" actId="21"/>
          <ac:spMkLst>
            <pc:docMk/>
            <pc:sldMk cId="21832204" sldId="2147472583"/>
            <ac:spMk id="3" creationId="{A0AA08B6-FC36-D795-D623-AE76B6D0CB17}"/>
          </ac:spMkLst>
        </pc:spChg>
        <pc:spChg chg="del mod">
          <ac:chgData name="Sharma, Priyadarshini" userId="1d0dde42-c071-4db8-a306-b4c7a2342c9c" providerId="ADAL" clId="{ABE51AB6-45F2-476B-A908-AC1A39DE8FDA}" dt="2024-10-18T18:22:45.848" v="2086" actId="478"/>
          <ac:spMkLst>
            <pc:docMk/>
            <pc:sldMk cId="21832204" sldId="2147472583"/>
            <ac:spMk id="4" creationId="{6DC85CC5-4AB7-AC6F-3A8D-4428C1562521}"/>
          </ac:spMkLst>
        </pc:spChg>
        <pc:spChg chg="mod">
          <ac:chgData name="Sharma, Priyadarshini" userId="1d0dde42-c071-4db8-a306-b4c7a2342c9c" providerId="ADAL" clId="{ABE51AB6-45F2-476B-A908-AC1A39DE8FDA}" dt="2024-10-17T22:55:09.268" v="1544"/>
          <ac:spMkLst>
            <pc:docMk/>
            <pc:sldMk cId="21832204" sldId="2147472583"/>
            <ac:spMk id="5" creationId="{ECA30B23-F3BE-F5C5-565C-1845040280DC}"/>
          </ac:spMkLst>
        </pc:spChg>
        <pc:spChg chg="add mod">
          <ac:chgData name="Sharma, Priyadarshini" userId="1d0dde42-c071-4db8-a306-b4c7a2342c9c" providerId="ADAL" clId="{ABE51AB6-45F2-476B-A908-AC1A39DE8FDA}" dt="2024-10-22T20:56:59.042" v="3044" actId="21"/>
          <ac:spMkLst>
            <pc:docMk/>
            <pc:sldMk cId="21832204" sldId="2147472583"/>
            <ac:spMk id="6" creationId="{688B46EE-9353-2A3F-1C0E-365C10B99057}"/>
          </ac:spMkLst>
        </pc:spChg>
        <pc:picChg chg="add mod modCrop">
          <ac:chgData name="Sharma, Priyadarshini" userId="1d0dde42-c071-4db8-a306-b4c7a2342c9c" providerId="ADAL" clId="{ABE51AB6-45F2-476B-A908-AC1A39DE8FDA}" dt="2024-10-18T18:50:17.001" v="2286" actId="1076"/>
          <ac:picMkLst>
            <pc:docMk/>
            <pc:sldMk cId="21832204" sldId="2147472583"/>
            <ac:picMk id="7" creationId="{304C9658-A570-C850-F701-C8BED9048C9C}"/>
          </ac:picMkLst>
        </pc:picChg>
      </pc:sldChg>
      <pc:sldChg chg="addSp delSp modSp new mod ord modClrScheme chgLayout">
        <pc:chgData name="Sharma, Priyadarshini" userId="1d0dde42-c071-4db8-a306-b4c7a2342c9c" providerId="ADAL" clId="{ABE51AB6-45F2-476B-A908-AC1A39DE8FDA}" dt="2024-10-29T15:48:11.350" v="3925" actId="115"/>
        <pc:sldMkLst>
          <pc:docMk/>
          <pc:sldMk cId="2007766034" sldId="2147472584"/>
        </pc:sldMkLst>
        <pc:spChg chg="mod ord">
          <ac:chgData name="Sharma, Priyadarshini" userId="1d0dde42-c071-4db8-a306-b4c7a2342c9c" providerId="ADAL" clId="{ABE51AB6-45F2-476B-A908-AC1A39DE8FDA}" dt="2024-10-22T21:29:05.501" v="3207" actId="700"/>
          <ac:spMkLst>
            <pc:docMk/>
            <pc:sldMk cId="2007766034" sldId="2147472584"/>
            <ac:spMk id="2" creationId="{BFB488E5-D63C-D4D8-6213-830EE54A3DE1}"/>
          </ac:spMkLst>
        </pc:spChg>
        <pc:spChg chg="mod ord">
          <ac:chgData name="Sharma, Priyadarshini" userId="1d0dde42-c071-4db8-a306-b4c7a2342c9c" providerId="ADAL" clId="{ABE51AB6-45F2-476B-A908-AC1A39DE8FDA}" dt="2024-10-22T21:33:30.382" v="3327" actId="20577"/>
          <ac:spMkLst>
            <pc:docMk/>
            <pc:sldMk cId="2007766034" sldId="2147472584"/>
            <ac:spMk id="3" creationId="{A3E083E8-E57D-BB2C-A5BE-D4F4B3ADF047}"/>
          </ac:spMkLst>
        </pc:spChg>
        <pc:spChg chg="del mod">
          <ac:chgData name="Sharma, Priyadarshini" userId="1d0dde42-c071-4db8-a306-b4c7a2342c9c" providerId="ADAL" clId="{ABE51AB6-45F2-476B-A908-AC1A39DE8FDA}" dt="2024-10-17T22:38:35.585" v="1237" actId="12084"/>
          <ac:spMkLst>
            <pc:docMk/>
            <pc:sldMk cId="2007766034" sldId="2147472584"/>
            <ac:spMk id="4" creationId="{39A347B7-8DE3-AE67-89F1-95ABAFC95D23}"/>
          </ac:spMkLst>
        </pc:spChg>
        <pc:spChg chg="add del mod">
          <ac:chgData name="Sharma, Priyadarshini" userId="1d0dde42-c071-4db8-a306-b4c7a2342c9c" providerId="ADAL" clId="{ABE51AB6-45F2-476B-A908-AC1A39DE8FDA}" dt="2024-10-22T21:29:13.574" v="3209" actId="478"/>
          <ac:spMkLst>
            <pc:docMk/>
            <pc:sldMk cId="2007766034" sldId="2147472584"/>
            <ac:spMk id="4" creationId="{6111B3F9-5056-7D83-0110-EC3072A35802}"/>
          </ac:spMkLst>
        </pc:spChg>
        <pc:spChg chg="mod ord">
          <ac:chgData name="Sharma, Priyadarshini" userId="1d0dde42-c071-4db8-a306-b4c7a2342c9c" providerId="ADAL" clId="{ABE51AB6-45F2-476B-A908-AC1A39DE8FDA}" dt="2024-10-22T21:29:05.501" v="3207" actId="700"/>
          <ac:spMkLst>
            <pc:docMk/>
            <pc:sldMk cId="2007766034" sldId="2147472584"/>
            <ac:spMk id="5" creationId="{9A841B0F-1495-DBD1-7401-73F618E1D717}"/>
          </ac:spMkLst>
        </pc:spChg>
        <pc:spChg chg="add del mod">
          <ac:chgData name="Sharma, Priyadarshini" userId="1d0dde42-c071-4db8-a306-b4c7a2342c9c" providerId="ADAL" clId="{ABE51AB6-45F2-476B-A908-AC1A39DE8FDA}" dt="2024-10-17T22:38:51.608" v="1240" actId="12084"/>
          <ac:spMkLst>
            <pc:docMk/>
            <pc:sldMk cId="2007766034" sldId="2147472584"/>
            <ac:spMk id="6" creationId="{72FB1019-93BB-195D-0EDE-2A1B179EB2E8}"/>
          </ac:spMkLst>
        </pc:spChg>
        <pc:spChg chg="add mod topLvl">
          <ac:chgData name="Sharma, Priyadarshini" userId="1d0dde42-c071-4db8-a306-b4c7a2342c9c" providerId="ADAL" clId="{ABE51AB6-45F2-476B-A908-AC1A39DE8FDA}" dt="2024-10-22T20:50:46.798" v="2985" actId="478"/>
          <ac:spMkLst>
            <pc:docMk/>
            <pc:sldMk cId="2007766034" sldId="2147472584"/>
            <ac:spMk id="9" creationId="{CDF2D838-01D5-FC0F-95EB-85388AC12210}"/>
          </ac:spMkLst>
        </pc:spChg>
        <pc:spChg chg="add del mod topLvl">
          <ac:chgData name="Sharma, Priyadarshini" userId="1d0dde42-c071-4db8-a306-b4c7a2342c9c" providerId="ADAL" clId="{ABE51AB6-45F2-476B-A908-AC1A39DE8FDA}" dt="2024-10-22T20:50:46.798" v="2985" actId="478"/>
          <ac:spMkLst>
            <pc:docMk/>
            <pc:sldMk cId="2007766034" sldId="2147472584"/>
            <ac:spMk id="10" creationId="{81A21467-15D4-BC71-8F54-6934E8269012}"/>
          </ac:spMkLst>
        </pc:spChg>
        <pc:spChg chg="mod">
          <ac:chgData name="Sharma, Priyadarshini" userId="1d0dde42-c071-4db8-a306-b4c7a2342c9c" providerId="ADAL" clId="{ABE51AB6-45F2-476B-A908-AC1A39DE8FDA}" dt="2024-10-22T20:50:17.991" v="2975" actId="18245"/>
          <ac:spMkLst>
            <pc:docMk/>
            <pc:sldMk cId="2007766034" sldId="2147472584"/>
            <ac:spMk id="12" creationId="{259B9161-A24A-6001-7A2F-8B240B451424}"/>
          </ac:spMkLst>
        </pc:spChg>
        <pc:spChg chg="mod">
          <ac:chgData name="Sharma, Priyadarshini" userId="1d0dde42-c071-4db8-a306-b4c7a2342c9c" providerId="ADAL" clId="{ABE51AB6-45F2-476B-A908-AC1A39DE8FDA}" dt="2024-10-22T20:50:17.991" v="2975" actId="18245"/>
          <ac:spMkLst>
            <pc:docMk/>
            <pc:sldMk cId="2007766034" sldId="2147472584"/>
            <ac:spMk id="13" creationId="{89AA1B5A-D97B-9581-E9FC-06A06F001A0F}"/>
          </ac:spMkLst>
        </pc:spChg>
        <pc:spChg chg="mod">
          <ac:chgData name="Sharma, Priyadarshini" userId="1d0dde42-c071-4db8-a306-b4c7a2342c9c" providerId="ADAL" clId="{ABE51AB6-45F2-476B-A908-AC1A39DE8FDA}" dt="2024-10-22T20:50:17.991" v="2975" actId="18245"/>
          <ac:spMkLst>
            <pc:docMk/>
            <pc:sldMk cId="2007766034" sldId="2147472584"/>
            <ac:spMk id="14" creationId="{47F25F18-6332-3157-C916-76F581F6B8A0}"/>
          </ac:spMkLst>
        </pc:spChg>
        <pc:spChg chg="mod">
          <ac:chgData name="Sharma, Priyadarshini" userId="1d0dde42-c071-4db8-a306-b4c7a2342c9c" providerId="ADAL" clId="{ABE51AB6-45F2-476B-A908-AC1A39DE8FDA}" dt="2024-10-22T20:50:17.991" v="2975" actId="18245"/>
          <ac:spMkLst>
            <pc:docMk/>
            <pc:sldMk cId="2007766034" sldId="2147472584"/>
            <ac:spMk id="15" creationId="{E0441104-EDD6-F602-9131-BD2B6B4AB1F6}"/>
          </ac:spMkLst>
        </pc:spChg>
        <pc:spChg chg="mod">
          <ac:chgData name="Sharma, Priyadarshini" userId="1d0dde42-c071-4db8-a306-b4c7a2342c9c" providerId="ADAL" clId="{ABE51AB6-45F2-476B-A908-AC1A39DE8FDA}" dt="2024-10-22T20:50:17.991" v="2975" actId="18245"/>
          <ac:spMkLst>
            <pc:docMk/>
            <pc:sldMk cId="2007766034" sldId="2147472584"/>
            <ac:spMk id="16" creationId="{33461DEA-836B-FBAA-CE68-7B07EA11D8A6}"/>
          </ac:spMkLst>
        </pc:spChg>
        <pc:spChg chg="mod">
          <ac:chgData name="Sharma, Priyadarshini" userId="1d0dde42-c071-4db8-a306-b4c7a2342c9c" providerId="ADAL" clId="{ABE51AB6-45F2-476B-A908-AC1A39DE8FDA}" dt="2024-10-22T20:50:17.991" v="2975" actId="18245"/>
          <ac:spMkLst>
            <pc:docMk/>
            <pc:sldMk cId="2007766034" sldId="2147472584"/>
            <ac:spMk id="17" creationId="{1017C54E-20ED-966D-37A5-FC6D64519742}"/>
          </ac:spMkLst>
        </pc:spChg>
        <pc:spChg chg="mod">
          <ac:chgData name="Sharma, Priyadarshini" userId="1d0dde42-c071-4db8-a306-b4c7a2342c9c" providerId="ADAL" clId="{ABE51AB6-45F2-476B-A908-AC1A39DE8FDA}" dt="2024-10-22T20:50:17.991" v="2975" actId="18245"/>
          <ac:spMkLst>
            <pc:docMk/>
            <pc:sldMk cId="2007766034" sldId="2147472584"/>
            <ac:spMk id="18" creationId="{B790B2DD-5F9E-91B0-9DB6-F11FAA6EF0D7}"/>
          </ac:spMkLst>
        </pc:spChg>
        <pc:spChg chg="mod">
          <ac:chgData name="Sharma, Priyadarshini" userId="1d0dde42-c071-4db8-a306-b4c7a2342c9c" providerId="ADAL" clId="{ABE51AB6-45F2-476B-A908-AC1A39DE8FDA}" dt="2024-10-22T20:50:17.991" v="2975" actId="18245"/>
          <ac:spMkLst>
            <pc:docMk/>
            <pc:sldMk cId="2007766034" sldId="2147472584"/>
            <ac:spMk id="19" creationId="{403B3D7C-26C9-56C7-8D6D-F6F4D39A6A45}"/>
          </ac:spMkLst>
        </pc:spChg>
        <pc:spChg chg="mod">
          <ac:chgData name="Sharma, Priyadarshini" userId="1d0dde42-c071-4db8-a306-b4c7a2342c9c" providerId="ADAL" clId="{ABE51AB6-45F2-476B-A908-AC1A39DE8FDA}" dt="2024-10-22T20:50:17.991" v="2975" actId="18245"/>
          <ac:spMkLst>
            <pc:docMk/>
            <pc:sldMk cId="2007766034" sldId="2147472584"/>
            <ac:spMk id="20" creationId="{1988C688-76CC-1A08-D001-9AFF917B227A}"/>
          </ac:spMkLst>
        </pc:spChg>
        <pc:spChg chg="mod">
          <ac:chgData name="Sharma, Priyadarshini" userId="1d0dde42-c071-4db8-a306-b4c7a2342c9c" providerId="ADAL" clId="{ABE51AB6-45F2-476B-A908-AC1A39DE8FDA}" dt="2024-10-22T20:50:13.685" v="2974" actId="18245"/>
          <ac:spMkLst>
            <pc:docMk/>
            <pc:sldMk cId="2007766034" sldId="2147472584"/>
            <ac:spMk id="21" creationId="{32D021A0-73B1-2AA2-B75A-2D2938F39D2D}"/>
          </ac:spMkLst>
        </pc:spChg>
        <pc:spChg chg="add del mod">
          <ac:chgData name="Sharma, Priyadarshini" userId="1d0dde42-c071-4db8-a306-b4c7a2342c9c" providerId="ADAL" clId="{ABE51AB6-45F2-476B-A908-AC1A39DE8FDA}" dt="2024-10-22T21:30:04.354" v="3243" actId="478"/>
          <ac:spMkLst>
            <pc:docMk/>
            <pc:sldMk cId="2007766034" sldId="2147472584"/>
            <ac:spMk id="22" creationId="{8ED64F85-BD41-C882-825C-DC5D6D656AB8}"/>
          </ac:spMkLst>
        </pc:spChg>
        <pc:spChg chg="add del mod">
          <ac:chgData name="Sharma, Priyadarshini" userId="1d0dde42-c071-4db8-a306-b4c7a2342c9c" providerId="ADAL" clId="{ABE51AB6-45F2-476B-A908-AC1A39DE8FDA}" dt="2024-10-22T21:31:12.836" v="3259" actId="478"/>
          <ac:spMkLst>
            <pc:docMk/>
            <pc:sldMk cId="2007766034" sldId="2147472584"/>
            <ac:spMk id="24" creationId="{C642A0C1-CC25-21D7-DB58-B728DBBB2D71}"/>
          </ac:spMkLst>
        </pc:spChg>
        <pc:spChg chg="add del mod ord">
          <ac:chgData name="Sharma, Priyadarshini" userId="1d0dde42-c071-4db8-a306-b4c7a2342c9c" providerId="ADAL" clId="{ABE51AB6-45F2-476B-A908-AC1A39DE8FDA}" dt="2024-10-22T21:29:05.501" v="3207" actId="700"/>
          <ac:spMkLst>
            <pc:docMk/>
            <pc:sldMk cId="2007766034" sldId="2147472584"/>
            <ac:spMk id="25" creationId="{0520BD2B-F3EE-7E18-3525-C49F2DEB8741}"/>
          </ac:spMkLst>
        </pc:spChg>
        <pc:spChg chg="add del mod ord">
          <ac:chgData name="Sharma, Priyadarshini" userId="1d0dde42-c071-4db8-a306-b4c7a2342c9c" providerId="ADAL" clId="{ABE51AB6-45F2-476B-A908-AC1A39DE8FDA}" dt="2024-10-22T21:29:05.501" v="3207" actId="700"/>
          <ac:spMkLst>
            <pc:docMk/>
            <pc:sldMk cId="2007766034" sldId="2147472584"/>
            <ac:spMk id="26" creationId="{4EB44C42-7812-4CEB-F16C-B97924027630}"/>
          </ac:spMkLst>
        </pc:spChg>
        <pc:spChg chg="add mod ord">
          <ac:chgData name="Sharma, Priyadarshini" userId="1d0dde42-c071-4db8-a306-b4c7a2342c9c" providerId="ADAL" clId="{ABE51AB6-45F2-476B-A908-AC1A39DE8FDA}" dt="2024-10-29T15:34:43.508" v="3913" actId="20577"/>
          <ac:spMkLst>
            <pc:docMk/>
            <pc:sldMk cId="2007766034" sldId="2147472584"/>
            <ac:spMk id="27" creationId="{27AAF274-4780-3707-EEF4-48DA9124C6D6}"/>
          </ac:spMkLst>
        </pc:spChg>
        <pc:spChg chg="add mod ord">
          <ac:chgData name="Sharma, Priyadarshini" userId="1d0dde42-c071-4db8-a306-b4c7a2342c9c" providerId="ADAL" clId="{ABE51AB6-45F2-476B-A908-AC1A39DE8FDA}" dt="2024-10-29T15:48:11.350" v="3925" actId="115"/>
          <ac:spMkLst>
            <pc:docMk/>
            <pc:sldMk cId="2007766034" sldId="2147472584"/>
            <ac:spMk id="28" creationId="{048EDC1C-3F6D-CCDA-2B25-998FCED4B543}"/>
          </ac:spMkLst>
        </pc:spChg>
        <pc:grpChg chg="add del mod">
          <ac:chgData name="Sharma, Priyadarshini" userId="1d0dde42-c071-4db8-a306-b4c7a2342c9c" providerId="ADAL" clId="{ABE51AB6-45F2-476B-A908-AC1A39DE8FDA}" dt="2024-10-22T20:50:46.798" v="2985" actId="478"/>
          <ac:grpSpMkLst>
            <pc:docMk/>
            <pc:sldMk cId="2007766034" sldId="2147472584"/>
            <ac:grpSpMk id="6" creationId="{0B46D116-FDE7-D06B-4C19-530C6FC8C0DE}"/>
          </ac:grpSpMkLst>
        </pc:grpChg>
        <pc:grpChg chg="mod">
          <ac:chgData name="Sharma, Priyadarshini" userId="1d0dde42-c071-4db8-a306-b4c7a2342c9c" providerId="ADAL" clId="{ABE51AB6-45F2-476B-A908-AC1A39DE8FDA}" dt="2024-10-22T20:50:17.991" v="2975" actId="18245"/>
          <ac:grpSpMkLst>
            <pc:docMk/>
            <pc:sldMk cId="2007766034" sldId="2147472584"/>
            <ac:grpSpMk id="11" creationId="{E47E3D26-39C7-54F6-C925-8722CB128CC4}"/>
          </ac:grpSpMkLst>
        </pc:grpChg>
        <pc:graphicFrameChg chg="add del mod">
          <ac:chgData name="Sharma, Priyadarshini" userId="1d0dde42-c071-4db8-a306-b4c7a2342c9c" providerId="ADAL" clId="{ABE51AB6-45F2-476B-A908-AC1A39DE8FDA}" dt="2024-10-24T13:38:10.562" v="3663" actId="478"/>
          <ac:graphicFrameMkLst>
            <pc:docMk/>
            <pc:sldMk cId="2007766034" sldId="2147472584"/>
            <ac:graphicFrameMk id="4" creationId="{198152C4-7A73-785D-7C19-36011BB965C9}"/>
          </ac:graphicFrameMkLst>
        </pc:graphicFrameChg>
        <pc:graphicFrameChg chg="add del mod">
          <ac:chgData name="Sharma, Priyadarshini" userId="1d0dde42-c071-4db8-a306-b4c7a2342c9c" providerId="ADAL" clId="{ABE51AB6-45F2-476B-A908-AC1A39DE8FDA}" dt="2024-10-22T20:48:36.790" v="2967" actId="11529"/>
          <ac:graphicFrameMkLst>
            <pc:docMk/>
            <pc:sldMk cId="2007766034" sldId="2147472584"/>
            <ac:graphicFrameMk id="7" creationId="{91F6F9ED-4D19-4F41-2FE7-5A40BAF04E19}"/>
          </ac:graphicFrameMkLst>
        </pc:graphicFrameChg>
        <pc:graphicFrameChg chg="add del mod">
          <ac:chgData name="Sharma, Priyadarshini" userId="1d0dde42-c071-4db8-a306-b4c7a2342c9c" providerId="ADAL" clId="{ABE51AB6-45F2-476B-A908-AC1A39DE8FDA}" dt="2024-10-22T20:50:22.176" v="2976" actId="11529"/>
          <ac:graphicFrameMkLst>
            <pc:docMk/>
            <pc:sldMk cId="2007766034" sldId="2147472584"/>
            <ac:graphicFrameMk id="8" creationId="{F0E2349B-C1C3-CAB4-3825-1D2BB769BAF4}"/>
          </ac:graphicFrameMkLst>
        </pc:graphicFrameChg>
        <pc:picChg chg="add del mod">
          <ac:chgData name="Sharma, Priyadarshini" userId="1d0dde42-c071-4db8-a306-b4c7a2342c9c" providerId="ADAL" clId="{ABE51AB6-45F2-476B-A908-AC1A39DE8FDA}" dt="2024-10-29T14:38:06.961" v="3817" actId="478"/>
          <ac:picMkLst>
            <pc:docMk/>
            <pc:sldMk cId="2007766034" sldId="2147472584"/>
            <ac:picMk id="6" creationId="{6BF96EE8-F19E-258E-0DCF-72944D5FEE45}"/>
          </ac:picMkLst>
        </pc:picChg>
        <pc:picChg chg="add mod">
          <ac:chgData name="Sharma, Priyadarshini" userId="1d0dde42-c071-4db8-a306-b4c7a2342c9c" providerId="ADAL" clId="{ABE51AB6-45F2-476B-A908-AC1A39DE8FDA}" dt="2024-10-29T14:40:52.548" v="3844" actId="1076"/>
          <ac:picMkLst>
            <pc:docMk/>
            <pc:sldMk cId="2007766034" sldId="2147472584"/>
            <ac:picMk id="8" creationId="{33367E44-46A1-D99C-8234-DFE3E640F33F}"/>
          </ac:picMkLst>
        </pc:picChg>
        <pc:picChg chg="add mod modCrop">
          <ac:chgData name="Sharma, Priyadarshini" userId="1d0dde42-c071-4db8-a306-b4c7a2342c9c" providerId="ADAL" clId="{ABE51AB6-45F2-476B-A908-AC1A39DE8FDA}" dt="2024-10-29T14:39:31.771" v="3829" actId="1076"/>
          <ac:picMkLst>
            <pc:docMk/>
            <pc:sldMk cId="2007766034" sldId="2147472584"/>
            <ac:picMk id="11" creationId="{573742EA-5BDF-355D-B67C-8CE99EFF5D0D}"/>
          </ac:picMkLst>
        </pc:picChg>
      </pc:sldChg>
      <pc:sldChg chg="addSp delSp modSp new mod ord">
        <pc:chgData name="Sharma, Priyadarshini" userId="1d0dde42-c071-4db8-a306-b4c7a2342c9c" providerId="ADAL" clId="{ABE51AB6-45F2-476B-A908-AC1A39DE8FDA}" dt="2024-10-29T14:27:44.988" v="3786" actId="34807"/>
        <pc:sldMkLst>
          <pc:docMk/>
          <pc:sldMk cId="99565721" sldId="2147472585"/>
        </pc:sldMkLst>
        <pc:spChg chg="mod">
          <ac:chgData name="Sharma, Priyadarshini" userId="1d0dde42-c071-4db8-a306-b4c7a2342c9c" providerId="ADAL" clId="{ABE51AB6-45F2-476B-A908-AC1A39DE8FDA}" dt="2024-10-17T22:55:09.268" v="1544"/>
          <ac:spMkLst>
            <pc:docMk/>
            <pc:sldMk cId="99565721" sldId="2147472585"/>
            <ac:spMk id="2" creationId="{D6E68973-3C4C-004C-5B12-C04792DC40D9}"/>
          </ac:spMkLst>
        </pc:spChg>
        <pc:spChg chg="mod">
          <ac:chgData name="Sharma, Priyadarshini" userId="1d0dde42-c071-4db8-a306-b4c7a2342c9c" providerId="ADAL" clId="{ABE51AB6-45F2-476B-A908-AC1A39DE8FDA}" dt="2024-10-23T12:53:08.889" v="3600" actId="1076"/>
          <ac:spMkLst>
            <pc:docMk/>
            <pc:sldMk cId="99565721" sldId="2147472585"/>
            <ac:spMk id="3" creationId="{73BFC761-A30D-0BEE-90B6-AD6C5F4D01F8}"/>
          </ac:spMkLst>
        </pc:spChg>
        <pc:spChg chg="mod">
          <ac:chgData name="Sharma, Priyadarshini" userId="1d0dde42-c071-4db8-a306-b4c7a2342c9c" providerId="ADAL" clId="{ABE51AB6-45F2-476B-A908-AC1A39DE8FDA}" dt="2024-10-28T13:47:05.577" v="3708" actId="1076"/>
          <ac:spMkLst>
            <pc:docMk/>
            <pc:sldMk cId="99565721" sldId="2147472585"/>
            <ac:spMk id="4" creationId="{199AEB79-D995-8479-A57B-2C60626BD979}"/>
          </ac:spMkLst>
        </pc:spChg>
        <pc:spChg chg="mod">
          <ac:chgData name="Sharma, Priyadarshini" userId="1d0dde42-c071-4db8-a306-b4c7a2342c9c" providerId="ADAL" clId="{ABE51AB6-45F2-476B-A908-AC1A39DE8FDA}" dt="2024-10-17T22:55:09.268" v="1544"/>
          <ac:spMkLst>
            <pc:docMk/>
            <pc:sldMk cId="99565721" sldId="2147472585"/>
            <ac:spMk id="5" creationId="{EFD56A4E-72ED-33C7-1E6F-3EC3A7CA24B3}"/>
          </ac:spMkLst>
        </pc:spChg>
        <pc:graphicFrameChg chg="add del">
          <ac:chgData name="Sharma, Priyadarshini" userId="1d0dde42-c071-4db8-a306-b4c7a2342c9c" providerId="ADAL" clId="{ABE51AB6-45F2-476B-A908-AC1A39DE8FDA}" dt="2024-10-17T22:48:04.277" v="1478" actId="478"/>
          <ac:graphicFrameMkLst>
            <pc:docMk/>
            <pc:sldMk cId="99565721" sldId="2147472585"/>
            <ac:graphicFrameMk id="8" creationId="{DADF46BB-10AF-A01D-63AD-09D2CF146ECF}"/>
          </ac:graphicFrameMkLst>
        </pc:graphicFrameChg>
        <pc:picChg chg="add mod">
          <ac:chgData name="Sharma, Priyadarshini" userId="1d0dde42-c071-4db8-a306-b4c7a2342c9c" providerId="ADAL" clId="{ABE51AB6-45F2-476B-A908-AC1A39DE8FDA}" dt="2024-10-24T21:40:48.418" v="3666" actId="1076"/>
          <ac:picMkLst>
            <pc:docMk/>
            <pc:sldMk cId="99565721" sldId="2147472585"/>
            <ac:picMk id="7" creationId="{DAA8DCB9-69DF-590B-4874-1B27E6E34B58}"/>
          </ac:picMkLst>
        </pc:picChg>
      </pc:sldChg>
      <pc:sldChg chg="addSp delSp modSp new mod ord modClrScheme chgLayout">
        <pc:chgData name="Sharma, Priyadarshini" userId="1d0dde42-c071-4db8-a306-b4c7a2342c9c" providerId="ADAL" clId="{ABE51AB6-45F2-476B-A908-AC1A39DE8FDA}" dt="2024-10-29T14:29:23.485" v="3813" actId="1076"/>
        <pc:sldMkLst>
          <pc:docMk/>
          <pc:sldMk cId="889213473" sldId="2147472586"/>
        </pc:sldMkLst>
        <pc:spChg chg="mod ord">
          <ac:chgData name="Sharma, Priyadarshini" userId="1d0dde42-c071-4db8-a306-b4c7a2342c9c" providerId="ADAL" clId="{ABE51AB6-45F2-476B-A908-AC1A39DE8FDA}" dt="2024-10-22T21:34:54.478" v="3355" actId="700"/>
          <ac:spMkLst>
            <pc:docMk/>
            <pc:sldMk cId="889213473" sldId="2147472586"/>
            <ac:spMk id="2" creationId="{0282EE0C-C565-4746-9C27-09C24EC1B52A}"/>
          </ac:spMkLst>
        </pc:spChg>
        <pc:spChg chg="del mod ord">
          <ac:chgData name="Sharma, Priyadarshini" userId="1d0dde42-c071-4db8-a306-b4c7a2342c9c" providerId="ADAL" clId="{ABE51AB6-45F2-476B-A908-AC1A39DE8FDA}" dt="2024-10-22T21:38:20.308" v="3372" actId="478"/>
          <ac:spMkLst>
            <pc:docMk/>
            <pc:sldMk cId="889213473" sldId="2147472586"/>
            <ac:spMk id="3" creationId="{44DE4DBD-890F-3C1D-C618-432EF0C1C379}"/>
          </ac:spMkLst>
        </pc:spChg>
        <pc:spChg chg="mod ord">
          <ac:chgData name="Sharma, Priyadarshini" userId="1d0dde42-c071-4db8-a306-b4c7a2342c9c" providerId="ADAL" clId="{ABE51AB6-45F2-476B-A908-AC1A39DE8FDA}" dt="2024-10-29T14:28:48.851" v="3805" actId="14100"/>
          <ac:spMkLst>
            <pc:docMk/>
            <pc:sldMk cId="889213473" sldId="2147472586"/>
            <ac:spMk id="4" creationId="{CB3D3979-F8AC-3418-E826-D6993277C039}"/>
          </ac:spMkLst>
        </pc:spChg>
        <pc:spChg chg="mod ord">
          <ac:chgData name="Sharma, Priyadarshini" userId="1d0dde42-c071-4db8-a306-b4c7a2342c9c" providerId="ADAL" clId="{ABE51AB6-45F2-476B-A908-AC1A39DE8FDA}" dt="2024-10-22T21:34:54.478" v="3355" actId="700"/>
          <ac:spMkLst>
            <pc:docMk/>
            <pc:sldMk cId="889213473" sldId="2147472586"/>
            <ac:spMk id="5" creationId="{CBBF120B-E67C-E864-C203-6BBCED6ED151}"/>
          </ac:spMkLst>
        </pc:spChg>
        <pc:spChg chg="add del mod">
          <ac:chgData name="Sharma, Priyadarshini" userId="1d0dde42-c071-4db8-a306-b4c7a2342c9c" providerId="ADAL" clId="{ABE51AB6-45F2-476B-A908-AC1A39DE8FDA}" dt="2024-10-22T20:57:03.732" v="3046" actId="478"/>
          <ac:spMkLst>
            <pc:docMk/>
            <pc:sldMk cId="889213473" sldId="2147472586"/>
            <ac:spMk id="6" creationId="{ABC27441-F7B3-481C-26E8-0E5A87A39147}"/>
          </ac:spMkLst>
        </pc:spChg>
        <pc:spChg chg="add mod">
          <ac:chgData name="Sharma, Priyadarshini" userId="1d0dde42-c071-4db8-a306-b4c7a2342c9c" providerId="ADAL" clId="{ABE51AB6-45F2-476B-A908-AC1A39DE8FDA}" dt="2024-10-29T14:28:58.056" v="3806" actId="403"/>
          <ac:spMkLst>
            <pc:docMk/>
            <pc:sldMk cId="889213473" sldId="2147472586"/>
            <ac:spMk id="7" creationId="{BF68CA6D-3D8C-07BC-90C4-6485C2801838}"/>
          </ac:spMkLst>
        </pc:spChg>
        <pc:spChg chg="add del">
          <ac:chgData name="Sharma, Priyadarshini" userId="1d0dde42-c071-4db8-a306-b4c7a2342c9c" providerId="ADAL" clId="{ABE51AB6-45F2-476B-A908-AC1A39DE8FDA}" dt="2024-10-22T20:51:55.108" v="3000" actId="12084"/>
          <ac:spMkLst>
            <pc:docMk/>
            <pc:sldMk cId="889213473" sldId="2147472586"/>
            <ac:spMk id="9" creationId="{863BC7A6-A4AE-82D4-5707-DEAD609F0EB7}"/>
          </ac:spMkLst>
        </pc:spChg>
        <pc:spChg chg="add mod">
          <ac:chgData name="Sharma, Priyadarshini" userId="1d0dde42-c071-4db8-a306-b4c7a2342c9c" providerId="ADAL" clId="{ABE51AB6-45F2-476B-A908-AC1A39DE8FDA}" dt="2024-10-29T14:29:23.485" v="3813" actId="1076"/>
          <ac:spMkLst>
            <pc:docMk/>
            <pc:sldMk cId="889213473" sldId="2147472586"/>
            <ac:spMk id="12" creationId="{A0AA08B6-FC36-D795-D623-AE76B6D0CB17}"/>
          </ac:spMkLst>
        </pc:spChg>
        <pc:spChg chg="add del mod">
          <ac:chgData name="Sharma, Priyadarshini" userId="1d0dde42-c071-4db8-a306-b4c7a2342c9c" providerId="ADAL" clId="{ABE51AB6-45F2-476B-A908-AC1A39DE8FDA}" dt="2024-10-22T21:05:10.949" v="3132" actId="12084"/>
          <ac:spMkLst>
            <pc:docMk/>
            <pc:sldMk cId="889213473" sldId="2147472586"/>
            <ac:spMk id="13" creationId="{0E68FE0F-8910-998C-CC0B-32324E371A94}"/>
          </ac:spMkLst>
        </pc:spChg>
        <pc:spChg chg="add del mod ord">
          <ac:chgData name="Sharma, Priyadarshini" userId="1d0dde42-c071-4db8-a306-b4c7a2342c9c" providerId="ADAL" clId="{ABE51AB6-45F2-476B-A908-AC1A39DE8FDA}" dt="2024-10-22T21:35:14.842" v="3358" actId="478"/>
          <ac:spMkLst>
            <pc:docMk/>
            <pc:sldMk cId="889213473" sldId="2147472586"/>
            <ac:spMk id="15" creationId="{9EA22B35-8737-9A71-4034-B935B80EA6BE}"/>
          </ac:spMkLst>
        </pc:spChg>
        <pc:graphicFrameChg chg="add mod modGraphic">
          <ac:chgData name="Sharma, Priyadarshini" userId="1d0dde42-c071-4db8-a306-b4c7a2342c9c" providerId="ADAL" clId="{ABE51AB6-45F2-476B-A908-AC1A39DE8FDA}" dt="2024-10-29T14:28:33.409" v="3796" actId="1076"/>
          <ac:graphicFrameMkLst>
            <pc:docMk/>
            <pc:sldMk cId="889213473" sldId="2147472586"/>
            <ac:graphicFrameMk id="10" creationId="{BEBAF23C-E3CE-AA12-FDE4-B38DF60886BA}"/>
          </ac:graphicFrameMkLst>
        </pc:graphicFrameChg>
        <pc:graphicFrameChg chg="add mod modGraphic">
          <ac:chgData name="Sharma, Priyadarshini" userId="1d0dde42-c071-4db8-a306-b4c7a2342c9c" providerId="ADAL" clId="{ABE51AB6-45F2-476B-A908-AC1A39DE8FDA}" dt="2024-10-29T14:28:33.409" v="3796" actId="1076"/>
          <ac:graphicFrameMkLst>
            <pc:docMk/>
            <pc:sldMk cId="889213473" sldId="2147472586"/>
            <ac:graphicFrameMk id="14" creationId="{C912F244-7D4D-6A6D-5BE3-09726868B47C}"/>
          </ac:graphicFrameMkLst>
        </pc:graphicFrameChg>
        <pc:picChg chg="add mod">
          <ac:chgData name="Sharma, Priyadarshini" userId="1d0dde42-c071-4db8-a306-b4c7a2342c9c" providerId="ADAL" clId="{ABE51AB6-45F2-476B-A908-AC1A39DE8FDA}" dt="2024-10-29T14:29:10.892" v="3810" actId="1076"/>
          <ac:picMkLst>
            <pc:docMk/>
            <pc:sldMk cId="889213473" sldId="2147472586"/>
            <ac:picMk id="11" creationId="{49579006-3558-BB3B-CEE3-61C424091934}"/>
          </ac:picMkLst>
        </pc:picChg>
      </pc:sldChg>
      <pc:sldChg chg="modSp new del mod">
        <pc:chgData name="Sharma, Priyadarshini" userId="1d0dde42-c071-4db8-a306-b4c7a2342c9c" providerId="ADAL" clId="{ABE51AB6-45F2-476B-A908-AC1A39DE8FDA}" dt="2024-10-29T12:50:53.675" v="3753" actId="2696"/>
        <pc:sldMkLst>
          <pc:docMk/>
          <pc:sldMk cId="580526317" sldId="2147472587"/>
        </pc:sldMkLst>
        <pc:spChg chg="mod">
          <ac:chgData name="Sharma, Priyadarshini" userId="1d0dde42-c071-4db8-a306-b4c7a2342c9c" providerId="ADAL" clId="{ABE51AB6-45F2-476B-A908-AC1A39DE8FDA}" dt="2024-10-29T12:50:48.064" v="3752" actId="20577"/>
          <ac:spMkLst>
            <pc:docMk/>
            <pc:sldMk cId="580526317" sldId="2147472587"/>
            <ac:spMk id="3" creationId="{268A5ED3-E40F-F619-38BB-D9A70BD2F730}"/>
          </ac:spMkLst>
        </pc:spChg>
      </pc:sldChg>
      <pc:sldChg chg="addSp delSp modSp new del mod">
        <pc:chgData name="Sharma, Priyadarshini" userId="1d0dde42-c071-4db8-a306-b4c7a2342c9c" providerId="ADAL" clId="{ABE51AB6-45F2-476B-A908-AC1A39DE8FDA}" dt="2024-10-28T13:34:33.630" v="3669" actId="2696"/>
        <pc:sldMkLst>
          <pc:docMk/>
          <pc:sldMk cId="2042554289" sldId="2147472587"/>
        </pc:sldMkLst>
        <pc:spChg chg="del">
          <ac:chgData name="Sharma, Priyadarshini" userId="1d0dde42-c071-4db8-a306-b4c7a2342c9c" providerId="ADAL" clId="{ABE51AB6-45F2-476B-A908-AC1A39DE8FDA}" dt="2024-10-23T13:23:24.347" v="3620"/>
          <ac:spMkLst>
            <pc:docMk/>
            <pc:sldMk cId="2042554289" sldId="2147472587"/>
            <ac:spMk id="4" creationId="{A094B835-29E2-F0BC-1265-364A3C3C43FF}"/>
          </ac:spMkLst>
        </pc:spChg>
        <pc:spChg chg="add mod">
          <ac:chgData name="Sharma, Priyadarshini" userId="1d0dde42-c071-4db8-a306-b4c7a2342c9c" providerId="ADAL" clId="{ABE51AB6-45F2-476B-A908-AC1A39DE8FDA}" dt="2024-10-23T13:27:15.714" v="3635" actId="21"/>
          <ac:spMkLst>
            <pc:docMk/>
            <pc:sldMk cId="2042554289" sldId="2147472587"/>
            <ac:spMk id="6" creationId="{F12847FD-95D0-CFE0-76B8-BB1840669D1E}"/>
          </ac:spMkLst>
        </pc:spChg>
        <pc:graphicFrameChg chg="add del mod">
          <ac:chgData name="Sharma, Priyadarshini" userId="1d0dde42-c071-4db8-a306-b4c7a2342c9c" providerId="ADAL" clId="{ABE51AB6-45F2-476B-A908-AC1A39DE8FDA}" dt="2024-10-24T21:37:23.748" v="3664" actId="478"/>
          <ac:graphicFrameMkLst>
            <pc:docMk/>
            <pc:sldMk cId="2042554289" sldId="2147472587"/>
            <ac:graphicFrameMk id="4" creationId="{198152C4-7A73-785D-7C19-36011BB965C9}"/>
          </ac:graphicFrameMkLst>
        </pc:graphicFrameChg>
      </pc:sldChg>
      <pc:sldChg chg="addSp delSp modSp add del ord">
        <pc:chgData name="Sharma, Priyadarshini" userId="1d0dde42-c071-4db8-a306-b4c7a2342c9c" providerId="ADAL" clId="{ABE51AB6-45F2-476B-A908-AC1A39DE8FDA}" dt="2024-10-29T16:07:31.136" v="3927" actId="2696"/>
        <pc:sldMkLst>
          <pc:docMk/>
          <pc:sldMk cId="3378319588" sldId="2147472587"/>
        </pc:sldMkLst>
        <pc:picChg chg="del mod">
          <ac:chgData name="Sharma, Priyadarshini" userId="1d0dde42-c071-4db8-a306-b4c7a2342c9c" providerId="ADAL" clId="{ABE51AB6-45F2-476B-A908-AC1A39DE8FDA}" dt="2024-10-29T15:00:00.190" v="3889" actId="478"/>
          <ac:picMkLst>
            <pc:docMk/>
            <pc:sldMk cId="3378319588" sldId="2147472587"/>
            <ac:picMk id="1025" creationId="{E9FC6E44-51CD-4667-FBF9-90B2AE57CB44}"/>
          </ac:picMkLst>
        </pc:picChg>
        <pc:picChg chg="del">
          <ac:chgData name="Sharma, Priyadarshini" userId="1d0dde42-c071-4db8-a306-b4c7a2342c9c" providerId="ADAL" clId="{ABE51AB6-45F2-476B-A908-AC1A39DE8FDA}" dt="2024-10-29T13:13:35.746" v="3763" actId="478"/>
          <ac:picMkLst>
            <pc:docMk/>
            <pc:sldMk cId="3378319588" sldId="2147472587"/>
            <ac:picMk id="1030" creationId="{1B8DAB6E-70C1-AC74-9144-B009E54DD241}"/>
          </ac:picMkLst>
        </pc:picChg>
        <pc:picChg chg="add mod">
          <ac:chgData name="Sharma, Priyadarshini" userId="1d0dde42-c071-4db8-a306-b4c7a2342c9c" providerId="ADAL" clId="{ABE51AB6-45F2-476B-A908-AC1A39DE8FDA}" dt="2024-10-29T15:05:31.156" v="3901" actId="1076"/>
          <ac:picMkLst>
            <pc:docMk/>
            <pc:sldMk cId="3378319588" sldId="2147472587"/>
            <ac:picMk id="2049" creationId="{01A7E0D6-7715-002D-8FBC-60D58C007B6D}"/>
          </ac:picMkLst>
        </pc:picChg>
      </pc:sldChg>
      <pc:sldChg chg="modSp new del mod">
        <pc:chgData name="Sharma, Priyadarshini" userId="1d0dde42-c071-4db8-a306-b4c7a2342c9c" providerId="ADAL" clId="{ABE51AB6-45F2-476B-A908-AC1A39DE8FDA}" dt="2024-10-18T18:19:05.427" v="2032" actId="2696"/>
        <pc:sldMkLst>
          <pc:docMk/>
          <pc:sldMk cId="3473551977" sldId="2147472587"/>
        </pc:sldMkLst>
        <pc:spChg chg="mod">
          <ac:chgData name="Sharma, Priyadarshini" userId="1d0dde42-c071-4db8-a306-b4c7a2342c9c" providerId="ADAL" clId="{ABE51AB6-45F2-476B-A908-AC1A39DE8FDA}" dt="2024-10-18T18:19:03.766" v="2031" actId="21"/>
          <ac:spMkLst>
            <pc:docMk/>
            <pc:sldMk cId="3473551977" sldId="2147472587"/>
            <ac:spMk id="3" creationId="{69526556-7B1A-5E0B-E258-F3432E2AEC09}"/>
          </ac:spMkLst>
        </pc:spChg>
      </pc:sldChg>
      <pc:sldChg chg="addSp delSp modSp add">
        <pc:chgData name="Sharma, Priyadarshini" userId="1d0dde42-c071-4db8-a306-b4c7a2342c9c" providerId="ADAL" clId="{ABE51AB6-45F2-476B-A908-AC1A39DE8FDA}" dt="2024-11-06T18:40:16.603" v="3983" actId="1076"/>
        <pc:sldMkLst>
          <pc:docMk/>
          <pc:sldMk cId="1474377816" sldId="2147472588"/>
        </pc:sldMkLst>
        <pc:picChg chg="add del mod">
          <ac:chgData name="Sharma, Priyadarshini" userId="1d0dde42-c071-4db8-a306-b4c7a2342c9c" providerId="ADAL" clId="{ABE51AB6-45F2-476B-A908-AC1A39DE8FDA}" dt="2024-11-06T18:39:51.791" v="3976" actId="478"/>
          <ac:picMkLst>
            <pc:docMk/>
            <pc:sldMk cId="1474377816" sldId="2147472588"/>
            <ac:picMk id="1026" creationId="{C494F46E-3A12-FD63-3562-D6C67E0C6FED}"/>
          </ac:picMkLst>
        </pc:picChg>
        <pc:picChg chg="add mod">
          <ac:chgData name="Sharma, Priyadarshini" userId="1d0dde42-c071-4db8-a306-b4c7a2342c9c" providerId="ADAL" clId="{ABE51AB6-45F2-476B-A908-AC1A39DE8FDA}" dt="2024-11-06T18:40:16.603" v="3983" actId="1076"/>
          <ac:picMkLst>
            <pc:docMk/>
            <pc:sldMk cId="1474377816" sldId="2147472588"/>
            <ac:picMk id="1028" creationId="{7E48ED1A-F091-A8B7-503D-91F58A5584C1}"/>
          </ac:picMkLst>
        </pc:picChg>
        <pc:picChg chg="del">
          <ac:chgData name="Sharma, Priyadarshini" userId="1d0dde42-c071-4db8-a306-b4c7a2342c9c" providerId="ADAL" clId="{ABE51AB6-45F2-476B-A908-AC1A39DE8FDA}" dt="2024-10-29T16:07:35.197" v="3929" actId="478"/>
          <ac:picMkLst>
            <pc:docMk/>
            <pc:sldMk cId="1474377816" sldId="2147472588"/>
            <ac:picMk id="2049" creationId="{01A7E0D6-7715-002D-8FBC-60D58C007B6D}"/>
          </ac:picMkLst>
        </pc:picChg>
        <pc:picChg chg="add del mod">
          <ac:chgData name="Sharma, Priyadarshini" userId="1d0dde42-c071-4db8-a306-b4c7a2342c9c" providerId="ADAL" clId="{ABE51AB6-45F2-476B-A908-AC1A39DE8FDA}" dt="2024-11-06T17:54:57.111" v="3968" actId="478"/>
          <ac:picMkLst>
            <pc:docMk/>
            <pc:sldMk cId="1474377816" sldId="2147472588"/>
            <ac:picMk id="3074" creationId="{98EED405-9DDB-19BB-48D2-0603420FF4E4}"/>
          </ac:picMkLst>
        </pc:picChg>
      </pc:sldChg>
      <pc:sldChg chg="addSp delSp modSp new mod modClrScheme chgLayout">
        <pc:chgData name="Sharma, Priyadarshini" userId="1d0dde42-c071-4db8-a306-b4c7a2342c9c" providerId="ADAL" clId="{ABE51AB6-45F2-476B-A908-AC1A39DE8FDA}" dt="2024-11-06T19:23:04.691" v="4002" actId="478"/>
        <pc:sldMkLst>
          <pc:docMk/>
          <pc:sldMk cId="1743339580" sldId="2147472589"/>
        </pc:sldMkLst>
        <pc:spChg chg="del">
          <ac:chgData name="Sharma, Priyadarshini" userId="1d0dde42-c071-4db8-a306-b4c7a2342c9c" providerId="ADAL" clId="{ABE51AB6-45F2-476B-A908-AC1A39DE8FDA}" dt="2024-11-06T17:31:22.477" v="3944" actId="700"/>
          <ac:spMkLst>
            <pc:docMk/>
            <pc:sldMk cId="1743339580" sldId="2147472589"/>
            <ac:spMk id="2" creationId="{A7AFDC73-D435-7C49-229F-B06EE31E22E2}"/>
          </ac:spMkLst>
        </pc:spChg>
        <pc:spChg chg="add del mod">
          <ac:chgData name="Sharma, Priyadarshini" userId="1d0dde42-c071-4db8-a306-b4c7a2342c9c" providerId="ADAL" clId="{ABE51AB6-45F2-476B-A908-AC1A39DE8FDA}" dt="2024-11-06T19:23:04.691" v="4002" actId="478"/>
          <ac:spMkLst>
            <pc:docMk/>
            <pc:sldMk cId="1743339580" sldId="2147472589"/>
            <ac:spMk id="2" creationId="{CACAEC98-5810-494E-D2C9-3608D828834B}"/>
          </ac:spMkLst>
        </pc:spChg>
        <pc:spChg chg="del">
          <ac:chgData name="Sharma, Priyadarshini" userId="1d0dde42-c071-4db8-a306-b4c7a2342c9c" providerId="ADAL" clId="{ABE51AB6-45F2-476B-A908-AC1A39DE8FDA}" dt="2024-11-06T17:31:22.477" v="3944" actId="700"/>
          <ac:spMkLst>
            <pc:docMk/>
            <pc:sldMk cId="1743339580" sldId="2147472589"/>
            <ac:spMk id="3" creationId="{8CE18010-6D04-62A7-6C93-2BB4F74CD24D}"/>
          </ac:spMkLst>
        </pc:spChg>
        <pc:spChg chg="del">
          <ac:chgData name="Sharma, Priyadarshini" userId="1d0dde42-c071-4db8-a306-b4c7a2342c9c" providerId="ADAL" clId="{ABE51AB6-45F2-476B-A908-AC1A39DE8FDA}" dt="2024-11-06T17:31:22.477" v="3944" actId="700"/>
          <ac:spMkLst>
            <pc:docMk/>
            <pc:sldMk cId="1743339580" sldId="2147472589"/>
            <ac:spMk id="4" creationId="{5C2E2415-36C6-05FE-034E-819414A7B4D5}"/>
          </ac:spMkLst>
        </pc:spChg>
        <pc:spChg chg="mod ord">
          <ac:chgData name="Sharma, Priyadarshini" userId="1d0dde42-c071-4db8-a306-b4c7a2342c9c" providerId="ADAL" clId="{ABE51AB6-45F2-476B-A908-AC1A39DE8FDA}" dt="2024-11-06T17:31:22.477" v="3944" actId="700"/>
          <ac:spMkLst>
            <pc:docMk/>
            <pc:sldMk cId="1743339580" sldId="2147472589"/>
            <ac:spMk id="5" creationId="{5C0A6725-0BF6-0531-FD57-4EFC00DCA3D3}"/>
          </ac:spMkLst>
        </pc:spChg>
        <pc:spChg chg="mod ord">
          <ac:chgData name="Sharma, Priyadarshini" userId="1d0dde42-c071-4db8-a306-b4c7a2342c9c" providerId="ADAL" clId="{ABE51AB6-45F2-476B-A908-AC1A39DE8FDA}" dt="2024-11-06T17:31:22.477" v="3944" actId="700"/>
          <ac:spMkLst>
            <pc:docMk/>
            <pc:sldMk cId="1743339580" sldId="2147472589"/>
            <ac:spMk id="6" creationId="{2A3E8660-E0D4-3029-5871-7883AA1E5B58}"/>
          </ac:spMkLst>
        </pc:spChg>
        <pc:spChg chg="add del mod ord">
          <ac:chgData name="Sharma, Priyadarshini" userId="1d0dde42-c071-4db8-a306-b4c7a2342c9c" providerId="ADAL" clId="{ABE51AB6-45F2-476B-A908-AC1A39DE8FDA}" dt="2024-11-06T17:31:41.643" v="3948"/>
          <ac:spMkLst>
            <pc:docMk/>
            <pc:sldMk cId="1743339580" sldId="2147472589"/>
            <ac:spMk id="7" creationId="{F810F8ED-E8F2-E493-C59A-655C507296CD}"/>
          </ac:spMkLst>
        </pc:spChg>
        <pc:spChg chg="add mod">
          <ac:chgData name="Sharma, Priyadarshini" userId="1d0dde42-c071-4db8-a306-b4c7a2342c9c" providerId="ADAL" clId="{ABE51AB6-45F2-476B-A908-AC1A39DE8FDA}" dt="2024-11-06T17:37:32.251" v="3967" actId="20577"/>
          <ac:spMkLst>
            <pc:docMk/>
            <pc:sldMk cId="1743339580" sldId="2147472589"/>
            <ac:spMk id="9" creationId="{F4529AA5-2C7D-B1B4-B352-7F6862E9F8A4}"/>
          </ac:spMkLst>
        </pc:spChg>
        <pc:spChg chg="add del mod">
          <ac:chgData name="Sharma, Priyadarshini" userId="1d0dde42-c071-4db8-a306-b4c7a2342c9c" providerId="ADAL" clId="{ABE51AB6-45F2-476B-A908-AC1A39DE8FDA}" dt="2024-11-06T17:36:59.742" v="3955" actId="931"/>
          <ac:spMkLst>
            <pc:docMk/>
            <pc:sldMk cId="1743339580" sldId="2147472589"/>
            <ac:spMk id="12" creationId="{4209E726-DB6B-B206-970D-6EE0E164C8FA}"/>
          </ac:spMkLst>
        </pc:spChg>
        <pc:picChg chg="add del mod">
          <ac:chgData name="Sharma, Priyadarshini" userId="1d0dde42-c071-4db8-a306-b4c7a2342c9c" providerId="ADAL" clId="{ABE51AB6-45F2-476B-A908-AC1A39DE8FDA}" dt="2024-11-06T17:35:37.330" v="3951" actId="478"/>
          <ac:picMkLst>
            <pc:docMk/>
            <pc:sldMk cId="1743339580" sldId="2147472589"/>
            <ac:picMk id="10" creationId="{BDA9575C-8105-A58B-7600-7803455B34F3}"/>
          </ac:picMkLst>
        </pc:picChg>
        <pc:picChg chg="add del mod">
          <ac:chgData name="Sharma, Priyadarshini" userId="1d0dde42-c071-4db8-a306-b4c7a2342c9c" providerId="ADAL" clId="{ABE51AB6-45F2-476B-A908-AC1A39DE8FDA}" dt="2024-11-06T17:36:07.813" v="3954" actId="478"/>
          <ac:picMkLst>
            <pc:docMk/>
            <pc:sldMk cId="1743339580" sldId="2147472589"/>
            <ac:picMk id="14" creationId="{B30297F4-25C6-7E42-0B9E-F7B680319D3A}"/>
          </ac:picMkLst>
        </pc:picChg>
        <pc:picChg chg="add mod">
          <ac:chgData name="Sharma, Priyadarshini" userId="1d0dde42-c071-4db8-a306-b4c7a2342c9c" providerId="ADAL" clId="{ABE51AB6-45F2-476B-A908-AC1A39DE8FDA}" dt="2024-11-06T19:03:14.464" v="3984" actId="1076"/>
          <ac:picMkLst>
            <pc:docMk/>
            <pc:sldMk cId="1743339580" sldId="2147472589"/>
            <ac:picMk id="16" creationId="{331A1DCF-CDF2-E975-13DC-C425530231CF}"/>
          </ac:picMkLst>
        </pc:picChg>
      </pc:sldChg>
      <pc:sldChg chg="add del">
        <pc:chgData name="Sharma, Priyadarshini" userId="1d0dde42-c071-4db8-a306-b4c7a2342c9c" providerId="ADAL" clId="{ABE51AB6-45F2-476B-A908-AC1A39DE8FDA}" dt="2024-10-29T14:27:44.988" v="3786" actId="34807"/>
        <pc:sldMkLst>
          <pc:docMk/>
          <pc:sldMk cId="2420739404" sldId="2147472591"/>
        </pc:sldMkLst>
      </pc:sldChg>
      <pc:sldChg chg="add del">
        <pc:chgData name="Sharma, Priyadarshini" userId="1d0dde42-c071-4db8-a306-b4c7a2342c9c" providerId="ADAL" clId="{ABE51AB6-45F2-476B-A908-AC1A39DE8FDA}" dt="2024-10-29T14:27:44.988" v="3786" actId="34807"/>
        <pc:sldMkLst>
          <pc:docMk/>
          <pc:sldMk cId="1624409170" sldId="2147472592"/>
        </pc:sldMkLst>
      </pc:sldChg>
      <pc:sldChg chg="add del">
        <pc:chgData name="Sharma, Priyadarshini" userId="1d0dde42-c071-4db8-a306-b4c7a2342c9c" providerId="ADAL" clId="{ABE51AB6-45F2-476B-A908-AC1A39DE8FDA}" dt="2024-10-29T14:27:44.988" v="3786" actId="34807"/>
        <pc:sldMkLst>
          <pc:docMk/>
          <pc:sldMk cId="1855481660" sldId="2147472593"/>
        </pc:sldMkLst>
      </pc:sldChg>
      <pc:sldMasterChg chg="delSldLayout">
        <pc:chgData name="Sharma, Priyadarshini" userId="1d0dde42-c071-4db8-a306-b4c7a2342c9c" providerId="ADAL" clId="{ABE51AB6-45F2-476B-A908-AC1A39DE8FDA}" dt="2024-10-17T22:55:56.952" v="1550" actId="2696"/>
        <pc:sldMasterMkLst>
          <pc:docMk/>
          <pc:sldMasterMk cId="4210382585" sldId="2147483648"/>
        </pc:sldMasterMkLst>
        <pc:sldLayoutChg chg="del">
          <pc:chgData name="Sharma, Priyadarshini" userId="1d0dde42-c071-4db8-a306-b4c7a2342c9c" providerId="ADAL" clId="{ABE51AB6-45F2-476B-A908-AC1A39DE8FDA}" dt="2024-10-17T22:55:56.952" v="1550" actId="2696"/>
          <pc:sldLayoutMkLst>
            <pc:docMk/>
            <pc:sldMasterMk cId="4210382585" sldId="2147483648"/>
            <pc:sldLayoutMk cId="2383849628" sldId="2147484003"/>
          </pc:sldLayoutMkLst>
        </pc:sldLayoutChg>
      </pc:sldMasterChg>
      <pc:sldMasterChg chg="addSp">
        <pc:chgData name="Sharma, Priyadarshini" userId="1d0dde42-c071-4db8-a306-b4c7a2342c9c" providerId="ADAL" clId="{ABE51AB6-45F2-476B-A908-AC1A39DE8FDA}" dt="2024-10-17T22:52:36.443" v="1497"/>
        <pc:sldMasterMkLst>
          <pc:docMk/>
          <pc:sldMasterMk cId="3023067966" sldId="2147484006"/>
        </pc:sldMasterMkLst>
        <pc:spChg chg="add">
          <ac:chgData name="Sharma, Priyadarshini" userId="1d0dde42-c071-4db8-a306-b4c7a2342c9c" providerId="ADAL" clId="{ABE51AB6-45F2-476B-A908-AC1A39DE8FDA}" dt="2024-10-17T22:52:36.443" v="1497"/>
          <ac:spMkLst>
            <pc:docMk/>
            <pc:sldMasterMk cId="3023067966" sldId="2147484006"/>
            <ac:spMk id="7" creationId="{779C83DD-3F61-3CF3-791E-339886FC3688}"/>
          </ac:spMkLst>
        </pc:spChg>
        <pc:picChg chg="add">
          <ac:chgData name="Sharma, Priyadarshini" userId="1d0dde42-c071-4db8-a306-b4c7a2342c9c" providerId="ADAL" clId="{ABE51AB6-45F2-476B-A908-AC1A39DE8FDA}" dt="2024-10-17T22:52:36.443" v="1497"/>
          <ac:picMkLst>
            <pc:docMk/>
            <pc:sldMasterMk cId="3023067966" sldId="2147484006"/>
            <ac:picMk id="8" creationId="{0AC851F4-21B5-44BE-E4A2-D579A9679350}"/>
          </ac:picMkLst>
        </pc:pic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AE3DF4-D0A3-4087-8C30-06BFBFBD835A}" type="doc">
      <dgm:prSet loTypeId="urn:microsoft.com/office/officeart/2005/8/layout/architecture" loCatId="relationship" qsTypeId="urn:microsoft.com/office/officeart/2005/8/quickstyle/simple1" qsCatId="simple" csTypeId="urn:microsoft.com/office/officeart/2005/8/colors/colorful3" csCatId="colorful" phldr="1"/>
      <dgm:spPr/>
      <dgm:t>
        <a:bodyPr/>
        <a:lstStyle/>
        <a:p>
          <a:endParaRPr lang="en-US"/>
        </a:p>
      </dgm:t>
    </dgm:pt>
    <dgm:pt modelId="{96C7AD69-4748-4CF4-93BD-2D6D138B62CA}">
      <dgm:prSet custT="1"/>
      <dgm:spPr/>
      <dgm:t>
        <a:bodyPr/>
        <a:lstStyle/>
        <a:p>
          <a:r>
            <a:rPr lang="en-US" sz="1600" dirty="0">
              <a:solidFill>
                <a:schemeClr val="bg2"/>
              </a:solidFill>
            </a:rPr>
            <a:t>Make user support faster and more efficient</a:t>
          </a:r>
        </a:p>
      </dgm:t>
    </dgm:pt>
    <dgm:pt modelId="{F0C2F4F7-EEB0-4C28-ACF4-980880F10F70}" type="parTrans" cxnId="{644B0768-F276-4FE3-BD78-76F9BF5C8218}">
      <dgm:prSet/>
      <dgm:spPr/>
      <dgm:t>
        <a:bodyPr/>
        <a:lstStyle/>
        <a:p>
          <a:endParaRPr lang="en-US" sz="1600">
            <a:solidFill>
              <a:schemeClr val="bg2"/>
            </a:solidFill>
          </a:endParaRPr>
        </a:p>
      </dgm:t>
    </dgm:pt>
    <dgm:pt modelId="{B6734D05-D243-46AC-88EA-4680C56D0B7C}" type="sibTrans" cxnId="{644B0768-F276-4FE3-BD78-76F9BF5C8218}">
      <dgm:prSet/>
      <dgm:spPr/>
      <dgm:t>
        <a:bodyPr/>
        <a:lstStyle/>
        <a:p>
          <a:endParaRPr lang="en-US" sz="1600">
            <a:solidFill>
              <a:schemeClr val="bg2"/>
            </a:solidFill>
          </a:endParaRPr>
        </a:p>
      </dgm:t>
    </dgm:pt>
    <dgm:pt modelId="{388A4059-946D-45B8-8CC4-87E10347F5A4}">
      <dgm:prSet custT="1"/>
      <dgm:spPr/>
      <dgm:t>
        <a:bodyPr/>
        <a:lstStyle/>
        <a:p>
          <a:r>
            <a:rPr lang="en-US" sz="1600" dirty="0">
              <a:solidFill>
                <a:schemeClr val="bg2"/>
              </a:solidFill>
            </a:rPr>
            <a:t>Improve service center efficiency</a:t>
          </a:r>
        </a:p>
      </dgm:t>
    </dgm:pt>
    <dgm:pt modelId="{2C9F15F5-502F-43C9-8E51-A3D45442E187}" type="parTrans" cxnId="{877E024E-6517-49BF-8D15-EBC9E6E7D51C}">
      <dgm:prSet/>
      <dgm:spPr/>
      <dgm:t>
        <a:bodyPr/>
        <a:lstStyle/>
        <a:p>
          <a:endParaRPr lang="en-US" sz="1600">
            <a:solidFill>
              <a:schemeClr val="bg2"/>
            </a:solidFill>
          </a:endParaRPr>
        </a:p>
      </dgm:t>
    </dgm:pt>
    <dgm:pt modelId="{6C69D0B7-DC4E-4EEC-B46E-1307CBCEEE16}" type="sibTrans" cxnId="{877E024E-6517-49BF-8D15-EBC9E6E7D51C}">
      <dgm:prSet/>
      <dgm:spPr/>
      <dgm:t>
        <a:bodyPr/>
        <a:lstStyle/>
        <a:p>
          <a:endParaRPr lang="en-US" sz="1600">
            <a:solidFill>
              <a:schemeClr val="bg2"/>
            </a:solidFill>
          </a:endParaRPr>
        </a:p>
      </dgm:t>
    </dgm:pt>
    <dgm:pt modelId="{4004428E-C8F7-4D1C-B90A-E39B0067D5FC}">
      <dgm:prSet custT="1"/>
      <dgm:spPr/>
      <dgm:t>
        <a:bodyPr/>
        <a:lstStyle/>
        <a:p>
          <a:r>
            <a:rPr lang="en-US" sz="1600" dirty="0">
              <a:solidFill>
                <a:schemeClr val="bg2"/>
              </a:solidFill>
            </a:rPr>
            <a:t>Reduce workload/tickets</a:t>
          </a:r>
        </a:p>
      </dgm:t>
    </dgm:pt>
    <dgm:pt modelId="{9D07AEF5-EAB1-459D-92D2-26733C3E4232}" type="parTrans" cxnId="{613E021B-7CB1-41B1-AA7E-C72C963A9BBA}">
      <dgm:prSet/>
      <dgm:spPr/>
      <dgm:t>
        <a:bodyPr/>
        <a:lstStyle/>
        <a:p>
          <a:endParaRPr lang="en-US" sz="1600">
            <a:solidFill>
              <a:schemeClr val="bg2"/>
            </a:solidFill>
          </a:endParaRPr>
        </a:p>
      </dgm:t>
    </dgm:pt>
    <dgm:pt modelId="{81A4C534-25B6-44FA-B81E-27A007057FFB}" type="sibTrans" cxnId="{613E021B-7CB1-41B1-AA7E-C72C963A9BBA}">
      <dgm:prSet/>
      <dgm:spPr/>
      <dgm:t>
        <a:bodyPr/>
        <a:lstStyle/>
        <a:p>
          <a:endParaRPr lang="en-US" sz="1600">
            <a:solidFill>
              <a:schemeClr val="bg2"/>
            </a:solidFill>
          </a:endParaRPr>
        </a:p>
      </dgm:t>
    </dgm:pt>
    <dgm:pt modelId="{C138E8EB-7C98-4851-A065-502000E26C68}">
      <dgm:prSet custT="1"/>
      <dgm:spPr/>
      <dgm:t>
        <a:bodyPr/>
        <a:lstStyle/>
        <a:p>
          <a:r>
            <a:rPr lang="en-US" sz="1600" dirty="0">
              <a:solidFill>
                <a:schemeClr val="bg2"/>
              </a:solidFill>
            </a:rPr>
            <a:t>Improve user experience</a:t>
          </a:r>
        </a:p>
      </dgm:t>
    </dgm:pt>
    <dgm:pt modelId="{4399A76C-822F-492A-BBA1-43197B214E6A}" type="parTrans" cxnId="{17948935-A904-4C1C-9BDC-BD37BB068527}">
      <dgm:prSet/>
      <dgm:spPr/>
      <dgm:t>
        <a:bodyPr/>
        <a:lstStyle/>
        <a:p>
          <a:endParaRPr lang="en-US" sz="1600">
            <a:solidFill>
              <a:schemeClr val="bg2"/>
            </a:solidFill>
          </a:endParaRPr>
        </a:p>
      </dgm:t>
    </dgm:pt>
    <dgm:pt modelId="{BAB70004-F42F-49DC-BB2F-2FC175F65B30}" type="sibTrans" cxnId="{17948935-A904-4C1C-9BDC-BD37BB068527}">
      <dgm:prSet/>
      <dgm:spPr/>
      <dgm:t>
        <a:bodyPr/>
        <a:lstStyle/>
        <a:p>
          <a:endParaRPr lang="en-US" sz="1600">
            <a:solidFill>
              <a:schemeClr val="bg2"/>
            </a:solidFill>
          </a:endParaRPr>
        </a:p>
      </dgm:t>
    </dgm:pt>
    <dgm:pt modelId="{A31788C7-0EEF-45D8-8C5A-B78CACD1A332}" type="pres">
      <dgm:prSet presAssocID="{45AE3DF4-D0A3-4087-8C30-06BFBFBD835A}" presName="Name0" presStyleCnt="0">
        <dgm:presLayoutVars>
          <dgm:chPref val="1"/>
          <dgm:dir/>
          <dgm:animOne val="branch"/>
          <dgm:animLvl val="lvl"/>
          <dgm:resizeHandles/>
        </dgm:presLayoutVars>
      </dgm:prSet>
      <dgm:spPr/>
    </dgm:pt>
    <dgm:pt modelId="{0766D226-A966-4894-9FC6-4BB644328DC4}" type="pres">
      <dgm:prSet presAssocID="{96C7AD69-4748-4CF4-93BD-2D6D138B62CA}" presName="vertOne" presStyleCnt="0"/>
      <dgm:spPr/>
    </dgm:pt>
    <dgm:pt modelId="{C0553CF0-8BF0-4252-BBE9-0D6526C0BB78}" type="pres">
      <dgm:prSet presAssocID="{96C7AD69-4748-4CF4-93BD-2D6D138B62CA}" presName="txOne" presStyleLbl="node0" presStyleIdx="0" presStyleCnt="4" custScaleX="159743">
        <dgm:presLayoutVars>
          <dgm:chPref val="3"/>
        </dgm:presLayoutVars>
      </dgm:prSet>
      <dgm:spPr/>
    </dgm:pt>
    <dgm:pt modelId="{5BAC6F9F-F6B0-4C5C-8B37-885CE33451A8}" type="pres">
      <dgm:prSet presAssocID="{96C7AD69-4748-4CF4-93BD-2D6D138B62CA}" presName="horzOne" presStyleCnt="0"/>
      <dgm:spPr/>
    </dgm:pt>
    <dgm:pt modelId="{C9A2F06E-BAAF-4381-87D8-8C3690FC6C88}" type="pres">
      <dgm:prSet presAssocID="{B6734D05-D243-46AC-88EA-4680C56D0B7C}" presName="sibSpaceOne" presStyleCnt="0"/>
      <dgm:spPr/>
    </dgm:pt>
    <dgm:pt modelId="{73D97BDB-5DE3-429F-8F64-3275409C3999}" type="pres">
      <dgm:prSet presAssocID="{388A4059-946D-45B8-8CC4-87E10347F5A4}" presName="vertOne" presStyleCnt="0"/>
      <dgm:spPr/>
    </dgm:pt>
    <dgm:pt modelId="{A65331B2-6112-4B1F-84E2-58BF328EB334}" type="pres">
      <dgm:prSet presAssocID="{388A4059-946D-45B8-8CC4-87E10347F5A4}" presName="txOne" presStyleLbl="node0" presStyleIdx="1" presStyleCnt="4" custScaleX="118380">
        <dgm:presLayoutVars>
          <dgm:chPref val="3"/>
        </dgm:presLayoutVars>
      </dgm:prSet>
      <dgm:spPr/>
    </dgm:pt>
    <dgm:pt modelId="{E8AA40B3-13EA-460C-940A-9E34D38300E3}" type="pres">
      <dgm:prSet presAssocID="{388A4059-946D-45B8-8CC4-87E10347F5A4}" presName="horzOne" presStyleCnt="0"/>
      <dgm:spPr/>
    </dgm:pt>
    <dgm:pt modelId="{1D582B27-F7CA-40C5-B985-B442C9145211}" type="pres">
      <dgm:prSet presAssocID="{6C69D0B7-DC4E-4EEC-B46E-1307CBCEEE16}" presName="sibSpaceOne" presStyleCnt="0"/>
      <dgm:spPr/>
    </dgm:pt>
    <dgm:pt modelId="{8CB490B8-CEE7-4FA1-BA8B-1F65383A00EE}" type="pres">
      <dgm:prSet presAssocID="{4004428E-C8F7-4D1C-B90A-E39B0067D5FC}" presName="vertOne" presStyleCnt="0"/>
      <dgm:spPr/>
    </dgm:pt>
    <dgm:pt modelId="{8A769D30-6E94-4B59-9546-B23550451654}" type="pres">
      <dgm:prSet presAssocID="{4004428E-C8F7-4D1C-B90A-E39B0067D5FC}" presName="txOne" presStyleLbl="node0" presStyleIdx="2" presStyleCnt="4" custScaleX="116387">
        <dgm:presLayoutVars>
          <dgm:chPref val="3"/>
        </dgm:presLayoutVars>
      </dgm:prSet>
      <dgm:spPr/>
    </dgm:pt>
    <dgm:pt modelId="{CEF5EA42-B14D-4FE4-8784-C9AC071202E7}" type="pres">
      <dgm:prSet presAssocID="{4004428E-C8F7-4D1C-B90A-E39B0067D5FC}" presName="horzOne" presStyleCnt="0"/>
      <dgm:spPr/>
    </dgm:pt>
    <dgm:pt modelId="{C08D59AB-4A36-4BFA-8E4E-D17469BBAD13}" type="pres">
      <dgm:prSet presAssocID="{81A4C534-25B6-44FA-B81E-27A007057FFB}" presName="sibSpaceOne" presStyleCnt="0"/>
      <dgm:spPr/>
    </dgm:pt>
    <dgm:pt modelId="{99972D04-EB97-4114-AF4A-0CBDB5166A14}" type="pres">
      <dgm:prSet presAssocID="{C138E8EB-7C98-4851-A065-502000E26C68}" presName="vertOne" presStyleCnt="0"/>
      <dgm:spPr/>
    </dgm:pt>
    <dgm:pt modelId="{B235678C-84D7-4AD2-8293-8B77EDFA4642}" type="pres">
      <dgm:prSet presAssocID="{C138E8EB-7C98-4851-A065-502000E26C68}" presName="txOne" presStyleLbl="node0" presStyleIdx="3" presStyleCnt="4" custScaleX="129158">
        <dgm:presLayoutVars>
          <dgm:chPref val="3"/>
        </dgm:presLayoutVars>
      </dgm:prSet>
      <dgm:spPr/>
    </dgm:pt>
    <dgm:pt modelId="{BF16BBBC-4EF1-4508-B202-E9EF8B48C5B4}" type="pres">
      <dgm:prSet presAssocID="{C138E8EB-7C98-4851-A065-502000E26C68}" presName="horzOne" presStyleCnt="0"/>
      <dgm:spPr/>
    </dgm:pt>
  </dgm:ptLst>
  <dgm:cxnLst>
    <dgm:cxn modelId="{90CE370F-CC96-47DF-82B7-F5DD85785673}" type="presOf" srcId="{4004428E-C8F7-4D1C-B90A-E39B0067D5FC}" destId="{8A769D30-6E94-4B59-9546-B23550451654}" srcOrd="0" destOrd="0" presId="urn:microsoft.com/office/officeart/2005/8/layout/architecture"/>
    <dgm:cxn modelId="{613E021B-7CB1-41B1-AA7E-C72C963A9BBA}" srcId="{45AE3DF4-D0A3-4087-8C30-06BFBFBD835A}" destId="{4004428E-C8F7-4D1C-B90A-E39B0067D5FC}" srcOrd="2" destOrd="0" parTransId="{9D07AEF5-EAB1-459D-92D2-26733C3E4232}" sibTransId="{81A4C534-25B6-44FA-B81E-27A007057FFB}"/>
    <dgm:cxn modelId="{17F9501C-161C-41B6-B488-ECD626E22D37}" type="presOf" srcId="{388A4059-946D-45B8-8CC4-87E10347F5A4}" destId="{A65331B2-6112-4B1F-84E2-58BF328EB334}" srcOrd="0" destOrd="0" presId="urn:microsoft.com/office/officeart/2005/8/layout/architecture"/>
    <dgm:cxn modelId="{9DC89729-5FB8-4E63-BA75-EAE017E4130A}" type="presOf" srcId="{45AE3DF4-D0A3-4087-8C30-06BFBFBD835A}" destId="{A31788C7-0EEF-45D8-8C5A-B78CACD1A332}" srcOrd="0" destOrd="0" presId="urn:microsoft.com/office/officeart/2005/8/layout/architecture"/>
    <dgm:cxn modelId="{17948935-A904-4C1C-9BDC-BD37BB068527}" srcId="{45AE3DF4-D0A3-4087-8C30-06BFBFBD835A}" destId="{C138E8EB-7C98-4851-A065-502000E26C68}" srcOrd="3" destOrd="0" parTransId="{4399A76C-822F-492A-BBA1-43197B214E6A}" sibTransId="{BAB70004-F42F-49DC-BB2F-2FC175F65B30}"/>
    <dgm:cxn modelId="{EF21363E-63B4-4A82-8131-F2D3CB73E899}" type="presOf" srcId="{C138E8EB-7C98-4851-A065-502000E26C68}" destId="{B235678C-84D7-4AD2-8293-8B77EDFA4642}" srcOrd="0" destOrd="0" presId="urn:microsoft.com/office/officeart/2005/8/layout/architecture"/>
    <dgm:cxn modelId="{644B0768-F276-4FE3-BD78-76F9BF5C8218}" srcId="{45AE3DF4-D0A3-4087-8C30-06BFBFBD835A}" destId="{96C7AD69-4748-4CF4-93BD-2D6D138B62CA}" srcOrd="0" destOrd="0" parTransId="{F0C2F4F7-EEB0-4C28-ACF4-980880F10F70}" sibTransId="{B6734D05-D243-46AC-88EA-4680C56D0B7C}"/>
    <dgm:cxn modelId="{877E024E-6517-49BF-8D15-EBC9E6E7D51C}" srcId="{45AE3DF4-D0A3-4087-8C30-06BFBFBD835A}" destId="{388A4059-946D-45B8-8CC4-87E10347F5A4}" srcOrd="1" destOrd="0" parTransId="{2C9F15F5-502F-43C9-8E51-A3D45442E187}" sibTransId="{6C69D0B7-DC4E-4EEC-B46E-1307CBCEEE16}"/>
    <dgm:cxn modelId="{CAE01684-2246-4A43-990C-446806B7CA00}" type="presOf" srcId="{96C7AD69-4748-4CF4-93BD-2D6D138B62CA}" destId="{C0553CF0-8BF0-4252-BBE9-0D6526C0BB78}" srcOrd="0" destOrd="0" presId="urn:microsoft.com/office/officeart/2005/8/layout/architecture"/>
    <dgm:cxn modelId="{5433E664-5DAD-41ED-A92F-5BFC4FF5C12F}" type="presParOf" srcId="{A31788C7-0EEF-45D8-8C5A-B78CACD1A332}" destId="{0766D226-A966-4894-9FC6-4BB644328DC4}" srcOrd="0" destOrd="0" presId="urn:microsoft.com/office/officeart/2005/8/layout/architecture"/>
    <dgm:cxn modelId="{82E7155D-1604-426B-8438-D985622DE692}" type="presParOf" srcId="{0766D226-A966-4894-9FC6-4BB644328DC4}" destId="{C0553CF0-8BF0-4252-BBE9-0D6526C0BB78}" srcOrd="0" destOrd="0" presId="urn:microsoft.com/office/officeart/2005/8/layout/architecture"/>
    <dgm:cxn modelId="{0BB18AC9-7856-4CFB-9EC9-5692D81F0C3C}" type="presParOf" srcId="{0766D226-A966-4894-9FC6-4BB644328DC4}" destId="{5BAC6F9F-F6B0-4C5C-8B37-885CE33451A8}" srcOrd="1" destOrd="0" presId="urn:microsoft.com/office/officeart/2005/8/layout/architecture"/>
    <dgm:cxn modelId="{CB8B569B-923D-44B6-9C01-106B07F66AFD}" type="presParOf" srcId="{A31788C7-0EEF-45D8-8C5A-B78CACD1A332}" destId="{C9A2F06E-BAAF-4381-87D8-8C3690FC6C88}" srcOrd="1" destOrd="0" presId="urn:microsoft.com/office/officeart/2005/8/layout/architecture"/>
    <dgm:cxn modelId="{AB94B15A-E896-49E7-87D2-5B15D9C78CB5}" type="presParOf" srcId="{A31788C7-0EEF-45D8-8C5A-B78CACD1A332}" destId="{73D97BDB-5DE3-429F-8F64-3275409C3999}" srcOrd="2" destOrd="0" presId="urn:microsoft.com/office/officeart/2005/8/layout/architecture"/>
    <dgm:cxn modelId="{496164C8-F6F3-4129-B58A-7650BC4C2058}" type="presParOf" srcId="{73D97BDB-5DE3-429F-8F64-3275409C3999}" destId="{A65331B2-6112-4B1F-84E2-58BF328EB334}" srcOrd="0" destOrd="0" presId="urn:microsoft.com/office/officeart/2005/8/layout/architecture"/>
    <dgm:cxn modelId="{CC7B95DE-5EBF-4F9C-81F7-9BC7DE4BD666}" type="presParOf" srcId="{73D97BDB-5DE3-429F-8F64-3275409C3999}" destId="{E8AA40B3-13EA-460C-940A-9E34D38300E3}" srcOrd="1" destOrd="0" presId="urn:microsoft.com/office/officeart/2005/8/layout/architecture"/>
    <dgm:cxn modelId="{A9C9137A-7218-40A0-A0F0-534D44DCF789}" type="presParOf" srcId="{A31788C7-0EEF-45D8-8C5A-B78CACD1A332}" destId="{1D582B27-F7CA-40C5-B985-B442C9145211}" srcOrd="3" destOrd="0" presId="urn:microsoft.com/office/officeart/2005/8/layout/architecture"/>
    <dgm:cxn modelId="{0CF0948E-6A0B-494E-BEC4-ED25393D4BF9}" type="presParOf" srcId="{A31788C7-0EEF-45D8-8C5A-B78CACD1A332}" destId="{8CB490B8-CEE7-4FA1-BA8B-1F65383A00EE}" srcOrd="4" destOrd="0" presId="urn:microsoft.com/office/officeart/2005/8/layout/architecture"/>
    <dgm:cxn modelId="{B12789D1-4AE6-42BD-9351-82B5987758F2}" type="presParOf" srcId="{8CB490B8-CEE7-4FA1-BA8B-1F65383A00EE}" destId="{8A769D30-6E94-4B59-9546-B23550451654}" srcOrd="0" destOrd="0" presId="urn:microsoft.com/office/officeart/2005/8/layout/architecture"/>
    <dgm:cxn modelId="{BC5B178F-8DE0-4AFB-8C9F-0C1AFFA3AF2E}" type="presParOf" srcId="{8CB490B8-CEE7-4FA1-BA8B-1F65383A00EE}" destId="{CEF5EA42-B14D-4FE4-8784-C9AC071202E7}" srcOrd="1" destOrd="0" presId="urn:microsoft.com/office/officeart/2005/8/layout/architecture"/>
    <dgm:cxn modelId="{EC73FA59-D03A-428A-9400-49CE001F7F7F}" type="presParOf" srcId="{A31788C7-0EEF-45D8-8C5A-B78CACD1A332}" destId="{C08D59AB-4A36-4BFA-8E4E-D17469BBAD13}" srcOrd="5" destOrd="0" presId="urn:microsoft.com/office/officeart/2005/8/layout/architecture"/>
    <dgm:cxn modelId="{553979F1-BADB-4DC5-82C9-E287BBC87A4D}" type="presParOf" srcId="{A31788C7-0EEF-45D8-8C5A-B78CACD1A332}" destId="{99972D04-EB97-4114-AF4A-0CBDB5166A14}" srcOrd="6" destOrd="0" presId="urn:microsoft.com/office/officeart/2005/8/layout/architecture"/>
    <dgm:cxn modelId="{818FC391-3633-495C-B2C8-A0AD6315A189}" type="presParOf" srcId="{99972D04-EB97-4114-AF4A-0CBDB5166A14}" destId="{B235678C-84D7-4AD2-8293-8B77EDFA4642}" srcOrd="0" destOrd="0" presId="urn:microsoft.com/office/officeart/2005/8/layout/architecture"/>
    <dgm:cxn modelId="{1F7A8DD8-1019-4D3F-AE96-9758F8BAD7A9}" type="presParOf" srcId="{99972D04-EB97-4114-AF4A-0CBDB5166A14}" destId="{BF16BBBC-4EF1-4508-B202-E9EF8B48C5B4}"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F10FF-A4BF-4750-B067-7CA2E8FC386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5D38B91-801E-4974-89E3-9EDA81F5C7AD}">
      <dgm:prSet custT="1"/>
      <dgm:spPr/>
      <dgm:t>
        <a:bodyPr/>
        <a:lstStyle/>
        <a:p>
          <a:pPr algn="ctr"/>
          <a:r>
            <a:rPr lang="en-US" sz="1400" b="1" dirty="0">
              <a:solidFill>
                <a:schemeClr val="bg2"/>
              </a:solidFill>
            </a:rPr>
            <a:t>Natural Language Understanding(NLU)</a:t>
          </a:r>
          <a:endParaRPr lang="en-US" sz="1400" dirty="0">
            <a:solidFill>
              <a:schemeClr val="bg2"/>
            </a:solidFill>
          </a:endParaRPr>
        </a:p>
      </dgm:t>
    </dgm:pt>
    <dgm:pt modelId="{94426D77-B286-4D36-9215-4E36D4E75BD1}" type="parTrans" cxnId="{0FB81248-E026-409C-AA2B-424191102C68}">
      <dgm:prSet/>
      <dgm:spPr/>
      <dgm:t>
        <a:bodyPr/>
        <a:lstStyle/>
        <a:p>
          <a:pPr algn="ctr"/>
          <a:endParaRPr lang="en-US" sz="1400">
            <a:solidFill>
              <a:schemeClr val="bg2"/>
            </a:solidFill>
          </a:endParaRPr>
        </a:p>
      </dgm:t>
    </dgm:pt>
    <dgm:pt modelId="{D671B589-0787-4921-923E-EA3FF31C241A}" type="sibTrans" cxnId="{0FB81248-E026-409C-AA2B-424191102C68}">
      <dgm:prSet/>
      <dgm:spPr/>
      <dgm:t>
        <a:bodyPr/>
        <a:lstStyle/>
        <a:p>
          <a:pPr algn="ctr"/>
          <a:endParaRPr lang="en-US" sz="1400">
            <a:solidFill>
              <a:schemeClr val="bg2"/>
            </a:solidFill>
          </a:endParaRPr>
        </a:p>
      </dgm:t>
    </dgm:pt>
    <dgm:pt modelId="{828A1738-F957-41CC-BB4F-F1C87D6B68EE}">
      <dgm:prSet custT="1"/>
      <dgm:spPr/>
      <dgm:t>
        <a:bodyPr/>
        <a:lstStyle/>
        <a:p>
          <a:pPr algn="ctr"/>
          <a:r>
            <a:rPr lang="en-US" sz="1400" b="1">
              <a:solidFill>
                <a:schemeClr val="bg2"/>
              </a:solidFill>
            </a:rPr>
            <a:t>Availability</a:t>
          </a:r>
          <a:endParaRPr lang="en-US" sz="1400">
            <a:solidFill>
              <a:schemeClr val="bg2"/>
            </a:solidFill>
          </a:endParaRPr>
        </a:p>
      </dgm:t>
    </dgm:pt>
    <dgm:pt modelId="{12E8F615-BC9E-4892-9A12-46543B66D527}" type="parTrans" cxnId="{828BD50F-F9ED-41E5-9F55-E4BF46B1F002}">
      <dgm:prSet/>
      <dgm:spPr/>
      <dgm:t>
        <a:bodyPr/>
        <a:lstStyle/>
        <a:p>
          <a:pPr algn="ctr"/>
          <a:endParaRPr lang="en-US" sz="1400">
            <a:solidFill>
              <a:schemeClr val="bg2"/>
            </a:solidFill>
          </a:endParaRPr>
        </a:p>
      </dgm:t>
    </dgm:pt>
    <dgm:pt modelId="{B68A6F3A-15D7-4587-800F-6BDB2310C8A2}" type="sibTrans" cxnId="{828BD50F-F9ED-41E5-9F55-E4BF46B1F002}">
      <dgm:prSet/>
      <dgm:spPr/>
      <dgm:t>
        <a:bodyPr/>
        <a:lstStyle/>
        <a:p>
          <a:pPr algn="ctr"/>
          <a:endParaRPr lang="en-US" sz="1400">
            <a:solidFill>
              <a:schemeClr val="bg2"/>
            </a:solidFill>
          </a:endParaRPr>
        </a:p>
      </dgm:t>
    </dgm:pt>
    <dgm:pt modelId="{1F5F237F-C4D9-4F2F-B722-65A2372EBB06}">
      <dgm:prSet custT="1"/>
      <dgm:spPr/>
      <dgm:t>
        <a:bodyPr/>
        <a:lstStyle/>
        <a:p>
          <a:pPr algn="ctr"/>
          <a:r>
            <a:rPr lang="en-US" sz="1400" b="1">
              <a:solidFill>
                <a:schemeClr val="bg2"/>
              </a:solidFill>
            </a:rPr>
            <a:t>AI Search</a:t>
          </a:r>
          <a:endParaRPr lang="en-US" sz="1400">
            <a:solidFill>
              <a:schemeClr val="bg2"/>
            </a:solidFill>
          </a:endParaRPr>
        </a:p>
      </dgm:t>
    </dgm:pt>
    <dgm:pt modelId="{68EC80BC-08A0-4966-B8A3-32F15DA87717}" type="parTrans" cxnId="{6A5B2852-41FF-489C-9EC3-7A360C6ECB78}">
      <dgm:prSet/>
      <dgm:spPr/>
      <dgm:t>
        <a:bodyPr/>
        <a:lstStyle/>
        <a:p>
          <a:pPr algn="ctr"/>
          <a:endParaRPr lang="en-US" sz="1400">
            <a:solidFill>
              <a:schemeClr val="bg2"/>
            </a:solidFill>
          </a:endParaRPr>
        </a:p>
      </dgm:t>
    </dgm:pt>
    <dgm:pt modelId="{EAAD5259-183F-4E1E-904B-30DE44A450EC}" type="sibTrans" cxnId="{6A5B2852-41FF-489C-9EC3-7A360C6ECB78}">
      <dgm:prSet/>
      <dgm:spPr/>
      <dgm:t>
        <a:bodyPr/>
        <a:lstStyle/>
        <a:p>
          <a:pPr algn="ctr"/>
          <a:endParaRPr lang="en-US" sz="1400">
            <a:solidFill>
              <a:schemeClr val="bg2"/>
            </a:solidFill>
          </a:endParaRPr>
        </a:p>
      </dgm:t>
    </dgm:pt>
    <dgm:pt modelId="{63EFD064-AA75-4C1E-B1C6-9DC8902B1608}">
      <dgm:prSet custT="1"/>
      <dgm:spPr/>
      <dgm:t>
        <a:bodyPr/>
        <a:lstStyle/>
        <a:p>
          <a:pPr algn="ctr"/>
          <a:r>
            <a:rPr lang="en-US" sz="1400" b="1">
              <a:solidFill>
                <a:schemeClr val="bg2"/>
              </a:solidFill>
            </a:rPr>
            <a:t>Multi-Channel Support</a:t>
          </a:r>
          <a:endParaRPr lang="en-US" sz="1400">
            <a:solidFill>
              <a:schemeClr val="bg2"/>
            </a:solidFill>
          </a:endParaRPr>
        </a:p>
      </dgm:t>
    </dgm:pt>
    <dgm:pt modelId="{A543EB61-4AE9-48F7-86E2-3B3FAD6DB54F}" type="parTrans" cxnId="{20364357-035F-4C67-9E9E-9AD26412D189}">
      <dgm:prSet/>
      <dgm:spPr/>
      <dgm:t>
        <a:bodyPr/>
        <a:lstStyle/>
        <a:p>
          <a:pPr algn="ctr"/>
          <a:endParaRPr lang="en-US" sz="1400">
            <a:solidFill>
              <a:schemeClr val="bg2"/>
            </a:solidFill>
          </a:endParaRPr>
        </a:p>
      </dgm:t>
    </dgm:pt>
    <dgm:pt modelId="{CB969847-AABC-4760-88B2-91C06DD68216}" type="sibTrans" cxnId="{20364357-035F-4C67-9E9E-9AD26412D189}">
      <dgm:prSet/>
      <dgm:spPr/>
      <dgm:t>
        <a:bodyPr/>
        <a:lstStyle/>
        <a:p>
          <a:pPr algn="ctr"/>
          <a:endParaRPr lang="en-US" sz="1400">
            <a:solidFill>
              <a:schemeClr val="bg2"/>
            </a:solidFill>
          </a:endParaRPr>
        </a:p>
      </dgm:t>
    </dgm:pt>
    <dgm:pt modelId="{5E639027-5401-4CDA-B218-4D596D62FCA2}">
      <dgm:prSet custT="1"/>
      <dgm:spPr/>
      <dgm:t>
        <a:bodyPr/>
        <a:lstStyle/>
        <a:p>
          <a:pPr algn="ctr"/>
          <a:r>
            <a:rPr lang="en-US" sz="1400" b="1">
              <a:solidFill>
                <a:schemeClr val="bg2"/>
              </a:solidFill>
            </a:rPr>
            <a:t>Analytics and Reporting</a:t>
          </a:r>
          <a:endParaRPr lang="en-US" sz="1400">
            <a:solidFill>
              <a:schemeClr val="bg2"/>
            </a:solidFill>
          </a:endParaRPr>
        </a:p>
      </dgm:t>
    </dgm:pt>
    <dgm:pt modelId="{ECF9A7FD-2D4C-4268-B20F-A38EF6C9315B}" type="parTrans" cxnId="{30BD3098-98CD-4D82-B760-E826E10A34F3}">
      <dgm:prSet/>
      <dgm:spPr/>
      <dgm:t>
        <a:bodyPr/>
        <a:lstStyle/>
        <a:p>
          <a:pPr algn="ctr"/>
          <a:endParaRPr lang="en-US" sz="1400">
            <a:solidFill>
              <a:schemeClr val="bg2"/>
            </a:solidFill>
          </a:endParaRPr>
        </a:p>
      </dgm:t>
    </dgm:pt>
    <dgm:pt modelId="{1A76EB8B-FD58-45C3-BD13-1B7191055DD6}" type="sibTrans" cxnId="{30BD3098-98CD-4D82-B760-E826E10A34F3}">
      <dgm:prSet/>
      <dgm:spPr/>
      <dgm:t>
        <a:bodyPr/>
        <a:lstStyle/>
        <a:p>
          <a:pPr algn="ctr"/>
          <a:endParaRPr lang="en-US" sz="1400">
            <a:solidFill>
              <a:schemeClr val="bg2"/>
            </a:solidFill>
          </a:endParaRPr>
        </a:p>
      </dgm:t>
    </dgm:pt>
    <dgm:pt modelId="{0F3ECD7F-969B-4503-BB57-C164D2668059}">
      <dgm:prSet custT="1"/>
      <dgm:spPr/>
      <dgm:t>
        <a:bodyPr/>
        <a:lstStyle/>
        <a:p>
          <a:pPr algn="ctr"/>
          <a:r>
            <a:rPr lang="en-US" sz="1400" b="1">
              <a:solidFill>
                <a:schemeClr val="bg2"/>
              </a:solidFill>
            </a:rPr>
            <a:t>Integration</a:t>
          </a:r>
          <a:endParaRPr lang="en-US" sz="1400" dirty="0">
            <a:solidFill>
              <a:schemeClr val="bg2"/>
            </a:solidFill>
          </a:endParaRPr>
        </a:p>
      </dgm:t>
    </dgm:pt>
    <dgm:pt modelId="{4ACE5FED-2464-4351-90EE-E4C4350B4603}" type="parTrans" cxnId="{754BB923-F35B-4612-B201-83FCC6FB96A6}">
      <dgm:prSet/>
      <dgm:spPr/>
      <dgm:t>
        <a:bodyPr/>
        <a:lstStyle/>
        <a:p>
          <a:endParaRPr lang="en-US">
            <a:solidFill>
              <a:schemeClr val="bg2"/>
            </a:solidFill>
          </a:endParaRPr>
        </a:p>
      </dgm:t>
    </dgm:pt>
    <dgm:pt modelId="{82B1E37F-B695-4773-9513-1E8125D1DF46}" type="sibTrans" cxnId="{754BB923-F35B-4612-B201-83FCC6FB96A6}">
      <dgm:prSet/>
      <dgm:spPr/>
      <dgm:t>
        <a:bodyPr/>
        <a:lstStyle/>
        <a:p>
          <a:endParaRPr lang="en-US">
            <a:solidFill>
              <a:schemeClr val="bg2"/>
            </a:solidFill>
          </a:endParaRPr>
        </a:p>
      </dgm:t>
    </dgm:pt>
    <dgm:pt modelId="{C124F43F-16E6-4EF7-BCFB-ECAFF5113C55}" type="pres">
      <dgm:prSet presAssocID="{C95F10FF-A4BF-4750-B067-7CA2E8FC3868}" presName="linear" presStyleCnt="0">
        <dgm:presLayoutVars>
          <dgm:animLvl val="lvl"/>
          <dgm:resizeHandles val="exact"/>
        </dgm:presLayoutVars>
      </dgm:prSet>
      <dgm:spPr/>
    </dgm:pt>
    <dgm:pt modelId="{590E3C5F-DEEB-4E8F-B609-34128321BCD5}" type="pres">
      <dgm:prSet presAssocID="{B5D38B91-801E-4974-89E3-9EDA81F5C7AD}" presName="parentText" presStyleLbl="node1" presStyleIdx="0" presStyleCnt="6">
        <dgm:presLayoutVars>
          <dgm:chMax val="0"/>
          <dgm:bulletEnabled val="1"/>
        </dgm:presLayoutVars>
      </dgm:prSet>
      <dgm:spPr/>
    </dgm:pt>
    <dgm:pt modelId="{A8E7A97C-9318-4B50-AD94-F39DA12EA1F2}" type="pres">
      <dgm:prSet presAssocID="{D671B589-0787-4921-923E-EA3FF31C241A}" presName="spacer" presStyleCnt="0"/>
      <dgm:spPr/>
    </dgm:pt>
    <dgm:pt modelId="{11847EE3-7133-4485-B425-8A632E8490B0}" type="pres">
      <dgm:prSet presAssocID="{0F3ECD7F-969B-4503-BB57-C164D2668059}" presName="parentText" presStyleLbl="node1" presStyleIdx="1" presStyleCnt="6">
        <dgm:presLayoutVars>
          <dgm:chMax val="0"/>
          <dgm:bulletEnabled val="1"/>
        </dgm:presLayoutVars>
      </dgm:prSet>
      <dgm:spPr/>
    </dgm:pt>
    <dgm:pt modelId="{788AB940-9482-4580-A749-E8289C49E865}" type="pres">
      <dgm:prSet presAssocID="{82B1E37F-B695-4773-9513-1E8125D1DF46}" presName="spacer" presStyleCnt="0"/>
      <dgm:spPr/>
    </dgm:pt>
    <dgm:pt modelId="{F71044A4-4DEC-462A-AEA2-4AF938FAF8CB}" type="pres">
      <dgm:prSet presAssocID="{828A1738-F957-41CC-BB4F-F1C87D6B68EE}" presName="parentText" presStyleLbl="node1" presStyleIdx="2" presStyleCnt="6">
        <dgm:presLayoutVars>
          <dgm:chMax val="0"/>
          <dgm:bulletEnabled val="1"/>
        </dgm:presLayoutVars>
      </dgm:prSet>
      <dgm:spPr/>
    </dgm:pt>
    <dgm:pt modelId="{E4A2B10B-82F6-46FC-9D1D-FF6CE6664DAF}" type="pres">
      <dgm:prSet presAssocID="{B68A6F3A-15D7-4587-800F-6BDB2310C8A2}" presName="spacer" presStyleCnt="0"/>
      <dgm:spPr/>
    </dgm:pt>
    <dgm:pt modelId="{D00A129D-3333-4D5F-B1FA-C291A0C4753F}" type="pres">
      <dgm:prSet presAssocID="{1F5F237F-C4D9-4F2F-B722-65A2372EBB06}" presName="parentText" presStyleLbl="node1" presStyleIdx="3" presStyleCnt="6">
        <dgm:presLayoutVars>
          <dgm:chMax val="0"/>
          <dgm:bulletEnabled val="1"/>
        </dgm:presLayoutVars>
      </dgm:prSet>
      <dgm:spPr/>
    </dgm:pt>
    <dgm:pt modelId="{01AA4447-A866-4672-BC29-88590C57B13B}" type="pres">
      <dgm:prSet presAssocID="{EAAD5259-183F-4E1E-904B-30DE44A450EC}" presName="spacer" presStyleCnt="0"/>
      <dgm:spPr/>
    </dgm:pt>
    <dgm:pt modelId="{2359A30A-246A-41D4-A468-BD08EE566973}" type="pres">
      <dgm:prSet presAssocID="{63EFD064-AA75-4C1E-B1C6-9DC8902B1608}" presName="parentText" presStyleLbl="node1" presStyleIdx="4" presStyleCnt="6">
        <dgm:presLayoutVars>
          <dgm:chMax val="0"/>
          <dgm:bulletEnabled val="1"/>
        </dgm:presLayoutVars>
      </dgm:prSet>
      <dgm:spPr/>
    </dgm:pt>
    <dgm:pt modelId="{81EC6302-C8A2-4518-BF93-C854AE00CA0E}" type="pres">
      <dgm:prSet presAssocID="{CB969847-AABC-4760-88B2-91C06DD68216}" presName="spacer" presStyleCnt="0"/>
      <dgm:spPr/>
    </dgm:pt>
    <dgm:pt modelId="{30D7E560-0208-4B43-9F20-AFD8246BC6B9}" type="pres">
      <dgm:prSet presAssocID="{5E639027-5401-4CDA-B218-4D596D62FCA2}" presName="parentText" presStyleLbl="node1" presStyleIdx="5" presStyleCnt="6">
        <dgm:presLayoutVars>
          <dgm:chMax val="0"/>
          <dgm:bulletEnabled val="1"/>
        </dgm:presLayoutVars>
      </dgm:prSet>
      <dgm:spPr/>
    </dgm:pt>
  </dgm:ptLst>
  <dgm:cxnLst>
    <dgm:cxn modelId="{828BD50F-F9ED-41E5-9F55-E4BF46B1F002}" srcId="{C95F10FF-A4BF-4750-B067-7CA2E8FC3868}" destId="{828A1738-F957-41CC-BB4F-F1C87D6B68EE}" srcOrd="2" destOrd="0" parTransId="{12E8F615-BC9E-4892-9A12-46543B66D527}" sibTransId="{B68A6F3A-15D7-4587-800F-6BDB2310C8A2}"/>
    <dgm:cxn modelId="{754BB923-F35B-4612-B201-83FCC6FB96A6}" srcId="{C95F10FF-A4BF-4750-B067-7CA2E8FC3868}" destId="{0F3ECD7F-969B-4503-BB57-C164D2668059}" srcOrd="1" destOrd="0" parTransId="{4ACE5FED-2464-4351-90EE-E4C4350B4603}" sibTransId="{82B1E37F-B695-4773-9513-1E8125D1DF46}"/>
    <dgm:cxn modelId="{EAE19A42-F732-482C-92A7-F89229756978}" type="presOf" srcId="{B5D38B91-801E-4974-89E3-9EDA81F5C7AD}" destId="{590E3C5F-DEEB-4E8F-B609-34128321BCD5}" srcOrd="0" destOrd="0" presId="urn:microsoft.com/office/officeart/2005/8/layout/vList2"/>
    <dgm:cxn modelId="{0FB81248-E026-409C-AA2B-424191102C68}" srcId="{C95F10FF-A4BF-4750-B067-7CA2E8FC3868}" destId="{B5D38B91-801E-4974-89E3-9EDA81F5C7AD}" srcOrd="0" destOrd="0" parTransId="{94426D77-B286-4D36-9215-4E36D4E75BD1}" sibTransId="{D671B589-0787-4921-923E-EA3FF31C241A}"/>
    <dgm:cxn modelId="{9F968C48-5CA6-423B-A81F-5340C5D98C0F}" type="presOf" srcId="{63EFD064-AA75-4C1E-B1C6-9DC8902B1608}" destId="{2359A30A-246A-41D4-A468-BD08EE566973}" srcOrd="0" destOrd="0" presId="urn:microsoft.com/office/officeart/2005/8/layout/vList2"/>
    <dgm:cxn modelId="{46252C51-28B5-47FC-9A31-D4473DF520C3}" type="presOf" srcId="{5E639027-5401-4CDA-B218-4D596D62FCA2}" destId="{30D7E560-0208-4B43-9F20-AFD8246BC6B9}" srcOrd="0" destOrd="0" presId="urn:microsoft.com/office/officeart/2005/8/layout/vList2"/>
    <dgm:cxn modelId="{6A5B2852-41FF-489C-9EC3-7A360C6ECB78}" srcId="{C95F10FF-A4BF-4750-B067-7CA2E8FC3868}" destId="{1F5F237F-C4D9-4F2F-B722-65A2372EBB06}" srcOrd="3" destOrd="0" parTransId="{68EC80BC-08A0-4966-B8A3-32F15DA87717}" sibTransId="{EAAD5259-183F-4E1E-904B-30DE44A450EC}"/>
    <dgm:cxn modelId="{20364357-035F-4C67-9E9E-9AD26412D189}" srcId="{C95F10FF-A4BF-4750-B067-7CA2E8FC3868}" destId="{63EFD064-AA75-4C1E-B1C6-9DC8902B1608}" srcOrd="4" destOrd="0" parTransId="{A543EB61-4AE9-48F7-86E2-3B3FAD6DB54F}" sibTransId="{CB969847-AABC-4760-88B2-91C06DD68216}"/>
    <dgm:cxn modelId="{A3CFBC89-4F51-48CF-A0C4-665B26C84557}" type="presOf" srcId="{828A1738-F957-41CC-BB4F-F1C87D6B68EE}" destId="{F71044A4-4DEC-462A-AEA2-4AF938FAF8CB}" srcOrd="0" destOrd="0" presId="urn:microsoft.com/office/officeart/2005/8/layout/vList2"/>
    <dgm:cxn modelId="{30BD3098-98CD-4D82-B760-E826E10A34F3}" srcId="{C95F10FF-A4BF-4750-B067-7CA2E8FC3868}" destId="{5E639027-5401-4CDA-B218-4D596D62FCA2}" srcOrd="5" destOrd="0" parTransId="{ECF9A7FD-2D4C-4268-B20F-A38EF6C9315B}" sibTransId="{1A76EB8B-FD58-45C3-BD13-1B7191055DD6}"/>
    <dgm:cxn modelId="{288F959F-E7F4-4FFD-898A-7700D544411A}" type="presOf" srcId="{C95F10FF-A4BF-4750-B067-7CA2E8FC3868}" destId="{C124F43F-16E6-4EF7-BCFB-ECAFF5113C55}" srcOrd="0" destOrd="0" presId="urn:microsoft.com/office/officeart/2005/8/layout/vList2"/>
    <dgm:cxn modelId="{6489A8B9-E252-44B9-90A2-4BCDFB79E690}" type="presOf" srcId="{0F3ECD7F-969B-4503-BB57-C164D2668059}" destId="{11847EE3-7133-4485-B425-8A632E8490B0}" srcOrd="0" destOrd="0" presId="urn:microsoft.com/office/officeart/2005/8/layout/vList2"/>
    <dgm:cxn modelId="{F3F1ADC2-461E-43F6-A31C-1216E42A0A73}" type="presOf" srcId="{1F5F237F-C4D9-4F2F-B722-65A2372EBB06}" destId="{D00A129D-3333-4D5F-B1FA-C291A0C4753F}" srcOrd="0" destOrd="0" presId="urn:microsoft.com/office/officeart/2005/8/layout/vList2"/>
    <dgm:cxn modelId="{B342AD8B-619D-43B9-B716-D79CB59372FC}" type="presParOf" srcId="{C124F43F-16E6-4EF7-BCFB-ECAFF5113C55}" destId="{590E3C5F-DEEB-4E8F-B609-34128321BCD5}" srcOrd="0" destOrd="0" presId="urn:microsoft.com/office/officeart/2005/8/layout/vList2"/>
    <dgm:cxn modelId="{D4FCBE1E-41E8-4265-8EE5-AC6BFA49183C}" type="presParOf" srcId="{C124F43F-16E6-4EF7-BCFB-ECAFF5113C55}" destId="{A8E7A97C-9318-4B50-AD94-F39DA12EA1F2}" srcOrd="1" destOrd="0" presId="urn:microsoft.com/office/officeart/2005/8/layout/vList2"/>
    <dgm:cxn modelId="{8F3846F8-525A-400E-A891-3B20A95ACBC6}" type="presParOf" srcId="{C124F43F-16E6-4EF7-BCFB-ECAFF5113C55}" destId="{11847EE3-7133-4485-B425-8A632E8490B0}" srcOrd="2" destOrd="0" presId="urn:microsoft.com/office/officeart/2005/8/layout/vList2"/>
    <dgm:cxn modelId="{9CD00165-E921-43D7-972F-51DA9DD39617}" type="presParOf" srcId="{C124F43F-16E6-4EF7-BCFB-ECAFF5113C55}" destId="{788AB940-9482-4580-A749-E8289C49E865}" srcOrd="3" destOrd="0" presId="urn:microsoft.com/office/officeart/2005/8/layout/vList2"/>
    <dgm:cxn modelId="{6F570062-378E-43AB-B713-3BAB50AD2E72}" type="presParOf" srcId="{C124F43F-16E6-4EF7-BCFB-ECAFF5113C55}" destId="{F71044A4-4DEC-462A-AEA2-4AF938FAF8CB}" srcOrd="4" destOrd="0" presId="urn:microsoft.com/office/officeart/2005/8/layout/vList2"/>
    <dgm:cxn modelId="{FD185837-1416-486B-B488-5C788E712D70}" type="presParOf" srcId="{C124F43F-16E6-4EF7-BCFB-ECAFF5113C55}" destId="{E4A2B10B-82F6-46FC-9D1D-FF6CE6664DAF}" srcOrd="5" destOrd="0" presId="urn:microsoft.com/office/officeart/2005/8/layout/vList2"/>
    <dgm:cxn modelId="{5B0DB838-80BF-4F81-B597-E095C689873A}" type="presParOf" srcId="{C124F43F-16E6-4EF7-BCFB-ECAFF5113C55}" destId="{D00A129D-3333-4D5F-B1FA-C291A0C4753F}" srcOrd="6" destOrd="0" presId="urn:microsoft.com/office/officeart/2005/8/layout/vList2"/>
    <dgm:cxn modelId="{A4141973-84C2-4624-98F1-5A97503B2C0E}" type="presParOf" srcId="{C124F43F-16E6-4EF7-BCFB-ECAFF5113C55}" destId="{01AA4447-A866-4672-BC29-88590C57B13B}" srcOrd="7" destOrd="0" presId="urn:microsoft.com/office/officeart/2005/8/layout/vList2"/>
    <dgm:cxn modelId="{F2FB7DAE-130A-4416-ACD6-9700DC64588F}" type="presParOf" srcId="{C124F43F-16E6-4EF7-BCFB-ECAFF5113C55}" destId="{2359A30A-246A-41D4-A468-BD08EE566973}" srcOrd="8" destOrd="0" presId="urn:microsoft.com/office/officeart/2005/8/layout/vList2"/>
    <dgm:cxn modelId="{588BF24C-074B-4333-9314-602F4366E56C}" type="presParOf" srcId="{C124F43F-16E6-4EF7-BCFB-ECAFF5113C55}" destId="{81EC6302-C8A2-4518-BF93-C854AE00CA0E}" srcOrd="9" destOrd="0" presId="urn:microsoft.com/office/officeart/2005/8/layout/vList2"/>
    <dgm:cxn modelId="{9FAF6473-564B-4C8A-9E9A-DC259D446A9C}" type="presParOf" srcId="{C124F43F-16E6-4EF7-BCFB-ECAFF5113C55}" destId="{30D7E560-0208-4B43-9F20-AFD8246BC6B9}" srcOrd="1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53CF0-8BF0-4252-BBE9-0D6526C0BB78}">
      <dsp:nvSpPr>
        <dsp:cNvPr id="0" name=""/>
        <dsp:cNvSpPr/>
      </dsp:nvSpPr>
      <dsp:spPr>
        <a:xfrm>
          <a:off x="1868" y="0"/>
          <a:ext cx="1470091" cy="10559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solidFill>
            </a:rPr>
            <a:t>Make user support faster and more efficient</a:t>
          </a:r>
        </a:p>
      </dsp:txBody>
      <dsp:txXfrm>
        <a:off x="32797" y="30929"/>
        <a:ext cx="1408233" cy="994123"/>
      </dsp:txXfrm>
    </dsp:sp>
    <dsp:sp modelId="{A65331B2-6112-4B1F-84E2-58BF328EB334}">
      <dsp:nvSpPr>
        <dsp:cNvPr id="0" name=""/>
        <dsp:cNvSpPr/>
      </dsp:nvSpPr>
      <dsp:spPr>
        <a:xfrm>
          <a:off x="1626567" y="0"/>
          <a:ext cx="1089433" cy="10559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solidFill>
            </a:rPr>
            <a:t>Improve service center efficiency</a:t>
          </a:r>
        </a:p>
      </dsp:txBody>
      <dsp:txXfrm>
        <a:off x="1657496" y="30929"/>
        <a:ext cx="1027575" cy="994123"/>
      </dsp:txXfrm>
    </dsp:sp>
    <dsp:sp modelId="{8A769D30-6E94-4B59-9546-B23550451654}">
      <dsp:nvSpPr>
        <dsp:cNvPr id="0" name=""/>
        <dsp:cNvSpPr/>
      </dsp:nvSpPr>
      <dsp:spPr>
        <a:xfrm>
          <a:off x="2870609" y="0"/>
          <a:ext cx="1071092" cy="10559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solidFill>
            </a:rPr>
            <a:t>Reduce workload/tickets</a:t>
          </a:r>
        </a:p>
      </dsp:txBody>
      <dsp:txXfrm>
        <a:off x="2901538" y="30929"/>
        <a:ext cx="1009234" cy="994123"/>
      </dsp:txXfrm>
    </dsp:sp>
    <dsp:sp modelId="{B235678C-84D7-4AD2-8293-8B77EDFA4642}">
      <dsp:nvSpPr>
        <dsp:cNvPr id="0" name=""/>
        <dsp:cNvSpPr/>
      </dsp:nvSpPr>
      <dsp:spPr>
        <a:xfrm>
          <a:off x="4096309" y="0"/>
          <a:ext cx="1188622" cy="10559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solidFill>
            </a:rPr>
            <a:t>Improve user experience</a:t>
          </a:r>
        </a:p>
      </dsp:txBody>
      <dsp:txXfrm>
        <a:off x="4127238" y="30929"/>
        <a:ext cx="1126764" cy="994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E3C5F-DEEB-4E8F-B609-34128321BCD5}">
      <dsp:nvSpPr>
        <dsp:cNvPr id="0" name=""/>
        <dsp:cNvSpPr/>
      </dsp:nvSpPr>
      <dsp:spPr>
        <a:xfrm>
          <a:off x="0" y="43668"/>
          <a:ext cx="3700996" cy="336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2"/>
              </a:solidFill>
            </a:rPr>
            <a:t>Natural Language Understanding(NLU)</a:t>
          </a:r>
          <a:endParaRPr lang="en-US" sz="1400" kern="1200" dirty="0">
            <a:solidFill>
              <a:schemeClr val="bg2"/>
            </a:solidFill>
          </a:endParaRPr>
        </a:p>
      </dsp:txBody>
      <dsp:txXfrm>
        <a:off x="16449" y="60117"/>
        <a:ext cx="3668098" cy="304062"/>
      </dsp:txXfrm>
    </dsp:sp>
    <dsp:sp modelId="{11847EE3-7133-4485-B425-8A632E8490B0}">
      <dsp:nvSpPr>
        <dsp:cNvPr id="0" name=""/>
        <dsp:cNvSpPr/>
      </dsp:nvSpPr>
      <dsp:spPr>
        <a:xfrm>
          <a:off x="0" y="432468"/>
          <a:ext cx="3700996" cy="336960"/>
        </a:xfrm>
        <a:prstGeom prst="roundRect">
          <a:avLst/>
        </a:prstGeom>
        <a:solidFill>
          <a:schemeClr val="accent5">
            <a:hueOff val="156548"/>
            <a:satOff val="0"/>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bg2"/>
              </a:solidFill>
            </a:rPr>
            <a:t>Integration</a:t>
          </a:r>
          <a:endParaRPr lang="en-US" sz="1400" kern="1200" dirty="0">
            <a:solidFill>
              <a:schemeClr val="bg2"/>
            </a:solidFill>
          </a:endParaRPr>
        </a:p>
      </dsp:txBody>
      <dsp:txXfrm>
        <a:off x="16449" y="448917"/>
        <a:ext cx="3668098" cy="304062"/>
      </dsp:txXfrm>
    </dsp:sp>
    <dsp:sp modelId="{F71044A4-4DEC-462A-AEA2-4AF938FAF8CB}">
      <dsp:nvSpPr>
        <dsp:cNvPr id="0" name=""/>
        <dsp:cNvSpPr/>
      </dsp:nvSpPr>
      <dsp:spPr>
        <a:xfrm>
          <a:off x="0" y="821268"/>
          <a:ext cx="3700996" cy="336960"/>
        </a:xfrm>
        <a:prstGeom prst="roundRect">
          <a:avLst/>
        </a:prstGeom>
        <a:solidFill>
          <a:schemeClr val="accent5">
            <a:hueOff val="313097"/>
            <a:satOff val="0"/>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bg2"/>
              </a:solidFill>
            </a:rPr>
            <a:t>Availability</a:t>
          </a:r>
          <a:endParaRPr lang="en-US" sz="1400" kern="1200">
            <a:solidFill>
              <a:schemeClr val="bg2"/>
            </a:solidFill>
          </a:endParaRPr>
        </a:p>
      </dsp:txBody>
      <dsp:txXfrm>
        <a:off x="16449" y="837717"/>
        <a:ext cx="3668098" cy="304062"/>
      </dsp:txXfrm>
    </dsp:sp>
    <dsp:sp modelId="{D00A129D-3333-4D5F-B1FA-C291A0C4753F}">
      <dsp:nvSpPr>
        <dsp:cNvPr id="0" name=""/>
        <dsp:cNvSpPr/>
      </dsp:nvSpPr>
      <dsp:spPr>
        <a:xfrm>
          <a:off x="0" y="1210068"/>
          <a:ext cx="3700996" cy="336960"/>
        </a:xfrm>
        <a:prstGeom prst="roundRect">
          <a:avLst/>
        </a:prstGeom>
        <a:solidFill>
          <a:schemeClr val="accent5">
            <a:hueOff val="469645"/>
            <a:satOff val="0"/>
            <a:lumOff val="2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bg2"/>
              </a:solidFill>
            </a:rPr>
            <a:t>AI Search</a:t>
          </a:r>
          <a:endParaRPr lang="en-US" sz="1400" kern="1200">
            <a:solidFill>
              <a:schemeClr val="bg2"/>
            </a:solidFill>
          </a:endParaRPr>
        </a:p>
      </dsp:txBody>
      <dsp:txXfrm>
        <a:off x="16449" y="1226517"/>
        <a:ext cx="3668098" cy="304062"/>
      </dsp:txXfrm>
    </dsp:sp>
    <dsp:sp modelId="{2359A30A-246A-41D4-A468-BD08EE566973}">
      <dsp:nvSpPr>
        <dsp:cNvPr id="0" name=""/>
        <dsp:cNvSpPr/>
      </dsp:nvSpPr>
      <dsp:spPr>
        <a:xfrm>
          <a:off x="0" y="1598867"/>
          <a:ext cx="3700996" cy="336960"/>
        </a:xfrm>
        <a:prstGeom prst="roundRect">
          <a:avLst/>
        </a:prstGeom>
        <a:solidFill>
          <a:schemeClr val="accent5">
            <a:hueOff val="626194"/>
            <a:satOff val="0"/>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bg2"/>
              </a:solidFill>
            </a:rPr>
            <a:t>Multi-Channel Support</a:t>
          </a:r>
          <a:endParaRPr lang="en-US" sz="1400" kern="1200">
            <a:solidFill>
              <a:schemeClr val="bg2"/>
            </a:solidFill>
          </a:endParaRPr>
        </a:p>
      </dsp:txBody>
      <dsp:txXfrm>
        <a:off x="16449" y="1615316"/>
        <a:ext cx="3668098" cy="304062"/>
      </dsp:txXfrm>
    </dsp:sp>
    <dsp:sp modelId="{30D7E560-0208-4B43-9F20-AFD8246BC6B9}">
      <dsp:nvSpPr>
        <dsp:cNvPr id="0" name=""/>
        <dsp:cNvSpPr/>
      </dsp:nvSpPr>
      <dsp:spPr>
        <a:xfrm>
          <a:off x="0" y="1987667"/>
          <a:ext cx="3700996" cy="336960"/>
        </a:xfrm>
        <a:prstGeom prst="roundRect">
          <a:avLst/>
        </a:prstGeom>
        <a:solidFill>
          <a:schemeClr val="accent5">
            <a:hueOff val="782742"/>
            <a:satOff val="0"/>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bg2"/>
              </a:solidFill>
            </a:rPr>
            <a:t>Analytics and Reporting</a:t>
          </a:r>
          <a:endParaRPr lang="en-US" sz="1400" kern="1200">
            <a:solidFill>
              <a:schemeClr val="bg2"/>
            </a:solidFill>
          </a:endParaRPr>
        </a:p>
      </dsp:txBody>
      <dsp:txXfrm>
        <a:off x="16449" y="2004116"/>
        <a:ext cx="3668098" cy="304062"/>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5C0E34-6590-6D49-A6F8-890478EE5EB6}"/>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EB53EF-7C95-CA41-A21D-FCAE929DC03B}"/>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1B3DEFD2-31BC-DA41-AC49-FA4DA8A8E427}" type="datetimeFigureOut">
              <a:rPr lang="en-US" smtClean="0"/>
              <a:t>11/26/2024</a:t>
            </a:fld>
            <a:endParaRPr lang="en-US"/>
          </a:p>
        </p:txBody>
      </p:sp>
      <p:sp>
        <p:nvSpPr>
          <p:cNvPr id="4" name="Footer Placeholder 3">
            <a:extLst>
              <a:ext uri="{FF2B5EF4-FFF2-40B4-BE49-F238E27FC236}">
                <a16:creationId xmlns:a16="http://schemas.microsoft.com/office/drawing/2014/main" id="{3F50681D-C39A-1F4D-B21C-03969FD86F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108454-E1C1-E44B-B727-24FDD8CA7D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6B14A1-03D1-DF4D-9218-9762B8AE2D2E}" type="slidenum">
              <a:rPr lang="en-US" smtClean="0"/>
              <a:t>‹#›</a:t>
            </a:fld>
            <a:endParaRPr lang="en-US"/>
          </a:p>
        </p:txBody>
      </p:sp>
    </p:spTree>
    <p:extLst>
      <p:ext uri="{BB962C8B-B14F-4D97-AF65-F5344CB8AC3E}">
        <p14:creationId xmlns:p14="http://schemas.microsoft.com/office/powerpoint/2010/main" val="755417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5010" y="0"/>
            <a:ext cx="2971800" cy="459317"/>
          </a:xfrm>
          <a:prstGeom prst="rect">
            <a:avLst/>
          </a:prstGeom>
        </p:spPr>
        <p:txBody>
          <a:bodyPr vert="horz" lIns="91440" tIns="45720" rIns="91440" bIns="45720" rtlCol="0"/>
          <a:lstStyle>
            <a:lvl1pPr algn="r">
              <a:defRPr sz="1200"/>
            </a:lvl1pPr>
          </a:lstStyle>
          <a:p>
            <a:fld id="{4D2295C7-8ED3-A440-BCE5-F3FDA508EFAB}"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2"/>
            <a:ext cx="5486400" cy="360044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4685"/>
            <a:ext cx="2971800" cy="459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5"/>
            <a:ext cx="2971800" cy="459316"/>
          </a:xfrm>
          <a:prstGeom prst="rect">
            <a:avLst/>
          </a:prstGeom>
        </p:spPr>
        <p:txBody>
          <a:bodyPr vert="horz" lIns="91440" tIns="45720" rIns="91440" bIns="45720" rtlCol="0" anchor="b"/>
          <a:lstStyle>
            <a:lvl1pPr algn="r">
              <a:defRPr sz="1200"/>
            </a:lvl1pPr>
          </a:lstStyle>
          <a:p>
            <a:fld id="{C832C8A4-8C91-9149-BA21-A1F7B50E2B5B}" type="slidenum">
              <a:rPr lang="en-US" smtClean="0"/>
              <a:t>‹#›</a:t>
            </a:fld>
            <a:endParaRPr lang="en-US"/>
          </a:p>
        </p:txBody>
      </p:sp>
      <p:sp>
        <p:nvSpPr>
          <p:cNvPr id="8" name="Header Placeholder 7">
            <a:extLst>
              <a:ext uri="{FF2B5EF4-FFF2-40B4-BE49-F238E27FC236}">
                <a16:creationId xmlns:a16="http://schemas.microsoft.com/office/drawing/2014/main" id="{7B6B5001-4219-C740-871B-BEF6413DB7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176078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32C8A4-8C91-9149-BA21-A1F7B50E2B5B}" type="slidenum">
              <a:rPr lang="en-US" smtClean="0"/>
              <a:t>1</a:t>
            </a:fld>
            <a:endParaRPr lang="en-US"/>
          </a:p>
        </p:txBody>
      </p:sp>
    </p:spTree>
    <p:extLst>
      <p:ext uri="{BB962C8B-B14F-4D97-AF65-F5344CB8AC3E}">
        <p14:creationId xmlns:p14="http://schemas.microsoft.com/office/powerpoint/2010/main" val="774630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9300" y="493713"/>
            <a:ext cx="5213350" cy="2932112"/>
          </a:xfrm>
        </p:spPr>
      </p:sp>
      <p:sp>
        <p:nvSpPr>
          <p:cNvPr id="3" name="Notes Placeholder 2"/>
          <p:cNvSpPr>
            <a:spLocks noGrp="1"/>
          </p:cNvSpPr>
          <p:nvPr>
            <p:ph type="body" idx="1"/>
          </p:nvPr>
        </p:nvSpPr>
        <p:spPr/>
        <p:txBody>
          <a:bodyPr/>
          <a:lstStyle/>
          <a:p>
            <a:r>
              <a:rPr lang="en-US" b="0"/>
              <a:t>Before we get started, please take a moment to review this slide, which has important information for our time together. Some of the business and financial topics we discuss may be considered forward–looking statements under United States securities laws. It’s important to understand that actual events and results could differ from our comments today.</a:t>
            </a:r>
          </a:p>
        </p:txBody>
      </p:sp>
      <p:sp>
        <p:nvSpPr>
          <p:cNvPr id="4" name="Slide Number Placeholder 3"/>
          <p:cNvSpPr>
            <a:spLocks noGrp="1"/>
          </p:cNvSpPr>
          <p:nvPr>
            <p:ph type="sldNum" sz="quarter" idx="5"/>
          </p:nvPr>
        </p:nvSpPr>
        <p:spPr/>
        <p:txBody>
          <a:bodyPr/>
          <a:lstStyle/>
          <a:p>
            <a:fld id="{C832C8A4-8C91-9149-BA21-A1F7B50E2B5B}" type="slidenum">
              <a:rPr lang="en-US" smtClean="0"/>
              <a:t>12</a:t>
            </a:fld>
            <a:endParaRPr lang="en-US"/>
          </a:p>
        </p:txBody>
      </p:sp>
    </p:spTree>
    <p:extLst>
      <p:ext uri="{BB962C8B-B14F-4D97-AF65-F5344CB8AC3E}">
        <p14:creationId xmlns:p14="http://schemas.microsoft.com/office/powerpoint/2010/main" val="345350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A: 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4125E3-665A-2445-862F-DEB014602960}"/>
              </a:ext>
            </a:extLst>
          </p:cNvPr>
          <p:cNvPicPr>
            <a:picLocks noChangeAspect="1"/>
          </p:cNvPicPr>
          <p:nvPr userDrawn="1"/>
        </p:nvPicPr>
        <p:blipFill>
          <a:blip r:embed="rId2"/>
          <a:stretch>
            <a:fillRect/>
          </a:stretch>
        </p:blipFill>
        <p:spPr>
          <a:xfrm>
            <a:off x="5106835" y="1824545"/>
            <a:ext cx="2001470" cy="1099400"/>
          </a:xfrm>
          <a:prstGeom prst="rect">
            <a:avLst/>
          </a:prstGeom>
        </p:spPr>
      </p:pic>
      <p:sp>
        <p:nvSpPr>
          <p:cNvPr id="13" name="Rectangle 12">
            <a:extLst>
              <a:ext uri="{FF2B5EF4-FFF2-40B4-BE49-F238E27FC236}">
                <a16:creationId xmlns:a16="http://schemas.microsoft.com/office/drawing/2014/main" id="{9D6E8577-8D92-5E45-ACA1-BEA4044E586E}"/>
              </a:ext>
            </a:extLst>
          </p:cNvPr>
          <p:cNvSpPr/>
          <p:nvPr userDrawn="1"/>
        </p:nvSpPr>
        <p:spPr>
          <a:xfrm>
            <a:off x="1" y="0"/>
            <a:ext cx="2043434"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C4F3F2-0CE9-8C44-9458-85A406C7FA7D}"/>
              </a:ext>
            </a:extLst>
          </p:cNvPr>
          <p:cNvSpPr/>
          <p:nvPr userDrawn="1"/>
        </p:nvSpPr>
        <p:spPr>
          <a:xfrm>
            <a:off x="2043435" y="2039112"/>
            <a:ext cx="2053077"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85D295-A39D-EF47-9CC3-2F808B9E058E}"/>
              </a:ext>
            </a:extLst>
          </p:cNvPr>
          <p:cNvSpPr/>
          <p:nvPr userDrawn="1"/>
        </p:nvSpPr>
        <p:spPr>
          <a:xfrm>
            <a:off x="0" y="4078224"/>
            <a:ext cx="2043435" cy="20316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A5B552-5056-9246-BB12-CCF5ED0CD2F5}"/>
              </a:ext>
            </a:extLst>
          </p:cNvPr>
          <p:cNvSpPr/>
          <p:nvPr userDrawn="1"/>
        </p:nvSpPr>
        <p:spPr>
          <a:xfrm>
            <a:off x="2043434" y="0"/>
            <a:ext cx="2053077"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A5DA759A-6B02-2B45-9991-6F4CDEBD7ED1}"/>
              </a:ext>
            </a:extLst>
          </p:cNvPr>
          <p:cNvSpPr/>
          <p:nvPr userDrawn="1"/>
        </p:nvSpPr>
        <p:spPr>
          <a:xfrm>
            <a:off x="0" y="2039112"/>
            <a:ext cx="2043435"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CF292C-614B-5D4C-A8EB-53C06445819A}"/>
              </a:ext>
            </a:extLst>
          </p:cNvPr>
          <p:cNvSpPr/>
          <p:nvPr userDrawn="1"/>
        </p:nvSpPr>
        <p:spPr>
          <a:xfrm>
            <a:off x="2043435" y="4078224"/>
            <a:ext cx="2053077" cy="20316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D9CD508B-A79B-4245-BCE4-93DB00F6DD18}"/>
              </a:ext>
            </a:extLst>
          </p:cNvPr>
          <p:cNvSpPr>
            <a:spLocks noGrp="1"/>
          </p:cNvSpPr>
          <p:nvPr>
            <p:ph type="body" sz="quarter" idx="13" hasCustomPrompt="1"/>
          </p:nvPr>
        </p:nvSpPr>
        <p:spPr>
          <a:xfrm>
            <a:off x="5068654" y="3257361"/>
            <a:ext cx="6524003" cy="546902"/>
          </a:xfrm>
        </p:spPr>
        <p:txBody>
          <a:bodyPr>
            <a:normAutofit/>
          </a:bodyPr>
          <a:lstStyle>
            <a:lvl1pPr marL="0" indent="0">
              <a:buNone/>
              <a:defRPr sz="3200" b="1" i="0">
                <a:solidFill>
                  <a:schemeClr val="tx2"/>
                </a:solidFill>
                <a:latin typeface="Arial" panose="020B0604020202020204" pitchFamily="34" charset="0"/>
                <a:cs typeface="Arial" panose="020B0604020202020204" pitchFamily="34" charset="0"/>
              </a:defRPr>
            </a:lvl1pPr>
          </a:lstStyle>
          <a:p>
            <a:pPr lvl="0"/>
            <a:r>
              <a:rPr lang="en-US"/>
              <a:t>Presentation Title</a:t>
            </a:r>
          </a:p>
        </p:txBody>
      </p:sp>
      <p:sp>
        <p:nvSpPr>
          <p:cNvPr id="3" name="Slide Number Placeholder 2">
            <a:extLst>
              <a:ext uri="{FF2B5EF4-FFF2-40B4-BE49-F238E27FC236}">
                <a16:creationId xmlns:a16="http://schemas.microsoft.com/office/drawing/2014/main" id="{A2E1E407-5B0C-5D41-A268-1FCE5F8F37AC}"/>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25" name="Text Placeholder 2">
            <a:extLst>
              <a:ext uri="{FF2B5EF4-FFF2-40B4-BE49-F238E27FC236}">
                <a16:creationId xmlns:a16="http://schemas.microsoft.com/office/drawing/2014/main" id="{8256C3D1-87FC-294E-90D4-DDD80E7B9252}"/>
              </a:ext>
            </a:extLst>
          </p:cNvPr>
          <p:cNvSpPr>
            <a:spLocks noGrp="1"/>
          </p:cNvSpPr>
          <p:nvPr>
            <p:ph type="body" sz="quarter" idx="14" hasCustomPrompt="1"/>
          </p:nvPr>
        </p:nvSpPr>
        <p:spPr>
          <a:xfrm>
            <a:off x="5068654" y="3939079"/>
            <a:ext cx="6524003" cy="228600"/>
          </a:xfrm>
        </p:spPr>
        <p:txBody>
          <a:bodyPr anchor="ctr">
            <a:noAutofit/>
          </a:bodyPr>
          <a:lstStyle>
            <a:lvl1pPr marL="0" indent="0">
              <a:lnSpc>
                <a:spcPct val="100000"/>
              </a:lnSpc>
              <a:buNone/>
              <a:defRPr sz="2400">
                <a:solidFill>
                  <a:schemeClr val="bg2"/>
                </a:solidFill>
              </a:defRPr>
            </a:lvl1pPr>
          </a:lstStyle>
          <a:p>
            <a:pPr lvl="0"/>
            <a:r>
              <a:rPr lang="en-US"/>
              <a:t>Field 1 (Ex. Presenter’s Name)</a:t>
            </a:r>
          </a:p>
        </p:txBody>
      </p:sp>
      <p:sp>
        <p:nvSpPr>
          <p:cNvPr id="26" name="Text Placeholder 2">
            <a:extLst>
              <a:ext uri="{FF2B5EF4-FFF2-40B4-BE49-F238E27FC236}">
                <a16:creationId xmlns:a16="http://schemas.microsoft.com/office/drawing/2014/main" id="{E64EB7FA-B9C5-BF41-BF07-64C18774AB95}"/>
              </a:ext>
            </a:extLst>
          </p:cNvPr>
          <p:cNvSpPr>
            <a:spLocks noGrp="1"/>
          </p:cNvSpPr>
          <p:nvPr>
            <p:ph type="body" sz="quarter" idx="21" hasCustomPrompt="1"/>
          </p:nvPr>
        </p:nvSpPr>
        <p:spPr>
          <a:xfrm>
            <a:off x="5068654" y="4277277"/>
            <a:ext cx="6524003" cy="228600"/>
          </a:xfrm>
        </p:spPr>
        <p:txBody>
          <a:bodyPr anchor="ctr">
            <a:noAutofit/>
          </a:bodyPr>
          <a:lstStyle>
            <a:lvl1pPr marL="0" indent="0">
              <a:lnSpc>
                <a:spcPct val="100000"/>
              </a:lnSpc>
              <a:buNone/>
              <a:defRPr sz="2400">
                <a:solidFill>
                  <a:schemeClr val="bg2"/>
                </a:solidFill>
              </a:defRPr>
            </a:lvl1pPr>
          </a:lstStyle>
          <a:p>
            <a:pPr lvl="0"/>
            <a:r>
              <a:rPr lang="en-US"/>
              <a:t>Field 2 (Ex. Presenter’s Dept.)</a:t>
            </a:r>
          </a:p>
        </p:txBody>
      </p:sp>
      <p:sp>
        <p:nvSpPr>
          <p:cNvPr id="27" name="Text Placeholder 2">
            <a:extLst>
              <a:ext uri="{FF2B5EF4-FFF2-40B4-BE49-F238E27FC236}">
                <a16:creationId xmlns:a16="http://schemas.microsoft.com/office/drawing/2014/main" id="{BD4F2A07-B0BB-BC44-BDEC-B206A7B17940}"/>
              </a:ext>
            </a:extLst>
          </p:cNvPr>
          <p:cNvSpPr>
            <a:spLocks noGrp="1"/>
          </p:cNvSpPr>
          <p:nvPr>
            <p:ph type="body" sz="quarter" idx="23" hasCustomPrompt="1"/>
          </p:nvPr>
        </p:nvSpPr>
        <p:spPr>
          <a:xfrm>
            <a:off x="5068654" y="4615474"/>
            <a:ext cx="6524003" cy="228600"/>
          </a:xfrm>
        </p:spPr>
        <p:txBody>
          <a:bodyPr anchor="ctr">
            <a:noAutofit/>
          </a:bodyPr>
          <a:lstStyle>
            <a:lvl1pPr marL="0" indent="0">
              <a:lnSpc>
                <a:spcPct val="100000"/>
              </a:lnSpc>
              <a:buNone/>
              <a:defRPr sz="2400">
                <a:solidFill>
                  <a:schemeClr val="bg2"/>
                </a:solidFill>
              </a:defRPr>
            </a:lvl1pPr>
          </a:lstStyle>
          <a:p>
            <a:pPr lvl="0"/>
            <a:r>
              <a:rPr lang="en-US"/>
              <a:t>Field 3 (Ex. Date)</a:t>
            </a:r>
          </a:p>
        </p:txBody>
      </p:sp>
      <p:sp>
        <p:nvSpPr>
          <p:cNvPr id="19" name="Footer Placeholder 4">
            <a:extLst>
              <a:ext uri="{FF2B5EF4-FFF2-40B4-BE49-F238E27FC236}">
                <a16:creationId xmlns:a16="http://schemas.microsoft.com/office/drawing/2014/main" id="{BE84AA1F-8B09-4949-B4F7-28ABB3F164B3}"/>
              </a:ext>
            </a:extLst>
          </p:cNvPr>
          <p:cNvSpPr>
            <a:spLocks noGrp="1"/>
          </p:cNvSpPr>
          <p:nvPr>
            <p:ph type="ftr" sz="quarter" idx="3"/>
          </p:nvPr>
        </p:nvSpPr>
        <p:spPr>
          <a:xfrm>
            <a:off x="3060495" y="6285232"/>
            <a:ext cx="6093102" cy="358354"/>
          </a:xfrm>
          <a:prstGeom prst="rect">
            <a:avLst/>
          </a:prstGeom>
        </p:spPr>
        <p:txBody>
          <a:bodyPr vert="horz" lIns="91440" tIns="45720" rIns="91440" bIns="45720" rtlCol="0" anchor="ctr"/>
          <a:lstStyle>
            <a:lvl1pPr marL="0" marR="0" indent="0" algn="ctr" defTabSz="914377" rtl="0" eaLnBrk="1" fontAlgn="auto" latinLnBrk="0" hangingPunct="1">
              <a:lnSpc>
                <a:spcPct val="100000"/>
              </a:lnSpc>
              <a:spcBef>
                <a:spcPts val="0"/>
              </a:spcBef>
              <a:spcAft>
                <a:spcPts val="0"/>
              </a:spcAft>
              <a:buClrTx/>
              <a:buSzTx/>
              <a:buFontTx/>
              <a:buNone/>
              <a:tabLst/>
              <a:defRPr sz="800">
                <a:solidFill>
                  <a:schemeClr val="bg1"/>
                </a:solidFill>
              </a:defRPr>
            </a:lvl1pPr>
          </a:lstStyle>
          <a:p>
            <a:r>
              <a:rPr lang="en-US">
                <a:solidFill>
                  <a:srgbClr val="FFFFFF"/>
                </a:solidFill>
              </a:rPr>
              <a:t>© 2021 CHS Inc. Internal</a:t>
            </a:r>
          </a:p>
        </p:txBody>
      </p:sp>
    </p:spTree>
    <p:extLst>
      <p:ext uri="{BB962C8B-B14F-4D97-AF65-F5344CB8AC3E}">
        <p14:creationId xmlns:p14="http://schemas.microsoft.com/office/powerpoint/2010/main" val="291531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 Bold Text + Subhead Oran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3600"/>
          </a:p>
        </p:txBody>
      </p:sp>
      <p:sp>
        <p:nvSpPr>
          <p:cNvPr id="8" name="Text Placeholder 16">
            <a:extLst>
              <a:ext uri="{FF2B5EF4-FFF2-40B4-BE49-F238E27FC236}">
                <a16:creationId xmlns:a16="http://schemas.microsoft.com/office/drawing/2014/main" id="{CE8C5C94-B1AB-0F47-809A-8BE31869DC8D}"/>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title</a:t>
            </a:r>
          </a:p>
        </p:txBody>
      </p:sp>
      <p:sp>
        <p:nvSpPr>
          <p:cNvPr id="3" name="Slide Number Placeholder 2">
            <a:extLst>
              <a:ext uri="{FF2B5EF4-FFF2-40B4-BE49-F238E27FC236}">
                <a16:creationId xmlns:a16="http://schemas.microsoft.com/office/drawing/2014/main" id="{6FFCA35D-0776-814A-9750-5FE937C39898}"/>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10" name="Text Placeholder 9">
            <a:extLst>
              <a:ext uri="{FF2B5EF4-FFF2-40B4-BE49-F238E27FC236}">
                <a16:creationId xmlns:a16="http://schemas.microsoft.com/office/drawing/2014/main" id="{C876FC2F-3CA3-5748-904C-6405AC8E132B}"/>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
        <p:nvSpPr>
          <p:cNvPr id="7" name="Footer Placeholder 11">
            <a:extLst>
              <a:ext uri="{FF2B5EF4-FFF2-40B4-BE49-F238E27FC236}">
                <a16:creationId xmlns:a16="http://schemas.microsoft.com/office/drawing/2014/main" id="{8E45017D-0E92-3545-A94B-C296993E70BF}"/>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2532967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9C: 3x2 Grid Text Orange/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129EE1-6F15-524A-9E37-4A172CF465E1}"/>
              </a:ext>
            </a:extLst>
          </p:cNvPr>
          <p:cNvSpPr/>
          <p:nvPr userDrawn="1"/>
        </p:nvSpPr>
        <p:spPr>
          <a:xfrm>
            <a:off x="0" y="0"/>
            <a:ext cx="4059936"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B48294B-EEEB-1F4C-AD88-544346E49800}"/>
              </a:ext>
            </a:extLst>
          </p:cNvPr>
          <p:cNvSpPr/>
          <p:nvPr userDrawn="1"/>
        </p:nvSpPr>
        <p:spPr>
          <a:xfrm>
            <a:off x="8119871" y="3063240"/>
            <a:ext cx="4072129"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4BD8D4-6768-0346-AA28-59361C68B6D7}"/>
              </a:ext>
            </a:extLst>
          </p:cNvPr>
          <p:cNvSpPr/>
          <p:nvPr userDrawn="1"/>
        </p:nvSpPr>
        <p:spPr>
          <a:xfrm>
            <a:off x="4059936" y="0"/>
            <a:ext cx="4059936"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2B0C17-46A2-FB49-810F-B876A711E06B}"/>
              </a:ext>
            </a:extLst>
          </p:cNvPr>
          <p:cNvSpPr/>
          <p:nvPr userDrawn="1"/>
        </p:nvSpPr>
        <p:spPr>
          <a:xfrm>
            <a:off x="0" y="3063240"/>
            <a:ext cx="4059936"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C027817-2778-0444-9D60-909E9B6E0067}"/>
              </a:ext>
            </a:extLst>
          </p:cNvPr>
          <p:cNvSpPr/>
          <p:nvPr userDrawn="1"/>
        </p:nvSpPr>
        <p:spPr>
          <a:xfrm>
            <a:off x="4059936" y="3063240"/>
            <a:ext cx="405993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7B35A4E-46F8-6D4E-BED8-0009D630C724}"/>
              </a:ext>
            </a:extLst>
          </p:cNvPr>
          <p:cNvSpPr/>
          <p:nvPr userDrawn="1"/>
        </p:nvSpPr>
        <p:spPr>
          <a:xfrm>
            <a:off x="8119871" y="0"/>
            <a:ext cx="4072128"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5EFDA3AB-5BC2-F44F-B0FD-60F32562AA82}"/>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5" name="Text Placeholder 2">
            <a:extLst>
              <a:ext uri="{FF2B5EF4-FFF2-40B4-BE49-F238E27FC236}">
                <a16:creationId xmlns:a16="http://schemas.microsoft.com/office/drawing/2014/main" id="{E7C5A000-D259-234C-9541-17280B551AAC}"/>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6" name="Text Placeholder 2">
            <a:extLst>
              <a:ext uri="{FF2B5EF4-FFF2-40B4-BE49-F238E27FC236}">
                <a16:creationId xmlns:a16="http://schemas.microsoft.com/office/drawing/2014/main" id="{59D72359-35A2-B54D-8BF9-675FA72583CE}"/>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88E61564-1DF1-5A42-85C9-A04C8752036F}"/>
              </a:ext>
            </a:extLst>
          </p:cNvPr>
          <p:cNvSpPr>
            <a:spLocks noGrp="1"/>
          </p:cNvSpPr>
          <p:nvPr>
            <p:ph type="body" sz="quarter" idx="18" hasCustomPrompt="1"/>
          </p:nvPr>
        </p:nvSpPr>
        <p:spPr>
          <a:xfrm>
            <a:off x="520559" y="51357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8" name="Text Placeholder 2">
            <a:extLst>
              <a:ext uri="{FF2B5EF4-FFF2-40B4-BE49-F238E27FC236}">
                <a16:creationId xmlns:a16="http://schemas.microsoft.com/office/drawing/2014/main" id="{BDA9E505-B621-6A42-9104-8FBE727E3BF8}"/>
              </a:ext>
            </a:extLst>
          </p:cNvPr>
          <p:cNvSpPr>
            <a:spLocks noGrp="1"/>
          </p:cNvSpPr>
          <p:nvPr>
            <p:ph type="body" sz="quarter" idx="19" hasCustomPrompt="1"/>
          </p:nvPr>
        </p:nvSpPr>
        <p:spPr>
          <a:xfrm>
            <a:off x="4580495" y="3576811"/>
            <a:ext cx="3018818" cy="203609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bg2"/>
                </a:solidFill>
              </a:defRPr>
            </a:lvl1pPr>
          </a:lstStyle>
          <a:p>
            <a:pPr lvl="0"/>
            <a:r>
              <a:rPr lang="en-US"/>
              <a:t>Click to add text</a:t>
            </a:r>
          </a:p>
        </p:txBody>
      </p:sp>
      <p:sp>
        <p:nvSpPr>
          <p:cNvPr id="49" name="Text Placeholder 2">
            <a:extLst>
              <a:ext uri="{FF2B5EF4-FFF2-40B4-BE49-F238E27FC236}">
                <a16:creationId xmlns:a16="http://schemas.microsoft.com/office/drawing/2014/main" id="{E05A2775-4ADD-E949-AEAF-7B6275101CF0}"/>
              </a:ext>
            </a:extLst>
          </p:cNvPr>
          <p:cNvSpPr>
            <a:spLocks noGrp="1"/>
          </p:cNvSpPr>
          <p:nvPr>
            <p:ph type="body" sz="quarter" idx="20" hasCustomPrompt="1"/>
          </p:nvPr>
        </p:nvSpPr>
        <p:spPr>
          <a:xfrm>
            <a:off x="8646526" y="51357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72196951-A897-7444-B023-AFD43B1BED51}"/>
              </a:ext>
            </a:extLst>
          </p:cNvPr>
          <p:cNvSpPr>
            <a:spLocks noGrp="1"/>
          </p:cNvSpPr>
          <p:nvPr>
            <p:ph type="sldNum" sz="quarter" idx="22"/>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9C3E3329-0A6F-A543-B714-4C32776A72C5}"/>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46669558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0A: 3x2 Grid Image + Text Blu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7CA1EEE-1432-464E-B44B-B50AE1C7A4EC}"/>
              </a:ext>
            </a:extLst>
          </p:cNvPr>
          <p:cNvSpPr>
            <a:spLocks noGrp="1"/>
          </p:cNvSpPr>
          <p:nvPr>
            <p:ph type="pic" sz="quarter" idx="12" hasCustomPrompt="1"/>
          </p:nvPr>
        </p:nvSpPr>
        <p:spPr>
          <a:xfrm>
            <a:off x="4059237" y="3063239"/>
            <a:ext cx="4059239" cy="3046669"/>
          </a:xfrm>
        </p:spPr>
        <p:txBody>
          <a:bodyPr anchor="ctr"/>
          <a:lstStyle>
            <a:lvl1pPr marL="0" indent="0" algn="ctr">
              <a:buNone/>
              <a:defRPr/>
            </a:lvl1pPr>
          </a:lstStyle>
          <a:p>
            <a:r>
              <a:rPr lang="en-US"/>
              <a:t>Image</a:t>
            </a:r>
          </a:p>
        </p:txBody>
      </p:sp>
      <p:sp>
        <p:nvSpPr>
          <p:cNvPr id="3" name="Picture Placeholder 2">
            <a:extLst>
              <a:ext uri="{FF2B5EF4-FFF2-40B4-BE49-F238E27FC236}">
                <a16:creationId xmlns:a16="http://schemas.microsoft.com/office/drawing/2014/main" id="{2203A24F-E3BF-CF42-83DB-62A284EDD933}"/>
              </a:ext>
            </a:extLst>
          </p:cNvPr>
          <p:cNvSpPr>
            <a:spLocks noGrp="1"/>
          </p:cNvSpPr>
          <p:nvPr>
            <p:ph type="pic" sz="quarter" idx="10" hasCustomPrompt="1"/>
          </p:nvPr>
        </p:nvSpPr>
        <p:spPr>
          <a:xfrm>
            <a:off x="0" y="0"/>
            <a:ext cx="4059238" cy="3063238"/>
          </a:xfrm>
        </p:spPr>
        <p:txBody>
          <a:bodyPr anchor="ctr"/>
          <a:lstStyle>
            <a:lvl1pPr marL="0" indent="0" algn="ctr">
              <a:buNone/>
              <a:defRPr/>
            </a:lvl1pPr>
          </a:lstStyle>
          <a:p>
            <a:r>
              <a:rPr lang="en-US"/>
              <a:t>Image</a:t>
            </a:r>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5" y="3063240"/>
            <a:ext cx="4073525" cy="3046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45394CCD-2F7F-6A4B-BB82-5942E40CE945}"/>
              </a:ext>
            </a:extLst>
          </p:cNvPr>
          <p:cNvSpPr>
            <a:spLocks noGrp="1"/>
          </p:cNvSpPr>
          <p:nvPr>
            <p:ph type="pic" sz="quarter" idx="11" hasCustomPrompt="1"/>
          </p:nvPr>
        </p:nvSpPr>
        <p:spPr>
          <a:xfrm>
            <a:off x="8119174" y="0"/>
            <a:ext cx="4072825" cy="3063238"/>
          </a:xfrm>
        </p:spPr>
        <p:txBody>
          <a:bodyPr anchor="ctr"/>
          <a:lstStyle>
            <a:lvl1pPr marL="0" indent="0" algn="ctr">
              <a:buNone/>
              <a:defRPr/>
            </a:lvl1pPr>
          </a:lstStyle>
          <a:p>
            <a:r>
              <a:rPr lang="en-US"/>
              <a:t>Image</a:t>
            </a:r>
          </a:p>
        </p:txBody>
      </p:sp>
      <p:sp>
        <p:nvSpPr>
          <p:cNvPr id="21" name="Text Placeholder 2">
            <a:extLst>
              <a:ext uri="{FF2B5EF4-FFF2-40B4-BE49-F238E27FC236}">
                <a16:creationId xmlns:a16="http://schemas.microsoft.com/office/drawing/2014/main" id="{547329AC-D46F-1F47-AC8F-112BA3DD2ABE}"/>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2"/>
                </a:solidFill>
              </a:defRPr>
            </a:lvl1pPr>
          </a:lstStyle>
          <a:p>
            <a:pPr lvl="0"/>
            <a:r>
              <a:rPr lang="en-US"/>
              <a:t>Click to add text</a:t>
            </a:r>
          </a:p>
        </p:txBody>
      </p:sp>
      <p:sp>
        <p:nvSpPr>
          <p:cNvPr id="22" name="Text Placeholder 2">
            <a:extLst>
              <a:ext uri="{FF2B5EF4-FFF2-40B4-BE49-F238E27FC236}">
                <a16:creationId xmlns:a16="http://schemas.microsoft.com/office/drawing/2014/main" id="{BEBDA336-2E75-D74D-9F3B-103DDB8FA961}"/>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3BC2885F-E88F-2F43-8527-DEBBAFC73A54}"/>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BB6B1143-F933-4244-9BCF-CFBCA646D58A}"/>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2"/>
                </a:solidFill>
              </a:defRPr>
            </a:lvl1pPr>
          </a:lstStyle>
          <a:p>
            <a:pPr lvl="0"/>
            <a:r>
              <a:rPr lang="en-US"/>
              <a:t>Click to add text</a:t>
            </a:r>
          </a:p>
        </p:txBody>
      </p:sp>
      <p:sp>
        <p:nvSpPr>
          <p:cNvPr id="13" name="Footer Placeholder 11">
            <a:extLst>
              <a:ext uri="{FF2B5EF4-FFF2-40B4-BE49-F238E27FC236}">
                <a16:creationId xmlns:a16="http://schemas.microsoft.com/office/drawing/2014/main" id="{90993108-9700-E142-86BA-E107C4D6D704}"/>
              </a:ext>
            </a:extLst>
          </p:cNvPr>
          <p:cNvSpPr>
            <a:spLocks noGrp="1"/>
          </p:cNvSpPr>
          <p:nvPr>
            <p:ph type="ftr" sz="quarter" idx="2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86142995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0B: 3x2 Grid Image + Text Green">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6" y="3063240"/>
            <a:ext cx="4073524" cy="30466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
            <a:extLst>
              <a:ext uri="{FF2B5EF4-FFF2-40B4-BE49-F238E27FC236}">
                <a16:creationId xmlns:a16="http://schemas.microsoft.com/office/drawing/2014/main" id="{547329AC-D46F-1F47-AC8F-112BA3DD2ABE}"/>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2"/>
                </a:solidFill>
              </a:defRPr>
            </a:lvl1pPr>
          </a:lstStyle>
          <a:p>
            <a:pPr lvl="0"/>
            <a:r>
              <a:rPr lang="en-US"/>
              <a:t>Click to add text</a:t>
            </a:r>
          </a:p>
        </p:txBody>
      </p:sp>
      <p:sp>
        <p:nvSpPr>
          <p:cNvPr id="22" name="Text Placeholder 2">
            <a:extLst>
              <a:ext uri="{FF2B5EF4-FFF2-40B4-BE49-F238E27FC236}">
                <a16:creationId xmlns:a16="http://schemas.microsoft.com/office/drawing/2014/main" id="{BEBDA336-2E75-D74D-9F3B-103DDB8FA961}"/>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4" name="Text Placeholder 2">
            <a:extLst>
              <a:ext uri="{FF2B5EF4-FFF2-40B4-BE49-F238E27FC236}">
                <a16:creationId xmlns:a16="http://schemas.microsoft.com/office/drawing/2014/main" id="{BB6B1143-F933-4244-9BCF-CFBCA646D58A}"/>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2"/>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3BC2885F-E88F-2F43-8527-DEBBAFC73A54}"/>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5120634E-0A83-4147-BA8A-FE34354D168C}"/>
              </a:ext>
            </a:extLst>
          </p:cNvPr>
          <p:cNvSpPr>
            <a:spLocks noGrp="1"/>
          </p:cNvSpPr>
          <p:nvPr>
            <p:ph type="ftr" sz="quarter" idx="20"/>
          </p:nvPr>
        </p:nvSpPr>
        <p:spPr>
          <a:xfrm>
            <a:off x="3060495" y="6285232"/>
            <a:ext cx="6093102" cy="358354"/>
          </a:xfrm>
          <a:prstGeom prst="rect">
            <a:avLst/>
          </a:prstGeom>
        </p:spPr>
        <p:txBody>
          <a:bodyPr/>
          <a:lstStyle/>
          <a:p>
            <a:r>
              <a:rPr lang="en-US"/>
              <a:t>© 2021 CHS Inc. Internal</a:t>
            </a:r>
          </a:p>
        </p:txBody>
      </p:sp>
      <p:sp>
        <p:nvSpPr>
          <p:cNvPr id="14" name="Picture Placeholder 6">
            <a:extLst>
              <a:ext uri="{FF2B5EF4-FFF2-40B4-BE49-F238E27FC236}">
                <a16:creationId xmlns:a16="http://schemas.microsoft.com/office/drawing/2014/main" id="{0489B8B4-7A41-E140-AD94-512D37B00EAE}"/>
              </a:ext>
            </a:extLst>
          </p:cNvPr>
          <p:cNvSpPr>
            <a:spLocks noGrp="1"/>
          </p:cNvSpPr>
          <p:nvPr>
            <p:ph type="pic" sz="quarter" idx="12" hasCustomPrompt="1"/>
          </p:nvPr>
        </p:nvSpPr>
        <p:spPr>
          <a:xfrm>
            <a:off x="4059237" y="3063239"/>
            <a:ext cx="4059239" cy="3046669"/>
          </a:xfrm>
        </p:spPr>
        <p:txBody>
          <a:bodyPr anchor="ctr"/>
          <a:lstStyle>
            <a:lvl1pPr marL="0" indent="0" algn="ctr">
              <a:buNone/>
              <a:defRPr/>
            </a:lvl1pPr>
          </a:lstStyle>
          <a:p>
            <a:r>
              <a:rPr lang="en-US"/>
              <a:t>Image</a:t>
            </a:r>
          </a:p>
        </p:txBody>
      </p:sp>
      <p:sp>
        <p:nvSpPr>
          <p:cNvPr id="15" name="Picture Placeholder 2">
            <a:extLst>
              <a:ext uri="{FF2B5EF4-FFF2-40B4-BE49-F238E27FC236}">
                <a16:creationId xmlns:a16="http://schemas.microsoft.com/office/drawing/2014/main" id="{8A9160B2-7D2E-FA4D-A670-C6A7D681F93B}"/>
              </a:ext>
            </a:extLst>
          </p:cNvPr>
          <p:cNvSpPr>
            <a:spLocks noGrp="1"/>
          </p:cNvSpPr>
          <p:nvPr>
            <p:ph type="pic" sz="quarter" idx="10" hasCustomPrompt="1"/>
          </p:nvPr>
        </p:nvSpPr>
        <p:spPr>
          <a:xfrm>
            <a:off x="0" y="0"/>
            <a:ext cx="4059238" cy="3063238"/>
          </a:xfrm>
        </p:spPr>
        <p:txBody>
          <a:bodyPr anchor="ctr"/>
          <a:lstStyle>
            <a:lvl1pPr marL="0" indent="0" algn="ctr">
              <a:buNone/>
              <a:defRPr/>
            </a:lvl1pPr>
          </a:lstStyle>
          <a:p>
            <a:r>
              <a:rPr lang="en-US"/>
              <a:t>Image</a:t>
            </a:r>
          </a:p>
        </p:txBody>
      </p:sp>
      <p:sp>
        <p:nvSpPr>
          <p:cNvPr id="16" name="Picture Placeholder 4">
            <a:extLst>
              <a:ext uri="{FF2B5EF4-FFF2-40B4-BE49-F238E27FC236}">
                <a16:creationId xmlns:a16="http://schemas.microsoft.com/office/drawing/2014/main" id="{5C351EB9-A13E-C644-87C7-0A2E9D3E7833}"/>
              </a:ext>
            </a:extLst>
          </p:cNvPr>
          <p:cNvSpPr>
            <a:spLocks noGrp="1"/>
          </p:cNvSpPr>
          <p:nvPr>
            <p:ph type="pic" sz="quarter" idx="11" hasCustomPrompt="1"/>
          </p:nvPr>
        </p:nvSpPr>
        <p:spPr>
          <a:xfrm>
            <a:off x="8119174" y="0"/>
            <a:ext cx="4072825" cy="3063238"/>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30354815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0C: 3x2 Grid Image + Text Orange/Yellow">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6" y="3063240"/>
            <a:ext cx="4073524" cy="30466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
            <a:extLst>
              <a:ext uri="{FF2B5EF4-FFF2-40B4-BE49-F238E27FC236}">
                <a16:creationId xmlns:a16="http://schemas.microsoft.com/office/drawing/2014/main" id="{2D694D70-FCEA-A740-8E35-F163EFD66CF5}"/>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2"/>
                </a:solidFill>
              </a:defRPr>
            </a:lvl1pPr>
          </a:lstStyle>
          <a:p>
            <a:pPr lvl="0"/>
            <a:r>
              <a:rPr lang="en-US"/>
              <a:t>Click to add text</a:t>
            </a:r>
          </a:p>
        </p:txBody>
      </p:sp>
      <p:sp>
        <p:nvSpPr>
          <p:cNvPr id="22" name="Text Placeholder 2">
            <a:extLst>
              <a:ext uri="{FF2B5EF4-FFF2-40B4-BE49-F238E27FC236}">
                <a16:creationId xmlns:a16="http://schemas.microsoft.com/office/drawing/2014/main" id="{A038047D-67F7-754B-87E1-26379464D3C4}"/>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4" name="Text Placeholder 2">
            <a:extLst>
              <a:ext uri="{FF2B5EF4-FFF2-40B4-BE49-F238E27FC236}">
                <a16:creationId xmlns:a16="http://schemas.microsoft.com/office/drawing/2014/main" id="{0CEE342E-F290-3540-8342-4020975B5203}"/>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2"/>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EC971E65-1EA9-B54D-9A02-36611309B418}"/>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022E0715-148C-FA43-AC61-AB25390B0581}"/>
              </a:ext>
            </a:extLst>
          </p:cNvPr>
          <p:cNvSpPr>
            <a:spLocks noGrp="1"/>
          </p:cNvSpPr>
          <p:nvPr>
            <p:ph type="ftr" sz="quarter" idx="20"/>
          </p:nvPr>
        </p:nvSpPr>
        <p:spPr>
          <a:xfrm>
            <a:off x="3060495" y="6285232"/>
            <a:ext cx="6093102" cy="358354"/>
          </a:xfrm>
          <a:prstGeom prst="rect">
            <a:avLst/>
          </a:prstGeom>
        </p:spPr>
        <p:txBody>
          <a:bodyPr/>
          <a:lstStyle/>
          <a:p>
            <a:r>
              <a:rPr lang="en-US"/>
              <a:t>© 2021 CHS Inc. Internal</a:t>
            </a:r>
          </a:p>
        </p:txBody>
      </p:sp>
      <p:sp>
        <p:nvSpPr>
          <p:cNvPr id="14" name="Picture Placeholder 6">
            <a:extLst>
              <a:ext uri="{FF2B5EF4-FFF2-40B4-BE49-F238E27FC236}">
                <a16:creationId xmlns:a16="http://schemas.microsoft.com/office/drawing/2014/main" id="{1570C6DB-AD2F-A240-9991-CCA16F1C86B8}"/>
              </a:ext>
            </a:extLst>
          </p:cNvPr>
          <p:cNvSpPr>
            <a:spLocks noGrp="1"/>
          </p:cNvSpPr>
          <p:nvPr>
            <p:ph type="pic" sz="quarter" idx="12" hasCustomPrompt="1"/>
          </p:nvPr>
        </p:nvSpPr>
        <p:spPr>
          <a:xfrm>
            <a:off x="4059237" y="3063239"/>
            <a:ext cx="4059239" cy="3046669"/>
          </a:xfrm>
        </p:spPr>
        <p:txBody>
          <a:bodyPr anchor="ctr"/>
          <a:lstStyle>
            <a:lvl1pPr marL="0" indent="0" algn="ctr">
              <a:buNone/>
              <a:defRPr/>
            </a:lvl1pPr>
          </a:lstStyle>
          <a:p>
            <a:r>
              <a:rPr lang="en-US"/>
              <a:t>Image</a:t>
            </a:r>
          </a:p>
        </p:txBody>
      </p:sp>
      <p:sp>
        <p:nvSpPr>
          <p:cNvPr id="15" name="Picture Placeholder 2">
            <a:extLst>
              <a:ext uri="{FF2B5EF4-FFF2-40B4-BE49-F238E27FC236}">
                <a16:creationId xmlns:a16="http://schemas.microsoft.com/office/drawing/2014/main" id="{DF98010E-AFB2-864E-93A6-709091F1BEDF}"/>
              </a:ext>
            </a:extLst>
          </p:cNvPr>
          <p:cNvSpPr>
            <a:spLocks noGrp="1"/>
          </p:cNvSpPr>
          <p:nvPr>
            <p:ph type="pic" sz="quarter" idx="10" hasCustomPrompt="1"/>
          </p:nvPr>
        </p:nvSpPr>
        <p:spPr>
          <a:xfrm>
            <a:off x="0" y="0"/>
            <a:ext cx="4059238" cy="3063238"/>
          </a:xfrm>
        </p:spPr>
        <p:txBody>
          <a:bodyPr anchor="ctr"/>
          <a:lstStyle>
            <a:lvl1pPr marL="0" indent="0" algn="ctr">
              <a:buNone/>
              <a:defRPr/>
            </a:lvl1pPr>
          </a:lstStyle>
          <a:p>
            <a:r>
              <a:rPr lang="en-US"/>
              <a:t>Image</a:t>
            </a:r>
          </a:p>
        </p:txBody>
      </p:sp>
      <p:sp>
        <p:nvSpPr>
          <p:cNvPr id="16" name="Picture Placeholder 4">
            <a:extLst>
              <a:ext uri="{FF2B5EF4-FFF2-40B4-BE49-F238E27FC236}">
                <a16:creationId xmlns:a16="http://schemas.microsoft.com/office/drawing/2014/main" id="{3E4DB14B-37C0-0649-A3E4-38F5CE8A4F32}"/>
              </a:ext>
            </a:extLst>
          </p:cNvPr>
          <p:cNvSpPr>
            <a:spLocks noGrp="1"/>
          </p:cNvSpPr>
          <p:nvPr>
            <p:ph type="pic" sz="quarter" idx="11" hasCustomPrompt="1"/>
          </p:nvPr>
        </p:nvSpPr>
        <p:spPr>
          <a:xfrm>
            <a:off x="8119174" y="0"/>
            <a:ext cx="4072825" cy="3063238"/>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361452342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1A: 3x2 Grid Content + Text Blu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2F8AA95-3D6E-984C-B930-32256A7FEC83}"/>
              </a:ext>
            </a:extLst>
          </p:cNvPr>
          <p:cNvSpPr/>
          <p:nvPr userDrawn="1"/>
        </p:nvSpPr>
        <p:spPr>
          <a:xfrm>
            <a:off x="0" y="0"/>
            <a:ext cx="4059936"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B1888-2F34-6449-916A-270DCF31E687}"/>
              </a:ext>
            </a:extLst>
          </p:cNvPr>
          <p:cNvSpPr/>
          <p:nvPr userDrawn="1"/>
        </p:nvSpPr>
        <p:spPr>
          <a:xfrm>
            <a:off x="8119872" y="3063240"/>
            <a:ext cx="4072128"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6A1E46-27BA-4841-A8FF-DA99551E9E2E}"/>
              </a:ext>
            </a:extLst>
          </p:cNvPr>
          <p:cNvSpPr/>
          <p:nvPr userDrawn="1"/>
        </p:nvSpPr>
        <p:spPr>
          <a:xfrm>
            <a:off x="4059936" y="0"/>
            <a:ext cx="4059936"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1C552-DC3E-724C-856C-F5207946ECCD}"/>
              </a:ext>
            </a:extLst>
          </p:cNvPr>
          <p:cNvSpPr/>
          <p:nvPr userDrawn="1"/>
        </p:nvSpPr>
        <p:spPr>
          <a:xfrm>
            <a:off x="0" y="3063240"/>
            <a:ext cx="4059936"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CB673C-7284-264A-BFA3-479BCCB8AFFE}"/>
              </a:ext>
            </a:extLst>
          </p:cNvPr>
          <p:cNvSpPr/>
          <p:nvPr userDrawn="1"/>
        </p:nvSpPr>
        <p:spPr>
          <a:xfrm>
            <a:off x="4059936" y="3063240"/>
            <a:ext cx="405993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7996CB-5449-974F-9EF7-C94C4F781AC3}"/>
              </a:ext>
            </a:extLst>
          </p:cNvPr>
          <p:cNvSpPr/>
          <p:nvPr userDrawn="1"/>
        </p:nvSpPr>
        <p:spPr>
          <a:xfrm>
            <a:off x="8119872" y="0"/>
            <a:ext cx="4072128"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2">
            <a:extLst>
              <a:ext uri="{FF2B5EF4-FFF2-40B4-BE49-F238E27FC236}">
                <a16:creationId xmlns:a16="http://schemas.microsoft.com/office/drawing/2014/main" id="{B2F9D212-0A38-3040-B89C-7FC6DF3940F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0" name="Text Placeholder 2">
            <a:extLst>
              <a:ext uri="{FF2B5EF4-FFF2-40B4-BE49-F238E27FC236}">
                <a16:creationId xmlns:a16="http://schemas.microsoft.com/office/drawing/2014/main" id="{571525C1-74E2-5741-AEFD-1BCC8C74282D}"/>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1" name="Text Placeholder 2">
            <a:extLst>
              <a:ext uri="{FF2B5EF4-FFF2-40B4-BE49-F238E27FC236}">
                <a16:creationId xmlns:a16="http://schemas.microsoft.com/office/drawing/2014/main" id="{7D51AEAF-6842-F84B-81AF-6F2A5238D99C}"/>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3" name="Slide Number Placeholder 2">
            <a:extLst>
              <a:ext uri="{FF2B5EF4-FFF2-40B4-BE49-F238E27FC236}">
                <a16:creationId xmlns:a16="http://schemas.microsoft.com/office/drawing/2014/main" id="{70E79CD2-E1A6-CD42-84EA-6A3B3FCF9BF3}"/>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094B5F7B-5547-BB42-AA23-3E5FD5911D1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7" name="Content Placeholder 3">
            <a:extLst>
              <a:ext uri="{FF2B5EF4-FFF2-40B4-BE49-F238E27FC236}">
                <a16:creationId xmlns:a16="http://schemas.microsoft.com/office/drawing/2014/main" id="{1A0D3DC3-8DDF-E441-A482-5E3A3A09A205}"/>
              </a:ext>
            </a:extLst>
          </p:cNvPr>
          <p:cNvSpPr>
            <a:spLocks noGrp="1"/>
          </p:cNvSpPr>
          <p:nvPr>
            <p:ph sz="quarter" idx="19" hasCustomPrompt="1"/>
          </p:nvPr>
        </p:nvSpPr>
        <p:spPr>
          <a:xfrm>
            <a:off x="4055365" y="3063240"/>
            <a:ext cx="4059935" cy="304667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18" name="Content Placeholder 3">
            <a:extLst>
              <a:ext uri="{FF2B5EF4-FFF2-40B4-BE49-F238E27FC236}">
                <a16:creationId xmlns:a16="http://schemas.microsoft.com/office/drawing/2014/main" id="{C905AD4D-0265-B64C-A09C-537343011911}"/>
              </a:ext>
            </a:extLst>
          </p:cNvPr>
          <p:cNvSpPr>
            <a:spLocks noGrp="1"/>
          </p:cNvSpPr>
          <p:nvPr>
            <p:ph sz="quarter" idx="24" hasCustomPrompt="1"/>
          </p:nvPr>
        </p:nvSpPr>
        <p:spPr>
          <a:xfrm>
            <a:off x="0" y="0"/>
            <a:ext cx="4055365" cy="306323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20" name="Content Placeholder 3">
            <a:extLst>
              <a:ext uri="{FF2B5EF4-FFF2-40B4-BE49-F238E27FC236}">
                <a16:creationId xmlns:a16="http://schemas.microsoft.com/office/drawing/2014/main" id="{527715FB-6CC3-F548-A0DF-5E9F49D87DE5}"/>
              </a:ext>
            </a:extLst>
          </p:cNvPr>
          <p:cNvSpPr>
            <a:spLocks noGrp="1"/>
          </p:cNvSpPr>
          <p:nvPr>
            <p:ph sz="quarter" idx="21" hasCustomPrompt="1"/>
          </p:nvPr>
        </p:nvSpPr>
        <p:spPr>
          <a:xfrm>
            <a:off x="8119872" y="-2"/>
            <a:ext cx="4072128" cy="3063241"/>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117780356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1A: 3x2 Grid Content + Text Gree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2F8AA95-3D6E-984C-B930-32256A7FEC83}"/>
              </a:ext>
            </a:extLst>
          </p:cNvPr>
          <p:cNvSpPr/>
          <p:nvPr userDrawn="1"/>
        </p:nvSpPr>
        <p:spPr>
          <a:xfrm>
            <a:off x="0" y="0"/>
            <a:ext cx="4059936"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B1888-2F34-6449-916A-270DCF31E687}"/>
              </a:ext>
            </a:extLst>
          </p:cNvPr>
          <p:cNvSpPr/>
          <p:nvPr userDrawn="1"/>
        </p:nvSpPr>
        <p:spPr>
          <a:xfrm>
            <a:off x="8119872" y="3063240"/>
            <a:ext cx="4072128"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6A1E46-27BA-4841-A8FF-DA99551E9E2E}"/>
              </a:ext>
            </a:extLst>
          </p:cNvPr>
          <p:cNvSpPr/>
          <p:nvPr userDrawn="1"/>
        </p:nvSpPr>
        <p:spPr>
          <a:xfrm>
            <a:off x="4059936" y="0"/>
            <a:ext cx="4059936"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1C552-DC3E-724C-856C-F5207946ECCD}"/>
              </a:ext>
            </a:extLst>
          </p:cNvPr>
          <p:cNvSpPr/>
          <p:nvPr userDrawn="1"/>
        </p:nvSpPr>
        <p:spPr>
          <a:xfrm>
            <a:off x="0" y="3063240"/>
            <a:ext cx="4059936"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CB673C-7284-264A-BFA3-479BCCB8AFFE}"/>
              </a:ext>
            </a:extLst>
          </p:cNvPr>
          <p:cNvSpPr/>
          <p:nvPr userDrawn="1"/>
        </p:nvSpPr>
        <p:spPr>
          <a:xfrm>
            <a:off x="4059936" y="3063240"/>
            <a:ext cx="4059936"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7996CB-5449-974F-9EF7-C94C4F781AC3}"/>
              </a:ext>
            </a:extLst>
          </p:cNvPr>
          <p:cNvSpPr/>
          <p:nvPr userDrawn="1"/>
        </p:nvSpPr>
        <p:spPr>
          <a:xfrm>
            <a:off x="8119872" y="0"/>
            <a:ext cx="4072128"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2">
            <a:extLst>
              <a:ext uri="{FF2B5EF4-FFF2-40B4-BE49-F238E27FC236}">
                <a16:creationId xmlns:a16="http://schemas.microsoft.com/office/drawing/2014/main" id="{B2F9D212-0A38-3040-B89C-7FC6DF3940F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0" name="Text Placeholder 2">
            <a:extLst>
              <a:ext uri="{FF2B5EF4-FFF2-40B4-BE49-F238E27FC236}">
                <a16:creationId xmlns:a16="http://schemas.microsoft.com/office/drawing/2014/main" id="{571525C1-74E2-5741-AEFD-1BCC8C74282D}"/>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1" name="Text Placeholder 2">
            <a:extLst>
              <a:ext uri="{FF2B5EF4-FFF2-40B4-BE49-F238E27FC236}">
                <a16:creationId xmlns:a16="http://schemas.microsoft.com/office/drawing/2014/main" id="{7D51AEAF-6842-F84B-81AF-6F2A5238D99C}"/>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3" name="Slide Number Placeholder 2">
            <a:extLst>
              <a:ext uri="{FF2B5EF4-FFF2-40B4-BE49-F238E27FC236}">
                <a16:creationId xmlns:a16="http://schemas.microsoft.com/office/drawing/2014/main" id="{70E79CD2-E1A6-CD42-84EA-6A3B3FCF9BF3}"/>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2FCDF110-7312-C246-88A1-E08392B0CCF5}"/>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9" name="Content Placeholder 3">
            <a:extLst>
              <a:ext uri="{FF2B5EF4-FFF2-40B4-BE49-F238E27FC236}">
                <a16:creationId xmlns:a16="http://schemas.microsoft.com/office/drawing/2014/main" id="{6F7B42B0-E51D-DF47-A2DF-45FFF7015ED1}"/>
              </a:ext>
            </a:extLst>
          </p:cNvPr>
          <p:cNvSpPr>
            <a:spLocks noGrp="1"/>
          </p:cNvSpPr>
          <p:nvPr>
            <p:ph sz="quarter" idx="19" hasCustomPrompt="1"/>
          </p:nvPr>
        </p:nvSpPr>
        <p:spPr>
          <a:xfrm>
            <a:off x="4055365" y="3063240"/>
            <a:ext cx="4059935" cy="304667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21" name="Content Placeholder 3">
            <a:extLst>
              <a:ext uri="{FF2B5EF4-FFF2-40B4-BE49-F238E27FC236}">
                <a16:creationId xmlns:a16="http://schemas.microsoft.com/office/drawing/2014/main" id="{283CFFF5-70BA-A84A-B2E7-4C6DF8CC0611}"/>
              </a:ext>
            </a:extLst>
          </p:cNvPr>
          <p:cNvSpPr>
            <a:spLocks noGrp="1"/>
          </p:cNvSpPr>
          <p:nvPr>
            <p:ph sz="quarter" idx="24" hasCustomPrompt="1"/>
          </p:nvPr>
        </p:nvSpPr>
        <p:spPr>
          <a:xfrm>
            <a:off x="0" y="0"/>
            <a:ext cx="4055365" cy="306323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22" name="Content Placeholder 3">
            <a:extLst>
              <a:ext uri="{FF2B5EF4-FFF2-40B4-BE49-F238E27FC236}">
                <a16:creationId xmlns:a16="http://schemas.microsoft.com/office/drawing/2014/main" id="{66E03828-1FA8-7C40-803E-77716ED47F68}"/>
              </a:ext>
            </a:extLst>
          </p:cNvPr>
          <p:cNvSpPr>
            <a:spLocks noGrp="1"/>
          </p:cNvSpPr>
          <p:nvPr>
            <p:ph sz="quarter" idx="21" hasCustomPrompt="1"/>
          </p:nvPr>
        </p:nvSpPr>
        <p:spPr>
          <a:xfrm>
            <a:off x="8119872" y="-2"/>
            <a:ext cx="4072128" cy="3063241"/>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180613438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1A: 3x2 Grid Content + Text Orange/Yellow">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2F8AA95-3D6E-984C-B930-32256A7FEC83}"/>
              </a:ext>
            </a:extLst>
          </p:cNvPr>
          <p:cNvSpPr/>
          <p:nvPr userDrawn="1"/>
        </p:nvSpPr>
        <p:spPr>
          <a:xfrm>
            <a:off x="0" y="0"/>
            <a:ext cx="4059936"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B1888-2F34-6449-916A-270DCF31E687}"/>
              </a:ext>
            </a:extLst>
          </p:cNvPr>
          <p:cNvSpPr/>
          <p:nvPr userDrawn="1"/>
        </p:nvSpPr>
        <p:spPr>
          <a:xfrm>
            <a:off x="8119872" y="3063240"/>
            <a:ext cx="4072128"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6A1E46-27BA-4841-A8FF-DA99551E9E2E}"/>
              </a:ext>
            </a:extLst>
          </p:cNvPr>
          <p:cNvSpPr/>
          <p:nvPr userDrawn="1"/>
        </p:nvSpPr>
        <p:spPr>
          <a:xfrm>
            <a:off x="4059936" y="0"/>
            <a:ext cx="4059936"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1C552-DC3E-724C-856C-F5207946ECCD}"/>
              </a:ext>
            </a:extLst>
          </p:cNvPr>
          <p:cNvSpPr/>
          <p:nvPr userDrawn="1"/>
        </p:nvSpPr>
        <p:spPr>
          <a:xfrm>
            <a:off x="0" y="3063240"/>
            <a:ext cx="4059936"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CB673C-7284-264A-BFA3-479BCCB8AFFE}"/>
              </a:ext>
            </a:extLst>
          </p:cNvPr>
          <p:cNvSpPr/>
          <p:nvPr userDrawn="1"/>
        </p:nvSpPr>
        <p:spPr>
          <a:xfrm>
            <a:off x="4059936" y="3063240"/>
            <a:ext cx="405993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7996CB-5449-974F-9EF7-C94C4F781AC3}"/>
              </a:ext>
            </a:extLst>
          </p:cNvPr>
          <p:cNvSpPr/>
          <p:nvPr userDrawn="1"/>
        </p:nvSpPr>
        <p:spPr>
          <a:xfrm>
            <a:off x="8119872" y="0"/>
            <a:ext cx="4072128"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2">
            <a:extLst>
              <a:ext uri="{FF2B5EF4-FFF2-40B4-BE49-F238E27FC236}">
                <a16:creationId xmlns:a16="http://schemas.microsoft.com/office/drawing/2014/main" id="{B2F9D212-0A38-3040-B89C-7FC6DF3940F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0" name="Text Placeholder 2">
            <a:extLst>
              <a:ext uri="{FF2B5EF4-FFF2-40B4-BE49-F238E27FC236}">
                <a16:creationId xmlns:a16="http://schemas.microsoft.com/office/drawing/2014/main" id="{571525C1-74E2-5741-AEFD-1BCC8C74282D}"/>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1" name="Text Placeholder 2">
            <a:extLst>
              <a:ext uri="{FF2B5EF4-FFF2-40B4-BE49-F238E27FC236}">
                <a16:creationId xmlns:a16="http://schemas.microsoft.com/office/drawing/2014/main" id="{7D51AEAF-6842-F84B-81AF-6F2A5238D99C}"/>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3" name="Slide Number Placeholder 2">
            <a:extLst>
              <a:ext uri="{FF2B5EF4-FFF2-40B4-BE49-F238E27FC236}">
                <a16:creationId xmlns:a16="http://schemas.microsoft.com/office/drawing/2014/main" id="{70E79CD2-E1A6-CD42-84EA-6A3B3FCF9BF3}"/>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BA9E7218-2C72-ED4D-A89E-3D8DEF0D81BD}"/>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9" name="Content Placeholder 3">
            <a:extLst>
              <a:ext uri="{FF2B5EF4-FFF2-40B4-BE49-F238E27FC236}">
                <a16:creationId xmlns:a16="http://schemas.microsoft.com/office/drawing/2014/main" id="{38E42594-1B8E-C040-90D2-2AC8B8CFBD9D}"/>
              </a:ext>
            </a:extLst>
          </p:cNvPr>
          <p:cNvSpPr>
            <a:spLocks noGrp="1"/>
          </p:cNvSpPr>
          <p:nvPr>
            <p:ph sz="quarter" idx="19" hasCustomPrompt="1"/>
          </p:nvPr>
        </p:nvSpPr>
        <p:spPr>
          <a:xfrm>
            <a:off x="4055365" y="3063240"/>
            <a:ext cx="4059935" cy="304667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21" name="Content Placeholder 3">
            <a:extLst>
              <a:ext uri="{FF2B5EF4-FFF2-40B4-BE49-F238E27FC236}">
                <a16:creationId xmlns:a16="http://schemas.microsoft.com/office/drawing/2014/main" id="{961E662D-1675-A140-A267-FA2FF3701E48}"/>
              </a:ext>
            </a:extLst>
          </p:cNvPr>
          <p:cNvSpPr>
            <a:spLocks noGrp="1"/>
          </p:cNvSpPr>
          <p:nvPr>
            <p:ph sz="quarter" idx="24" hasCustomPrompt="1"/>
          </p:nvPr>
        </p:nvSpPr>
        <p:spPr>
          <a:xfrm>
            <a:off x="0" y="0"/>
            <a:ext cx="4055365" cy="306323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22" name="Content Placeholder 3">
            <a:extLst>
              <a:ext uri="{FF2B5EF4-FFF2-40B4-BE49-F238E27FC236}">
                <a16:creationId xmlns:a16="http://schemas.microsoft.com/office/drawing/2014/main" id="{8B5C8972-5614-1C4A-BCBD-EC7389EDCD92}"/>
              </a:ext>
            </a:extLst>
          </p:cNvPr>
          <p:cNvSpPr>
            <a:spLocks noGrp="1"/>
          </p:cNvSpPr>
          <p:nvPr>
            <p:ph sz="quarter" idx="21" hasCustomPrompt="1"/>
          </p:nvPr>
        </p:nvSpPr>
        <p:spPr>
          <a:xfrm>
            <a:off x="8119872" y="-2"/>
            <a:ext cx="4072128" cy="3063241"/>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290563561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2A: 3x2 Grid Content Top + Text Bottom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8B92AD0-1AD2-4D4F-A367-EE236A798B83}"/>
              </a:ext>
            </a:extLst>
          </p:cNvPr>
          <p:cNvSpPr/>
          <p:nvPr userDrawn="1"/>
        </p:nvSpPr>
        <p:spPr>
          <a:xfrm>
            <a:off x="0" y="0"/>
            <a:ext cx="4059936"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9872" y="3063240"/>
            <a:ext cx="4072128"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900B0B9-B7E3-D84C-A2FD-3035A8CDD81D}"/>
              </a:ext>
            </a:extLst>
          </p:cNvPr>
          <p:cNvSpPr/>
          <p:nvPr userDrawn="1"/>
        </p:nvSpPr>
        <p:spPr>
          <a:xfrm>
            <a:off x="4059936" y="3063240"/>
            <a:ext cx="4059936"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E88EE05-83A0-8540-B404-AEC5AAAD7562}"/>
              </a:ext>
            </a:extLst>
          </p:cNvPr>
          <p:cNvSpPr/>
          <p:nvPr userDrawn="1"/>
        </p:nvSpPr>
        <p:spPr>
          <a:xfrm>
            <a:off x="8119872" y="0"/>
            <a:ext cx="4072128"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
            <a:extLst>
              <a:ext uri="{FF2B5EF4-FFF2-40B4-BE49-F238E27FC236}">
                <a16:creationId xmlns:a16="http://schemas.microsoft.com/office/drawing/2014/main" id="{F3EF4641-3CA7-C343-ADB2-B011448B14AB}"/>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63055DF7-D163-2040-A672-BEA528A5B07F}"/>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7" name="Text Placeholder 2">
            <a:extLst>
              <a:ext uri="{FF2B5EF4-FFF2-40B4-BE49-F238E27FC236}">
                <a16:creationId xmlns:a16="http://schemas.microsoft.com/office/drawing/2014/main" id="{A134A876-72CB-F94C-80C9-2761F78960F9}"/>
              </a:ext>
            </a:extLst>
          </p:cNvPr>
          <p:cNvSpPr>
            <a:spLocks noGrp="1"/>
          </p:cNvSpPr>
          <p:nvPr>
            <p:ph type="body" sz="quarter" idx="18" hasCustomPrompt="1"/>
          </p:nvPr>
        </p:nvSpPr>
        <p:spPr>
          <a:xfrm>
            <a:off x="457744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 name="Content Placeholder 3">
            <a:extLst>
              <a:ext uri="{FF2B5EF4-FFF2-40B4-BE49-F238E27FC236}">
                <a16:creationId xmlns:a16="http://schemas.microsoft.com/office/drawing/2014/main" id="{FCBCC8FF-045F-D142-8A70-D6C3DA352513}"/>
              </a:ext>
            </a:extLst>
          </p:cNvPr>
          <p:cNvSpPr>
            <a:spLocks noGrp="1"/>
          </p:cNvSpPr>
          <p:nvPr>
            <p:ph sz="quarter" idx="19" hasCustomPrompt="1"/>
          </p:nvPr>
        </p:nvSpPr>
        <p:spPr>
          <a:xfrm>
            <a:off x="4055365" y="-1"/>
            <a:ext cx="4059935" cy="306324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38" name="Content Placeholder 3">
            <a:extLst>
              <a:ext uri="{FF2B5EF4-FFF2-40B4-BE49-F238E27FC236}">
                <a16:creationId xmlns:a16="http://schemas.microsoft.com/office/drawing/2014/main" id="{B787499F-3B42-7D42-93C9-ED29A68C707D}"/>
              </a:ext>
            </a:extLst>
          </p:cNvPr>
          <p:cNvSpPr>
            <a:spLocks noGrp="1"/>
          </p:cNvSpPr>
          <p:nvPr>
            <p:ph sz="quarter" idx="20" hasCustomPrompt="1"/>
          </p:nvPr>
        </p:nvSpPr>
        <p:spPr>
          <a:xfrm>
            <a:off x="0" y="0"/>
            <a:ext cx="4055365" cy="306323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6" name="Slide Number Placeholder 5">
            <a:extLst>
              <a:ext uri="{FF2B5EF4-FFF2-40B4-BE49-F238E27FC236}">
                <a16:creationId xmlns:a16="http://schemas.microsoft.com/office/drawing/2014/main" id="{46DBA4D9-08C2-504B-8FC5-19D907D44745}"/>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A9314417-4B03-F345-B91A-026E82762CA6}"/>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7" name="Content Placeholder 3">
            <a:extLst>
              <a:ext uri="{FF2B5EF4-FFF2-40B4-BE49-F238E27FC236}">
                <a16:creationId xmlns:a16="http://schemas.microsoft.com/office/drawing/2014/main" id="{5BBD3ADF-BBF1-AA4B-AA37-1603A605DFBB}"/>
              </a:ext>
            </a:extLst>
          </p:cNvPr>
          <p:cNvSpPr>
            <a:spLocks noGrp="1"/>
          </p:cNvSpPr>
          <p:nvPr>
            <p:ph sz="quarter" idx="21" hasCustomPrompt="1"/>
          </p:nvPr>
        </p:nvSpPr>
        <p:spPr>
          <a:xfrm>
            <a:off x="8119872" y="-2"/>
            <a:ext cx="4072128" cy="3063241"/>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213978807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3A: 3x2 Grid Pic + Content + Text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38"/>
            <a:ext cx="4059936" cy="3046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6" y="3063238"/>
            <a:ext cx="4073524" cy="3046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2">
            <a:extLst>
              <a:ext uri="{FF2B5EF4-FFF2-40B4-BE49-F238E27FC236}">
                <a16:creationId xmlns:a16="http://schemas.microsoft.com/office/drawing/2014/main" id="{5195BA6D-13ED-7F40-BE22-91C129621EA6}"/>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9" name="Text Placeholder 2">
            <a:extLst>
              <a:ext uri="{FF2B5EF4-FFF2-40B4-BE49-F238E27FC236}">
                <a16:creationId xmlns:a16="http://schemas.microsoft.com/office/drawing/2014/main" id="{F3598FAD-B05C-BB4E-8DE0-E693AB6834C9}"/>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14" name="Slide Number Placeholder 13">
            <a:extLst>
              <a:ext uri="{FF2B5EF4-FFF2-40B4-BE49-F238E27FC236}">
                <a16:creationId xmlns:a16="http://schemas.microsoft.com/office/drawing/2014/main" id="{6EEEC4E9-C487-AC43-917A-81B7B8985595}"/>
              </a:ext>
            </a:extLst>
          </p:cNvPr>
          <p:cNvSpPr>
            <a:spLocks noGrp="1"/>
          </p:cNvSpPr>
          <p:nvPr>
            <p:ph type="sldNum" sz="quarter" idx="21"/>
          </p:nvPr>
        </p:nvSpPr>
        <p:spPr/>
        <p:txBody>
          <a:bodyPr/>
          <a:lstStyle/>
          <a:p>
            <a:fld id="{6A6F46FF-D5FD-D344-AAD7-CAD0D68AD4E5}" type="slidenum">
              <a:rPr lang="en-US" smtClean="0"/>
              <a:pPr/>
              <a:t>‹#›</a:t>
            </a:fld>
            <a:endParaRPr lang="en-US"/>
          </a:p>
        </p:txBody>
      </p:sp>
      <p:sp>
        <p:nvSpPr>
          <p:cNvPr id="15" name="Footer Placeholder 11">
            <a:extLst>
              <a:ext uri="{FF2B5EF4-FFF2-40B4-BE49-F238E27FC236}">
                <a16:creationId xmlns:a16="http://schemas.microsoft.com/office/drawing/2014/main" id="{E3572703-9342-1745-A3BA-72C0AD785AD7}"/>
              </a:ext>
            </a:extLst>
          </p:cNvPr>
          <p:cNvSpPr>
            <a:spLocks noGrp="1"/>
          </p:cNvSpPr>
          <p:nvPr>
            <p:ph type="ftr" sz="quarter" idx="22"/>
          </p:nvPr>
        </p:nvSpPr>
        <p:spPr>
          <a:xfrm>
            <a:off x="3060495" y="6285232"/>
            <a:ext cx="6093102" cy="358354"/>
          </a:xfrm>
          <a:prstGeom prst="rect">
            <a:avLst/>
          </a:prstGeom>
        </p:spPr>
        <p:txBody>
          <a:bodyPr/>
          <a:lstStyle/>
          <a:p>
            <a:r>
              <a:rPr lang="en-US"/>
              <a:t>© 2021 CHS Inc. Internal</a:t>
            </a:r>
          </a:p>
        </p:txBody>
      </p:sp>
      <p:sp>
        <p:nvSpPr>
          <p:cNvPr id="13" name="Picture Placeholder 6">
            <a:extLst>
              <a:ext uri="{FF2B5EF4-FFF2-40B4-BE49-F238E27FC236}">
                <a16:creationId xmlns:a16="http://schemas.microsoft.com/office/drawing/2014/main" id="{C5457A96-B9D6-C649-9CFE-D7BD6D1221CD}"/>
              </a:ext>
            </a:extLst>
          </p:cNvPr>
          <p:cNvSpPr>
            <a:spLocks noGrp="1"/>
          </p:cNvSpPr>
          <p:nvPr>
            <p:ph type="pic" sz="quarter" idx="12" hasCustomPrompt="1"/>
          </p:nvPr>
        </p:nvSpPr>
        <p:spPr>
          <a:xfrm>
            <a:off x="4059237" y="3063239"/>
            <a:ext cx="4059239" cy="3046669"/>
          </a:xfrm>
        </p:spPr>
        <p:txBody>
          <a:bodyPr anchor="ctr"/>
          <a:lstStyle>
            <a:lvl1pPr marL="0" indent="0" algn="ctr">
              <a:buNone/>
              <a:defRPr/>
            </a:lvl1pPr>
          </a:lstStyle>
          <a:p>
            <a:r>
              <a:rPr lang="en-US"/>
              <a:t>Image</a:t>
            </a:r>
          </a:p>
        </p:txBody>
      </p:sp>
      <p:sp>
        <p:nvSpPr>
          <p:cNvPr id="16" name="Picture Placeholder 2">
            <a:extLst>
              <a:ext uri="{FF2B5EF4-FFF2-40B4-BE49-F238E27FC236}">
                <a16:creationId xmlns:a16="http://schemas.microsoft.com/office/drawing/2014/main" id="{3511F245-CECF-FF4F-806B-6479EC94DABC}"/>
              </a:ext>
            </a:extLst>
          </p:cNvPr>
          <p:cNvSpPr>
            <a:spLocks noGrp="1"/>
          </p:cNvSpPr>
          <p:nvPr>
            <p:ph type="pic" sz="quarter" idx="10" hasCustomPrompt="1"/>
          </p:nvPr>
        </p:nvSpPr>
        <p:spPr>
          <a:xfrm>
            <a:off x="0" y="0"/>
            <a:ext cx="4059238" cy="3063238"/>
          </a:xfrm>
        </p:spPr>
        <p:txBody>
          <a:bodyPr anchor="ctr"/>
          <a:lstStyle>
            <a:lvl1pPr marL="0" indent="0" algn="ctr">
              <a:buNone/>
              <a:defRPr/>
            </a:lvl1pPr>
          </a:lstStyle>
          <a:p>
            <a:r>
              <a:rPr lang="en-US"/>
              <a:t>Image</a:t>
            </a:r>
          </a:p>
        </p:txBody>
      </p:sp>
      <p:sp>
        <p:nvSpPr>
          <p:cNvPr id="17" name="Picture Placeholder 4">
            <a:extLst>
              <a:ext uri="{FF2B5EF4-FFF2-40B4-BE49-F238E27FC236}">
                <a16:creationId xmlns:a16="http://schemas.microsoft.com/office/drawing/2014/main" id="{3215C941-3875-A941-BCAE-F6FDC82CE0F9}"/>
              </a:ext>
            </a:extLst>
          </p:cNvPr>
          <p:cNvSpPr>
            <a:spLocks noGrp="1"/>
          </p:cNvSpPr>
          <p:nvPr>
            <p:ph type="pic" sz="quarter" idx="11" hasCustomPrompt="1"/>
          </p:nvPr>
        </p:nvSpPr>
        <p:spPr>
          <a:xfrm>
            <a:off x="8119174" y="0"/>
            <a:ext cx="4072825" cy="3063238"/>
          </a:xfrm>
        </p:spPr>
        <p:txBody>
          <a:bodyPr anchor="ctr"/>
          <a:lstStyle>
            <a:lvl1pPr marL="0" indent="0" algn="ctr">
              <a:buNone/>
              <a:defRPr/>
            </a:lvl1pPr>
          </a:lstStyle>
          <a:p>
            <a:r>
              <a:rPr lang="en-US"/>
              <a:t>Image</a:t>
            </a:r>
          </a:p>
        </p:txBody>
      </p:sp>
      <p:sp>
        <p:nvSpPr>
          <p:cNvPr id="18" name="Content Placeholder 3">
            <a:extLst>
              <a:ext uri="{FF2B5EF4-FFF2-40B4-BE49-F238E27FC236}">
                <a16:creationId xmlns:a16="http://schemas.microsoft.com/office/drawing/2014/main" id="{D23A3486-836F-A549-A0C1-46A832A00E35}"/>
              </a:ext>
            </a:extLst>
          </p:cNvPr>
          <p:cNvSpPr>
            <a:spLocks noGrp="1"/>
          </p:cNvSpPr>
          <p:nvPr>
            <p:ph sz="quarter" idx="19" hasCustomPrompt="1"/>
          </p:nvPr>
        </p:nvSpPr>
        <p:spPr>
          <a:xfrm>
            <a:off x="4055365" y="-1"/>
            <a:ext cx="4059935" cy="306324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231384401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4A: 4x2 Grid Text Blu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47785DD-0225-A34C-BEE5-D40C3FBD233E}"/>
              </a:ext>
            </a:extLst>
          </p:cNvPr>
          <p:cNvSpPr/>
          <p:nvPr userDrawn="1"/>
        </p:nvSpPr>
        <p:spPr>
          <a:xfrm>
            <a:off x="0" y="0"/>
            <a:ext cx="3044952"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4887C2C-20E9-7943-9455-AFA553BD31D4}"/>
              </a:ext>
            </a:extLst>
          </p:cNvPr>
          <p:cNvSpPr/>
          <p:nvPr userDrawn="1"/>
        </p:nvSpPr>
        <p:spPr>
          <a:xfrm>
            <a:off x="9134856" y="3063240"/>
            <a:ext cx="3057144"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FD19EDB-4BF9-4842-99DF-A0374C57EA54}"/>
              </a:ext>
            </a:extLst>
          </p:cNvPr>
          <p:cNvSpPr/>
          <p:nvPr userDrawn="1"/>
        </p:nvSpPr>
        <p:spPr>
          <a:xfrm>
            <a:off x="3044952" y="0"/>
            <a:ext cx="3044952"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705726-6412-394A-A1D3-B32E62319C1E}"/>
              </a:ext>
            </a:extLst>
          </p:cNvPr>
          <p:cNvSpPr/>
          <p:nvPr userDrawn="1"/>
        </p:nvSpPr>
        <p:spPr>
          <a:xfrm>
            <a:off x="0" y="3063240"/>
            <a:ext cx="3044952"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E69E64-373E-4749-8921-B90EF2D857C6}"/>
              </a:ext>
            </a:extLst>
          </p:cNvPr>
          <p:cNvSpPr/>
          <p:nvPr userDrawn="1"/>
        </p:nvSpPr>
        <p:spPr>
          <a:xfrm>
            <a:off x="3044952"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7E99B6A-D347-6F48-B977-4D94F8EB6116}"/>
              </a:ext>
            </a:extLst>
          </p:cNvPr>
          <p:cNvSpPr/>
          <p:nvPr userDrawn="1"/>
        </p:nvSpPr>
        <p:spPr>
          <a:xfrm>
            <a:off x="6089904" y="0"/>
            <a:ext cx="3044952"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FE67A-067A-5740-9535-5056771B1DE8}"/>
              </a:ext>
            </a:extLst>
          </p:cNvPr>
          <p:cNvSpPr/>
          <p:nvPr userDrawn="1"/>
        </p:nvSpPr>
        <p:spPr>
          <a:xfrm>
            <a:off x="6089904" y="3063240"/>
            <a:ext cx="3044952"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EA7867C-C49E-D04A-9629-F42745EA9A53}"/>
              </a:ext>
            </a:extLst>
          </p:cNvPr>
          <p:cNvSpPr/>
          <p:nvPr userDrawn="1"/>
        </p:nvSpPr>
        <p:spPr>
          <a:xfrm>
            <a:off x="9134856" y="0"/>
            <a:ext cx="3057144"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444F5F90-D727-284D-ADFF-58392E113302}"/>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3" name="Text Placeholder 2">
            <a:extLst>
              <a:ext uri="{FF2B5EF4-FFF2-40B4-BE49-F238E27FC236}">
                <a16:creationId xmlns:a16="http://schemas.microsoft.com/office/drawing/2014/main" id="{57AD34D1-8AA5-BF4D-955A-7AC6C87272DE}"/>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4" name="Text Placeholder 2">
            <a:extLst>
              <a:ext uri="{FF2B5EF4-FFF2-40B4-BE49-F238E27FC236}">
                <a16:creationId xmlns:a16="http://schemas.microsoft.com/office/drawing/2014/main" id="{069B57D8-A176-3842-BBC2-0D3BF39471D6}"/>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5" name="Text Placeholder 2">
            <a:extLst>
              <a:ext uri="{FF2B5EF4-FFF2-40B4-BE49-F238E27FC236}">
                <a16:creationId xmlns:a16="http://schemas.microsoft.com/office/drawing/2014/main" id="{3DDC1E5D-76A8-2041-85F7-4E37D28F1F7A}"/>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6" name="Text Placeholder 2">
            <a:extLst>
              <a:ext uri="{FF2B5EF4-FFF2-40B4-BE49-F238E27FC236}">
                <a16:creationId xmlns:a16="http://schemas.microsoft.com/office/drawing/2014/main" id="{136A8224-C3C1-D546-B699-76AEFFEFF317}"/>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53EE7602-445D-9D47-8AEE-7D3BEC08C85B}"/>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8" name="Text Placeholder 2">
            <a:extLst>
              <a:ext uri="{FF2B5EF4-FFF2-40B4-BE49-F238E27FC236}">
                <a16:creationId xmlns:a16="http://schemas.microsoft.com/office/drawing/2014/main" id="{92558989-DEED-EA43-B75A-8442A5C5A797}"/>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9" name="Text Placeholder 2">
            <a:extLst>
              <a:ext uri="{FF2B5EF4-FFF2-40B4-BE49-F238E27FC236}">
                <a16:creationId xmlns:a16="http://schemas.microsoft.com/office/drawing/2014/main" id="{E7B44E8A-553B-D24D-8B0A-8F3F225A4E7D}"/>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 name="Slide Number Placeholder 2">
            <a:extLst>
              <a:ext uri="{FF2B5EF4-FFF2-40B4-BE49-F238E27FC236}">
                <a16:creationId xmlns:a16="http://schemas.microsoft.com/office/drawing/2014/main" id="{0EC8B20C-37E5-2C46-B132-009B944F7DB2}"/>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21" name="Footer Placeholder 11">
            <a:extLst>
              <a:ext uri="{FF2B5EF4-FFF2-40B4-BE49-F238E27FC236}">
                <a16:creationId xmlns:a16="http://schemas.microsoft.com/office/drawing/2014/main" id="{E5363DCC-E337-504C-A85A-D1A7A4DCB301}"/>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90571621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D: Bold Text + Subhead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 name="Slide Number Placeholder 2">
            <a:extLst>
              <a:ext uri="{FF2B5EF4-FFF2-40B4-BE49-F238E27FC236}">
                <a16:creationId xmlns:a16="http://schemas.microsoft.com/office/drawing/2014/main" id="{C1F363CD-7CC4-434F-AEF0-4AF36850F6AB}"/>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6" name="Text Placeholder 16">
            <a:extLst>
              <a:ext uri="{FF2B5EF4-FFF2-40B4-BE49-F238E27FC236}">
                <a16:creationId xmlns:a16="http://schemas.microsoft.com/office/drawing/2014/main" id="{68A714D5-E2D2-734C-B1B9-CF85FC6EDB5B}"/>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title</a:t>
            </a:r>
          </a:p>
        </p:txBody>
      </p:sp>
      <p:sp>
        <p:nvSpPr>
          <p:cNvPr id="7" name="Text Placeholder 9">
            <a:extLst>
              <a:ext uri="{FF2B5EF4-FFF2-40B4-BE49-F238E27FC236}">
                <a16:creationId xmlns:a16="http://schemas.microsoft.com/office/drawing/2014/main" id="{AF6633C9-11BA-5E4D-9532-0E2DC994279D}"/>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
        <p:nvSpPr>
          <p:cNvPr id="8" name="Footer Placeholder 11">
            <a:extLst>
              <a:ext uri="{FF2B5EF4-FFF2-40B4-BE49-F238E27FC236}">
                <a16:creationId xmlns:a16="http://schemas.microsoft.com/office/drawing/2014/main" id="{95480F19-027E-7C41-A24F-863E6203734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2761964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4B: 4x2 Grid Text Gree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47785DD-0225-A34C-BEE5-D40C3FBD233E}"/>
              </a:ext>
            </a:extLst>
          </p:cNvPr>
          <p:cNvSpPr/>
          <p:nvPr userDrawn="1"/>
        </p:nvSpPr>
        <p:spPr>
          <a:xfrm>
            <a:off x="0"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4887C2C-20E9-7943-9455-AFA553BD31D4}"/>
              </a:ext>
            </a:extLst>
          </p:cNvPr>
          <p:cNvSpPr/>
          <p:nvPr userDrawn="1"/>
        </p:nvSpPr>
        <p:spPr>
          <a:xfrm>
            <a:off x="9134856" y="3063240"/>
            <a:ext cx="3057144"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FD19EDB-4BF9-4842-99DF-A0374C57EA54}"/>
              </a:ext>
            </a:extLst>
          </p:cNvPr>
          <p:cNvSpPr/>
          <p:nvPr userDrawn="1"/>
        </p:nvSpPr>
        <p:spPr>
          <a:xfrm>
            <a:off x="3044952" y="0"/>
            <a:ext cx="3044952"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705726-6412-394A-A1D3-B32E62319C1E}"/>
              </a:ext>
            </a:extLst>
          </p:cNvPr>
          <p:cNvSpPr/>
          <p:nvPr userDrawn="1"/>
        </p:nvSpPr>
        <p:spPr>
          <a:xfrm>
            <a:off x="0"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E69E64-373E-4749-8921-B90EF2D857C6}"/>
              </a:ext>
            </a:extLst>
          </p:cNvPr>
          <p:cNvSpPr/>
          <p:nvPr userDrawn="1"/>
        </p:nvSpPr>
        <p:spPr>
          <a:xfrm>
            <a:off x="3044952" y="3063240"/>
            <a:ext cx="3044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7E99B6A-D347-6F48-B977-4D94F8EB6116}"/>
              </a:ext>
            </a:extLst>
          </p:cNvPr>
          <p:cNvSpPr/>
          <p:nvPr userDrawn="1"/>
        </p:nvSpPr>
        <p:spPr>
          <a:xfrm>
            <a:off x="6089904"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FE67A-067A-5740-9535-5056771B1DE8}"/>
              </a:ext>
            </a:extLst>
          </p:cNvPr>
          <p:cNvSpPr/>
          <p:nvPr userDrawn="1"/>
        </p:nvSpPr>
        <p:spPr>
          <a:xfrm>
            <a:off x="6089904"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EA7867C-C49E-D04A-9629-F42745EA9A53}"/>
              </a:ext>
            </a:extLst>
          </p:cNvPr>
          <p:cNvSpPr/>
          <p:nvPr userDrawn="1"/>
        </p:nvSpPr>
        <p:spPr>
          <a:xfrm>
            <a:off x="9134856" y="0"/>
            <a:ext cx="3057144"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444F5F90-D727-284D-ADFF-58392E113302}"/>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3" name="Text Placeholder 2">
            <a:extLst>
              <a:ext uri="{FF2B5EF4-FFF2-40B4-BE49-F238E27FC236}">
                <a16:creationId xmlns:a16="http://schemas.microsoft.com/office/drawing/2014/main" id="{57AD34D1-8AA5-BF4D-955A-7AC6C87272DE}"/>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4" name="Text Placeholder 2">
            <a:extLst>
              <a:ext uri="{FF2B5EF4-FFF2-40B4-BE49-F238E27FC236}">
                <a16:creationId xmlns:a16="http://schemas.microsoft.com/office/drawing/2014/main" id="{069B57D8-A176-3842-BBC2-0D3BF39471D6}"/>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5" name="Text Placeholder 2">
            <a:extLst>
              <a:ext uri="{FF2B5EF4-FFF2-40B4-BE49-F238E27FC236}">
                <a16:creationId xmlns:a16="http://schemas.microsoft.com/office/drawing/2014/main" id="{3DDC1E5D-76A8-2041-85F7-4E37D28F1F7A}"/>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6" name="Text Placeholder 2">
            <a:extLst>
              <a:ext uri="{FF2B5EF4-FFF2-40B4-BE49-F238E27FC236}">
                <a16:creationId xmlns:a16="http://schemas.microsoft.com/office/drawing/2014/main" id="{136A8224-C3C1-D546-B699-76AEFFEFF317}"/>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53EE7602-445D-9D47-8AEE-7D3BEC08C85B}"/>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8" name="Text Placeholder 2">
            <a:extLst>
              <a:ext uri="{FF2B5EF4-FFF2-40B4-BE49-F238E27FC236}">
                <a16:creationId xmlns:a16="http://schemas.microsoft.com/office/drawing/2014/main" id="{92558989-DEED-EA43-B75A-8442A5C5A797}"/>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9" name="Text Placeholder 2">
            <a:extLst>
              <a:ext uri="{FF2B5EF4-FFF2-40B4-BE49-F238E27FC236}">
                <a16:creationId xmlns:a16="http://schemas.microsoft.com/office/drawing/2014/main" id="{E7B44E8A-553B-D24D-8B0A-8F3F225A4E7D}"/>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 name="Slide Number Placeholder 2">
            <a:extLst>
              <a:ext uri="{FF2B5EF4-FFF2-40B4-BE49-F238E27FC236}">
                <a16:creationId xmlns:a16="http://schemas.microsoft.com/office/drawing/2014/main" id="{0EC8B20C-37E5-2C46-B132-009B944F7DB2}"/>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21" name="Footer Placeholder 11">
            <a:extLst>
              <a:ext uri="{FF2B5EF4-FFF2-40B4-BE49-F238E27FC236}">
                <a16:creationId xmlns:a16="http://schemas.microsoft.com/office/drawing/2014/main" id="{E24E8DA3-F179-1D44-A0E7-51B962988F8E}"/>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35126245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4C: 4x2 Grid Text Orange/Yellow">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C6F1506-ADCB-834B-8B49-9B01C198E35E}"/>
              </a:ext>
            </a:extLst>
          </p:cNvPr>
          <p:cNvSpPr/>
          <p:nvPr userDrawn="1"/>
        </p:nvSpPr>
        <p:spPr>
          <a:xfrm>
            <a:off x="0"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0BABAD-82BA-F943-9AE8-80220087235F}"/>
              </a:ext>
            </a:extLst>
          </p:cNvPr>
          <p:cNvSpPr/>
          <p:nvPr userDrawn="1"/>
        </p:nvSpPr>
        <p:spPr>
          <a:xfrm>
            <a:off x="9134856" y="3063240"/>
            <a:ext cx="3057144"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75B8F17-4450-CE45-8795-4FB6376D62FF}"/>
              </a:ext>
            </a:extLst>
          </p:cNvPr>
          <p:cNvSpPr/>
          <p:nvPr userDrawn="1"/>
        </p:nvSpPr>
        <p:spPr>
          <a:xfrm>
            <a:off x="3044952" y="0"/>
            <a:ext cx="3044952"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F828EB9-39D3-2643-81E9-228D7F134CAE}"/>
              </a:ext>
            </a:extLst>
          </p:cNvPr>
          <p:cNvSpPr/>
          <p:nvPr userDrawn="1"/>
        </p:nvSpPr>
        <p:spPr>
          <a:xfrm>
            <a:off x="0"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AC82D53-CE12-204A-B310-B419E54FA365}"/>
              </a:ext>
            </a:extLst>
          </p:cNvPr>
          <p:cNvSpPr/>
          <p:nvPr userDrawn="1"/>
        </p:nvSpPr>
        <p:spPr>
          <a:xfrm>
            <a:off x="3044952" y="3063240"/>
            <a:ext cx="3044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F62860-DD16-7D4E-ADB6-DBD318767C9F}"/>
              </a:ext>
            </a:extLst>
          </p:cNvPr>
          <p:cNvSpPr/>
          <p:nvPr userDrawn="1"/>
        </p:nvSpPr>
        <p:spPr>
          <a:xfrm>
            <a:off x="6089904"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08A59C-1958-4646-9771-816DBA4ACF29}"/>
              </a:ext>
            </a:extLst>
          </p:cNvPr>
          <p:cNvSpPr/>
          <p:nvPr userDrawn="1"/>
        </p:nvSpPr>
        <p:spPr>
          <a:xfrm>
            <a:off x="6089904"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DD08BC1-F85D-8844-992B-5360608F9617}"/>
              </a:ext>
            </a:extLst>
          </p:cNvPr>
          <p:cNvSpPr/>
          <p:nvPr userDrawn="1"/>
        </p:nvSpPr>
        <p:spPr>
          <a:xfrm>
            <a:off x="9134856" y="0"/>
            <a:ext cx="3057144"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 Placeholder 2">
            <a:extLst>
              <a:ext uri="{FF2B5EF4-FFF2-40B4-BE49-F238E27FC236}">
                <a16:creationId xmlns:a16="http://schemas.microsoft.com/office/drawing/2014/main" id="{91A61C15-3A91-C345-A8D3-A760BB3EA0AF}"/>
              </a:ext>
            </a:extLst>
          </p:cNvPr>
          <p:cNvSpPr>
            <a:spLocks noGrp="1"/>
          </p:cNvSpPr>
          <p:nvPr>
            <p:ph type="body" sz="quarter" idx="13" hasCustomPrompt="1"/>
          </p:nvPr>
        </p:nvSpPr>
        <p:spPr>
          <a:xfrm>
            <a:off x="264507"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63" name="Text Placeholder 2">
            <a:extLst>
              <a:ext uri="{FF2B5EF4-FFF2-40B4-BE49-F238E27FC236}">
                <a16:creationId xmlns:a16="http://schemas.microsoft.com/office/drawing/2014/main" id="{CA89F0F8-8C6E-7047-AD95-87AF48C6632D}"/>
              </a:ext>
            </a:extLst>
          </p:cNvPr>
          <p:cNvSpPr>
            <a:spLocks noGrp="1"/>
          </p:cNvSpPr>
          <p:nvPr>
            <p:ph type="body" sz="quarter" idx="14" hasCustomPrompt="1"/>
          </p:nvPr>
        </p:nvSpPr>
        <p:spPr>
          <a:xfrm>
            <a:off x="6365993"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64" name="Text Placeholder 2">
            <a:extLst>
              <a:ext uri="{FF2B5EF4-FFF2-40B4-BE49-F238E27FC236}">
                <a16:creationId xmlns:a16="http://schemas.microsoft.com/office/drawing/2014/main" id="{FF0B26EA-5E9F-E147-BB50-1DEEDA2A62F5}"/>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65" name="Text Placeholder 2">
            <a:extLst>
              <a:ext uri="{FF2B5EF4-FFF2-40B4-BE49-F238E27FC236}">
                <a16:creationId xmlns:a16="http://schemas.microsoft.com/office/drawing/2014/main" id="{2354F939-B88D-CD47-985E-F5F58CC97CF7}"/>
              </a:ext>
            </a:extLst>
          </p:cNvPr>
          <p:cNvSpPr>
            <a:spLocks noGrp="1"/>
          </p:cNvSpPr>
          <p:nvPr>
            <p:ph type="body" sz="quarter" idx="16" hasCustomPrompt="1"/>
          </p:nvPr>
        </p:nvSpPr>
        <p:spPr>
          <a:xfrm>
            <a:off x="9415517"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66" name="Text Placeholder 2">
            <a:extLst>
              <a:ext uri="{FF2B5EF4-FFF2-40B4-BE49-F238E27FC236}">
                <a16:creationId xmlns:a16="http://schemas.microsoft.com/office/drawing/2014/main" id="{9D84D6C4-2C7C-DB40-8CE0-D182819DFA17}"/>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67" name="Text Placeholder 2">
            <a:extLst>
              <a:ext uri="{FF2B5EF4-FFF2-40B4-BE49-F238E27FC236}">
                <a16:creationId xmlns:a16="http://schemas.microsoft.com/office/drawing/2014/main" id="{EF4D9CC2-4B2E-3341-B21C-6C95666CA162}"/>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68" name="Text Placeholder 2">
            <a:extLst>
              <a:ext uri="{FF2B5EF4-FFF2-40B4-BE49-F238E27FC236}">
                <a16:creationId xmlns:a16="http://schemas.microsoft.com/office/drawing/2014/main" id="{21570981-0DCB-4247-8E6D-314E78DCA4AD}"/>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69" name="Text Placeholder 2">
            <a:extLst>
              <a:ext uri="{FF2B5EF4-FFF2-40B4-BE49-F238E27FC236}">
                <a16:creationId xmlns:a16="http://schemas.microsoft.com/office/drawing/2014/main" id="{E822F35E-7AF9-8D42-AA43-BF44FC9CBDE4}"/>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AC96E9E4-0AF5-4A4C-8CEF-AD1FC8564601}"/>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20" name="Footer Placeholder 11">
            <a:extLst>
              <a:ext uri="{FF2B5EF4-FFF2-40B4-BE49-F238E27FC236}">
                <a16:creationId xmlns:a16="http://schemas.microsoft.com/office/drawing/2014/main" id="{A97D4D3C-80F9-8840-8D11-FBAD9EEC1D04}"/>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68706426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5A: 4x2 Grid Pic + Text Blu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ACF5486-089F-D647-91EA-CB8371DE03C5}"/>
              </a:ext>
            </a:extLst>
          </p:cNvPr>
          <p:cNvSpPr/>
          <p:nvPr userDrawn="1"/>
        </p:nvSpPr>
        <p:spPr>
          <a:xfrm>
            <a:off x="6089904"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3">
            <a:extLst>
              <a:ext uri="{FF2B5EF4-FFF2-40B4-BE49-F238E27FC236}">
                <a16:creationId xmlns:a16="http://schemas.microsoft.com/office/drawing/2014/main" id="{A0315EBE-C782-F947-84DC-F39742D4AE2F}"/>
              </a:ext>
            </a:extLst>
          </p:cNvPr>
          <p:cNvSpPr>
            <a:spLocks noGrp="1"/>
          </p:cNvSpPr>
          <p:nvPr>
            <p:ph type="pic" sz="quarter" idx="12" hasCustomPrompt="1"/>
          </p:nvPr>
        </p:nvSpPr>
        <p:spPr>
          <a:xfrm>
            <a:off x="3044952" y="3063240"/>
            <a:ext cx="3051046" cy="3046665"/>
          </a:xfrm>
        </p:spPr>
        <p:txBody>
          <a:bodyPr anchor="ctr"/>
          <a:lstStyle>
            <a:lvl1pPr marL="0" indent="0" algn="ctr">
              <a:buNone/>
              <a:defRPr/>
            </a:lvl1pPr>
          </a:lstStyle>
          <a:p>
            <a:r>
              <a:rPr lang="en-US"/>
              <a:t>Image</a:t>
            </a:r>
          </a:p>
        </p:txBody>
      </p:sp>
      <p:sp>
        <p:nvSpPr>
          <p:cNvPr id="4" name="Picture Placeholder 3">
            <a:extLst>
              <a:ext uri="{FF2B5EF4-FFF2-40B4-BE49-F238E27FC236}">
                <a16:creationId xmlns:a16="http://schemas.microsoft.com/office/drawing/2014/main" id="{480EF450-3EAA-4F48-873B-D0216360F4DB}"/>
              </a:ext>
            </a:extLst>
          </p:cNvPr>
          <p:cNvSpPr>
            <a:spLocks noGrp="1"/>
          </p:cNvSpPr>
          <p:nvPr>
            <p:ph type="pic" sz="quarter" idx="10" hasCustomPrompt="1"/>
          </p:nvPr>
        </p:nvSpPr>
        <p:spPr>
          <a:xfrm>
            <a:off x="0" y="-1"/>
            <a:ext cx="3051046" cy="3063237"/>
          </a:xfrm>
        </p:spPr>
        <p:txBody>
          <a:bodyPr anchor="ctr"/>
          <a:lstStyle>
            <a:lvl1pPr marL="0" indent="0" algn="ctr">
              <a:buNone/>
              <a:defRPr/>
            </a:lvl1pPr>
          </a:lstStyle>
          <a:p>
            <a:r>
              <a:rPr lang="en-US"/>
              <a:t>Image</a:t>
            </a:r>
          </a:p>
        </p:txBody>
      </p:sp>
      <p:sp>
        <p:nvSpPr>
          <p:cNvPr id="35" name="Picture Placeholder 3">
            <a:extLst>
              <a:ext uri="{FF2B5EF4-FFF2-40B4-BE49-F238E27FC236}">
                <a16:creationId xmlns:a16="http://schemas.microsoft.com/office/drawing/2014/main" id="{0B3F2E3B-CE68-DE4F-9192-2BB40A83B334}"/>
              </a:ext>
            </a:extLst>
          </p:cNvPr>
          <p:cNvSpPr>
            <a:spLocks noGrp="1"/>
          </p:cNvSpPr>
          <p:nvPr>
            <p:ph type="pic" sz="quarter" idx="13" hasCustomPrompt="1"/>
          </p:nvPr>
        </p:nvSpPr>
        <p:spPr>
          <a:xfrm>
            <a:off x="9134856" y="3063240"/>
            <a:ext cx="3057144" cy="3046666"/>
          </a:xfrm>
        </p:spPr>
        <p:txBody>
          <a:bodyPr anchor="ctr"/>
          <a:lstStyle>
            <a:lvl1pPr marL="0" indent="0" algn="ctr">
              <a:buNone/>
              <a:defRPr/>
            </a:lvl1pPr>
          </a:lstStyle>
          <a:p>
            <a:r>
              <a:rPr lang="en-US"/>
              <a:t>Image</a:t>
            </a:r>
          </a:p>
        </p:txBody>
      </p:sp>
      <p:sp>
        <p:nvSpPr>
          <p:cNvPr id="17" name="Rectangle 16">
            <a:extLst>
              <a:ext uri="{FF2B5EF4-FFF2-40B4-BE49-F238E27FC236}">
                <a16:creationId xmlns:a16="http://schemas.microsoft.com/office/drawing/2014/main" id="{43A4DB0E-80D0-E84E-A258-928D03FA2F88}"/>
              </a:ext>
            </a:extLst>
          </p:cNvPr>
          <p:cNvSpPr/>
          <p:nvPr userDrawn="1"/>
        </p:nvSpPr>
        <p:spPr>
          <a:xfrm>
            <a:off x="0"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C0AE65-CBA1-A442-9F85-A24A85671DC9}"/>
              </a:ext>
            </a:extLst>
          </p:cNvPr>
          <p:cNvSpPr/>
          <p:nvPr userDrawn="1"/>
        </p:nvSpPr>
        <p:spPr>
          <a:xfrm>
            <a:off x="3044952" y="0"/>
            <a:ext cx="3044952"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7F8745-7550-9547-829D-E8501361E3FB}"/>
              </a:ext>
            </a:extLst>
          </p:cNvPr>
          <p:cNvSpPr/>
          <p:nvPr userDrawn="1"/>
        </p:nvSpPr>
        <p:spPr>
          <a:xfrm>
            <a:off x="9134856" y="0"/>
            <a:ext cx="3057144"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cture Placeholder 3">
            <a:extLst>
              <a:ext uri="{FF2B5EF4-FFF2-40B4-BE49-F238E27FC236}">
                <a16:creationId xmlns:a16="http://schemas.microsoft.com/office/drawing/2014/main" id="{2CE0E9BF-C404-9648-BC80-046C916DCF41}"/>
              </a:ext>
            </a:extLst>
          </p:cNvPr>
          <p:cNvSpPr>
            <a:spLocks noGrp="1"/>
          </p:cNvSpPr>
          <p:nvPr>
            <p:ph type="pic" sz="quarter" idx="11" hasCustomPrompt="1"/>
          </p:nvPr>
        </p:nvSpPr>
        <p:spPr>
          <a:xfrm>
            <a:off x="6089904" y="0"/>
            <a:ext cx="3043779" cy="3063237"/>
          </a:xfrm>
        </p:spPr>
        <p:txBody>
          <a:bodyPr anchor="ctr"/>
          <a:lstStyle>
            <a:lvl1pPr marL="0" indent="0" algn="ctr">
              <a:buNone/>
              <a:defRPr/>
            </a:lvl1pPr>
          </a:lstStyle>
          <a:p>
            <a:r>
              <a:rPr lang="en-US"/>
              <a:t>Image</a:t>
            </a:r>
          </a:p>
        </p:txBody>
      </p:sp>
      <p:sp>
        <p:nvSpPr>
          <p:cNvPr id="36" name="Text Placeholder 2">
            <a:extLst>
              <a:ext uri="{FF2B5EF4-FFF2-40B4-BE49-F238E27FC236}">
                <a16:creationId xmlns:a16="http://schemas.microsoft.com/office/drawing/2014/main" id="{BEB23639-8FB0-9847-917D-782EB61176F0}"/>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7" name="Text Placeholder 2">
            <a:extLst>
              <a:ext uri="{FF2B5EF4-FFF2-40B4-BE49-F238E27FC236}">
                <a16:creationId xmlns:a16="http://schemas.microsoft.com/office/drawing/2014/main" id="{3DFF6981-5168-8048-9DF4-F595E302F62E}"/>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8" name="Text Placeholder 2">
            <a:extLst>
              <a:ext uri="{FF2B5EF4-FFF2-40B4-BE49-F238E27FC236}">
                <a16:creationId xmlns:a16="http://schemas.microsoft.com/office/drawing/2014/main" id="{2559299B-9A1F-4543-8178-5FB9CD8B066A}"/>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9" name="Text Placeholder 2">
            <a:extLst>
              <a:ext uri="{FF2B5EF4-FFF2-40B4-BE49-F238E27FC236}">
                <a16:creationId xmlns:a16="http://schemas.microsoft.com/office/drawing/2014/main" id="{672944E8-179D-8B4A-B4AC-B258C5A41ACF}"/>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8" name="Slide Number Placeholder 7">
            <a:extLst>
              <a:ext uri="{FF2B5EF4-FFF2-40B4-BE49-F238E27FC236}">
                <a16:creationId xmlns:a16="http://schemas.microsoft.com/office/drawing/2014/main" id="{5712E91F-B41A-0B49-B3A5-9C553B294275}"/>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85A04355-0C76-B446-9714-0C6F01C81C77}"/>
              </a:ext>
            </a:extLst>
          </p:cNvPr>
          <p:cNvSpPr>
            <a:spLocks noGrp="1"/>
          </p:cNvSpPr>
          <p:nvPr>
            <p:ph type="ftr" sz="quarter" idx="24"/>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66528956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5B: 4x2 Grid Pic + Text Gree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A4DB0E-80D0-E84E-A258-928D03FA2F88}"/>
              </a:ext>
            </a:extLst>
          </p:cNvPr>
          <p:cNvSpPr/>
          <p:nvPr userDrawn="1"/>
        </p:nvSpPr>
        <p:spPr>
          <a:xfrm>
            <a:off x="0"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CF5486-089F-D647-91EA-CB8371DE03C5}"/>
              </a:ext>
            </a:extLst>
          </p:cNvPr>
          <p:cNvSpPr/>
          <p:nvPr userDrawn="1"/>
        </p:nvSpPr>
        <p:spPr>
          <a:xfrm>
            <a:off x="6089904"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C0AE65-CBA1-A442-9F85-A24A85671DC9}"/>
              </a:ext>
            </a:extLst>
          </p:cNvPr>
          <p:cNvSpPr/>
          <p:nvPr userDrawn="1"/>
        </p:nvSpPr>
        <p:spPr>
          <a:xfrm>
            <a:off x="3044952"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7F8745-7550-9547-829D-E8501361E3FB}"/>
              </a:ext>
            </a:extLst>
          </p:cNvPr>
          <p:cNvSpPr/>
          <p:nvPr userDrawn="1"/>
        </p:nvSpPr>
        <p:spPr>
          <a:xfrm>
            <a:off x="9134856" y="0"/>
            <a:ext cx="3057144"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
            <a:extLst>
              <a:ext uri="{FF2B5EF4-FFF2-40B4-BE49-F238E27FC236}">
                <a16:creationId xmlns:a16="http://schemas.microsoft.com/office/drawing/2014/main" id="{B7CAF762-2EEB-1F42-A907-98043EDC4A76}"/>
              </a:ext>
            </a:extLst>
          </p:cNvPr>
          <p:cNvSpPr>
            <a:spLocks noGrp="1"/>
          </p:cNvSpPr>
          <p:nvPr>
            <p:ph type="body" sz="quarter" idx="15" hasCustomPrompt="1"/>
          </p:nvPr>
        </p:nvSpPr>
        <p:spPr>
          <a:xfrm>
            <a:off x="27380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3" name="Text Placeholder 2">
            <a:extLst>
              <a:ext uri="{FF2B5EF4-FFF2-40B4-BE49-F238E27FC236}">
                <a16:creationId xmlns:a16="http://schemas.microsoft.com/office/drawing/2014/main" id="{68098840-E750-6F4A-9ED7-BB84F67E2444}"/>
              </a:ext>
            </a:extLst>
          </p:cNvPr>
          <p:cNvSpPr>
            <a:spLocks noGrp="1"/>
          </p:cNvSpPr>
          <p:nvPr>
            <p:ph type="body" sz="quarter" idx="17" hasCustomPrompt="1"/>
          </p:nvPr>
        </p:nvSpPr>
        <p:spPr>
          <a:xfrm>
            <a:off x="636827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4" name="Text Placeholder 2">
            <a:extLst>
              <a:ext uri="{FF2B5EF4-FFF2-40B4-BE49-F238E27FC236}">
                <a16:creationId xmlns:a16="http://schemas.microsoft.com/office/drawing/2014/main" id="{B2A4C7E6-97EF-664F-A8BD-C35A4742CCC5}"/>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5" name="Text Placeholder 2">
            <a:extLst>
              <a:ext uri="{FF2B5EF4-FFF2-40B4-BE49-F238E27FC236}">
                <a16:creationId xmlns:a16="http://schemas.microsoft.com/office/drawing/2014/main" id="{78239DB5-597C-3C47-AF18-D51A2323A0FB}"/>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 name="Slide Number Placeholder 2">
            <a:extLst>
              <a:ext uri="{FF2B5EF4-FFF2-40B4-BE49-F238E27FC236}">
                <a16:creationId xmlns:a16="http://schemas.microsoft.com/office/drawing/2014/main" id="{5C5E3C12-AD85-2342-9374-BF5F46B7A69E}"/>
              </a:ext>
            </a:extLst>
          </p:cNvPr>
          <p:cNvSpPr>
            <a:spLocks noGrp="1"/>
          </p:cNvSpPr>
          <p:nvPr>
            <p:ph type="sldNum" sz="quarter" idx="21"/>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9D0DCE06-5CF7-FF48-892F-E4290BD888D5}"/>
              </a:ext>
            </a:extLst>
          </p:cNvPr>
          <p:cNvSpPr>
            <a:spLocks noGrp="1"/>
          </p:cNvSpPr>
          <p:nvPr>
            <p:ph type="ftr" sz="quarter" idx="22"/>
          </p:nvPr>
        </p:nvSpPr>
        <p:spPr>
          <a:xfrm>
            <a:off x="3060495" y="6285232"/>
            <a:ext cx="6093102" cy="358354"/>
          </a:xfrm>
          <a:prstGeom prst="rect">
            <a:avLst/>
          </a:prstGeom>
        </p:spPr>
        <p:txBody>
          <a:bodyPr/>
          <a:lstStyle/>
          <a:p>
            <a:r>
              <a:rPr lang="en-US"/>
              <a:t>© 2021 CHS Inc. Internal</a:t>
            </a:r>
          </a:p>
        </p:txBody>
      </p:sp>
      <p:sp>
        <p:nvSpPr>
          <p:cNvPr id="18" name="Picture Placeholder 3">
            <a:extLst>
              <a:ext uri="{FF2B5EF4-FFF2-40B4-BE49-F238E27FC236}">
                <a16:creationId xmlns:a16="http://schemas.microsoft.com/office/drawing/2014/main" id="{5130A8A9-33A8-044B-8FCF-EE0F6111C3FD}"/>
              </a:ext>
            </a:extLst>
          </p:cNvPr>
          <p:cNvSpPr>
            <a:spLocks noGrp="1"/>
          </p:cNvSpPr>
          <p:nvPr>
            <p:ph type="pic" sz="quarter" idx="12" hasCustomPrompt="1"/>
          </p:nvPr>
        </p:nvSpPr>
        <p:spPr>
          <a:xfrm>
            <a:off x="3044952" y="3063240"/>
            <a:ext cx="3051046" cy="3046665"/>
          </a:xfrm>
        </p:spPr>
        <p:txBody>
          <a:bodyPr anchor="ctr"/>
          <a:lstStyle>
            <a:lvl1pPr marL="0" indent="0" algn="ctr">
              <a:buNone/>
              <a:defRPr/>
            </a:lvl1pPr>
          </a:lstStyle>
          <a:p>
            <a:r>
              <a:rPr lang="en-US"/>
              <a:t>Image</a:t>
            </a:r>
          </a:p>
        </p:txBody>
      </p:sp>
      <p:sp>
        <p:nvSpPr>
          <p:cNvPr id="25" name="Picture Placeholder 3">
            <a:extLst>
              <a:ext uri="{FF2B5EF4-FFF2-40B4-BE49-F238E27FC236}">
                <a16:creationId xmlns:a16="http://schemas.microsoft.com/office/drawing/2014/main" id="{DCA55E43-DD73-F14A-BE5C-C4F3D4FA646C}"/>
              </a:ext>
            </a:extLst>
          </p:cNvPr>
          <p:cNvSpPr>
            <a:spLocks noGrp="1"/>
          </p:cNvSpPr>
          <p:nvPr>
            <p:ph type="pic" sz="quarter" idx="10" hasCustomPrompt="1"/>
          </p:nvPr>
        </p:nvSpPr>
        <p:spPr>
          <a:xfrm>
            <a:off x="0" y="-1"/>
            <a:ext cx="3051046" cy="3063237"/>
          </a:xfrm>
        </p:spPr>
        <p:txBody>
          <a:bodyPr anchor="ctr"/>
          <a:lstStyle>
            <a:lvl1pPr marL="0" indent="0" algn="ctr">
              <a:buNone/>
              <a:defRPr/>
            </a:lvl1pPr>
          </a:lstStyle>
          <a:p>
            <a:r>
              <a:rPr lang="en-US"/>
              <a:t>Image</a:t>
            </a:r>
          </a:p>
        </p:txBody>
      </p:sp>
      <p:sp>
        <p:nvSpPr>
          <p:cNvPr id="26" name="Picture Placeholder 3">
            <a:extLst>
              <a:ext uri="{FF2B5EF4-FFF2-40B4-BE49-F238E27FC236}">
                <a16:creationId xmlns:a16="http://schemas.microsoft.com/office/drawing/2014/main" id="{C6454B03-E038-CB4A-93C7-11F7A57B4238}"/>
              </a:ext>
            </a:extLst>
          </p:cNvPr>
          <p:cNvSpPr>
            <a:spLocks noGrp="1"/>
          </p:cNvSpPr>
          <p:nvPr>
            <p:ph type="pic" sz="quarter" idx="13" hasCustomPrompt="1"/>
          </p:nvPr>
        </p:nvSpPr>
        <p:spPr>
          <a:xfrm>
            <a:off x="9134856" y="3063240"/>
            <a:ext cx="3057144" cy="3046666"/>
          </a:xfrm>
        </p:spPr>
        <p:txBody>
          <a:bodyPr anchor="ctr"/>
          <a:lstStyle>
            <a:lvl1pPr marL="0" indent="0" algn="ctr">
              <a:buNone/>
              <a:defRPr/>
            </a:lvl1pPr>
          </a:lstStyle>
          <a:p>
            <a:r>
              <a:rPr lang="en-US"/>
              <a:t>Image</a:t>
            </a:r>
          </a:p>
        </p:txBody>
      </p:sp>
      <p:sp>
        <p:nvSpPr>
          <p:cNvPr id="27" name="Picture Placeholder 3">
            <a:extLst>
              <a:ext uri="{FF2B5EF4-FFF2-40B4-BE49-F238E27FC236}">
                <a16:creationId xmlns:a16="http://schemas.microsoft.com/office/drawing/2014/main" id="{0C23642F-507C-4242-B495-19DDDB657F67}"/>
              </a:ext>
            </a:extLst>
          </p:cNvPr>
          <p:cNvSpPr>
            <a:spLocks noGrp="1"/>
          </p:cNvSpPr>
          <p:nvPr>
            <p:ph type="pic" sz="quarter" idx="11" hasCustomPrompt="1"/>
          </p:nvPr>
        </p:nvSpPr>
        <p:spPr>
          <a:xfrm>
            <a:off x="6089904" y="0"/>
            <a:ext cx="3043779" cy="3063237"/>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398344568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5C: 4x2 Grid Pic + Text Orange/Yellow">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A4DB0E-80D0-E84E-A258-928D03FA2F88}"/>
              </a:ext>
            </a:extLst>
          </p:cNvPr>
          <p:cNvSpPr/>
          <p:nvPr userDrawn="1"/>
        </p:nvSpPr>
        <p:spPr>
          <a:xfrm>
            <a:off x="0"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CF5486-089F-D647-91EA-CB8371DE03C5}"/>
              </a:ext>
            </a:extLst>
          </p:cNvPr>
          <p:cNvSpPr/>
          <p:nvPr userDrawn="1"/>
        </p:nvSpPr>
        <p:spPr>
          <a:xfrm>
            <a:off x="6089904"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C0AE65-CBA1-A442-9F85-A24A85671DC9}"/>
              </a:ext>
            </a:extLst>
          </p:cNvPr>
          <p:cNvSpPr/>
          <p:nvPr userDrawn="1"/>
        </p:nvSpPr>
        <p:spPr>
          <a:xfrm>
            <a:off x="3044952"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7F8745-7550-9547-829D-E8501361E3FB}"/>
              </a:ext>
            </a:extLst>
          </p:cNvPr>
          <p:cNvSpPr/>
          <p:nvPr userDrawn="1"/>
        </p:nvSpPr>
        <p:spPr>
          <a:xfrm>
            <a:off x="9134856" y="0"/>
            <a:ext cx="3057144"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6238ABBD-9E35-7A4F-A5CF-976CA754E3C9}"/>
              </a:ext>
            </a:extLst>
          </p:cNvPr>
          <p:cNvSpPr>
            <a:spLocks noGrp="1"/>
          </p:cNvSpPr>
          <p:nvPr>
            <p:ph type="body" sz="quarter" idx="14" hasCustomPrompt="1"/>
          </p:nvPr>
        </p:nvSpPr>
        <p:spPr>
          <a:xfrm>
            <a:off x="276089" y="3325415"/>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1" name="Text Placeholder 2">
            <a:extLst>
              <a:ext uri="{FF2B5EF4-FFF2-40B4-BE49-F238E27FC236}">
                <a16:creationId xmlns:a16="http://schemas.microsoft.com/office/drawing/2014/main" id="{4CA99F74-414F-254E-9AB4-C42BF7E155BF}"/>
              </a:ext>
            </a:extLst>
          </p:cNvPr>
          <p:cNvSpPr>
            <a:spLocks noGrp="1"/>
          </p:cNvSpPr>
          <p:nvPr>
            <p:ph type="body" sz="quarter" idx="15" hasCustomPrompt="1"/>
          </p:nvPr>
        </p:nvSpPr>
        <p:spPr>
          <a:xfrm>
            <a:off x="6365993" y="3325415"/>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3" name="Text Placeholder 2">
            <a:extLst>
              <a:ext uri="{FF2B5EF4-FFF2-40B4-BE49-F238E27FC236}">
                <a16:creationId xmlns:a16="http://schemas.microsoft.com/office/drawing/2014/main" id="{A8D5ED9E-3B72-6C4E-9CEF-97803A725FAD}"/>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4" name="Text Placeholder 2">
            <a:extLst>
              <a:ext uri="{FF2B5EF4-FFF2-40B4-BE49-F238E27FC236}">
                <a16:creationId xmlns:a16="http://schemas.microsoft.com/office/drawing/2014/main" id="{1855BEFA-22E3-3547-8225-9EA3F129EE41}"/>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 name="Slide Number Placeholder 2">
            <a:extLst>
              <a:ext uri="{FF2B5EF4-FFF2-40B4-BE49-F238E27FC236}">
                <a16:creationId xmlns:a16="http://schemas.microsoft.com/office/drawing/2014/main" id="{E157A540-1479-9A4E-B516-FFF929B35F58}"/>
              </a:ext>
            </a:extLst>
          </p:cNvPr>
          <p:cNvSpPr>
            <a:spLocks noGrp="1"/>
          </p:cNvSpPr>
          <p:nvPr>
            <p:ph type="sldNum" sz="quarter" idx="21"/>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4939BF4E-ADEA-9F4B-9B88-405CFACC928B}"/>
              </a:ext>
            </a:extLst>
          </p:cNvPr>
          <p:cNvSpPr>
            <a:spLocks noGrp="1"/>
          </p:cNvSpPr>
          <p:nvPr>
            <p:ph type="ftr" sz="quarter" idx="22"/>
          </p:nvPr>
        </p:nvSpPr>
        <p:spPr>
          <a:xfrm>
            <a:off x="3060495" y="6285232"/>
            <a:ext cx="6093102" cy="358354"/>
          </a:xfrm>
          <a:prstGeom prst="rect">
            <a:avLst/>
          </a:prstGeom>
        </p:spPr>
        <p:txBody>
          <a:bodyPr/>
          <a:lstStyle/>
          <a:p>
            <a:r>
              <a:rPr lang="en-US"/>
              <a:t>© 2021 CHS Inc. Internal</a:t>
            </a:r>
          </a:p>
        </p:txBody>
      </p:sp>
      <p:sp>
        <p:nvSpPr>
          <p:cNvPr id="18" name="Picture Placeholder 3">
            <a:extLst>
              <a:ext uri="{FF2B5EF4-FFF2-40B4-BE49-F238E27FC236}">
                <a16:creationId xmlns:a16="http://schemas.microsoft.com/office/drawing/2014/main" id="{790518E4-58B0-DA49-BC7E-BA8CF7F358BD}"/>
              </a:ext>
            </a:extLst>
          </p:cNvPr>
          <p:cNvSpPr>
            <a:spLocks noGrp="1"/>
          </p:cNvSpPr>
          <p:nvPr>
            <p:ph type="pic" sz="quarter" idx="12" hasCustomPrompt="1"/>
          </p:nvPr>
        </p:nvSpPr>
        <p:spPr>
          <a:xfrm>
            <a:off x="3044952" y="3063240"/>
            <a:ext cx="3051046" cy="3046665"/>
          </a:xfrm>
        </p:spPr>
        <p:txBody>
          <a:bodyPr anchor="ctr"/>
          <a:lstStyle>
            <a:lvl1pPr marL="0" indent="0" algn="ctr">
              <a:buNone/>
              <a:defRPr/>
            </a:lvl1pPr>
          </a:lstStyle>
          <a:p>
            <a:r>
              <a:rPr lang="en-US"/>
              <a:t>Image</a:t>
            </a:r>
          </a:p>
        </p:txBody>
      </p:sp>
      <p:sp>
        <p:nvSpPr>
          <p:cNvPr id="26" name="Picture Placeholder 3">
            <a:extLst>
              <a:ext uri="{FF2B5EF4-FFF2-40B4-BE49-F238E27FC236}">
                <a16:creationId xmlns:a16="http://schemas.microsoft.com/office/drawing/2014/main" id="{9C76BC06-2248-954E-AD4A-E08C4852572D}"/>
              </a:ext>
            </a:extLst>
          </p:cNvPr>
          <p:cNvSpPr>
            <a:spLocks noGrp="1"/>
          </p:cNvSpPr>
          <p:nvPr>
            <p:ph type="pic" sz="quarter" idx="10" hasCustomPrompt="1"/>
          </p:nvPr>
        </p:nvSpPr>
        <p:spPr>
          <a:xfrm>
            <a:off x="0" y="-1"/>
            <a:ext cx="3051046" cy="3063237"/>
          </a:xfrm>
        </p:spPr>
        <p:txBody>
          <a:bodyPr anchor="ctr"/>
          <a:lstStyle>
            <a:lvl1pPr marL="0" indent="0" algn="ctr">
              <a:buNone/>
              <a:defRPr/>
            </a:lvl1pPr>
          </a:lstStyle>
          <a:p>
            <a:r>
              <a:rPr lang="en-US"/>
              <a:t>Image</a:t>
            </a:r>
          </a:p>
        </p:txBody>
      </p:sp>
      <p:sp>
        <p:nvSpPr>
          <p:cNvPr id="27" name="Picture Placeholder 3">
            <a:extLst>
              <a:ext uri="{FF2B5EF4-FFF2-40B4-BE49-F238E27FC236}">
                <a16:creationId xmlns:a16="http://schemas.microsoft.com/office/drawing/2014/main" id="{B4EC15E0-C4C9-0843-8030-E9236434EC13}"/>
              </a:ext>
            </a:extLst>
          </p:cNvPr>
          <p:cNvSpPr>
            <a:spLocks noGrp="1"/>
          </p:cNvSpPr>
          <p:nvPr>
            <p:ph type="pic" sz="quarter" idx="13" hasCustomPrompt="1"/>
          </p:nvPr>
        </p:nvSpPr>
        <p:spPr>
          <a:xfrm>
            <a:off x="9134856" y="3063240"/>
            <a:ext cx="3057144" cy="3046666"/>
          </a:xfrm>
        </p:spPr>
        <p:txBody>
          <a:bodyPr anchor="ctr"/>
          <a:lstStyle>
            <a:lvl1pPr marL="0" indent="0" algn="ctr">
              <a:buNone/>
              <a:defRPr/>
            </a:lvl1pPr>
          </a:lstStyle>
          <a:p>
            <a:r>
              <a:rPr lang="en-US"/>
              <a:t>Image</a:t>
            </a:r>
          </a:p>
        </p:txBody>
      </p:sp>
      <p:sp>
        <p:nvSpPr>
          <p:cNvPr id="29" name="Picture Placeholder 3">
            <a:extLst>
              <a:ext uri="{FF2B5EF4-FFF2-40B4-BE49-F238E27FC236}">
                <a16:creationId xmlns:a16="http://schemas.microsoft.com/office/drawing/2014/main" id="{0B56A224-9EE8-A34F-B094-4B20432E7EC5}"/>
              </a:ext>
            </a:extLst>
          </p:cNvPr>
          <p:cNvSpPr>
            <a:spLocks noGrp="1"/>
          </p:cNvSpPr>
          <p:nvPr>
            <p:ph type="pic" sz="quarter" idx="11" hasCustomPrompt="1"/>
          </p:nvPr>
        </p:nvSpPr>
        <p:spPr>
          <a:xfrm>
            <a:off x="6089904" y="0"/>
            <a:ext cx="3043779" cy="3063237"/>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321174650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6A: 4x2 Grid Content + Text Blu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C3819F-CB30-7341-A2F9-02355719F8BB}"/>
              </a:ext>
            </a:extLst>
          </p:cNvPr>
          <p:cNvSpPr/>
          <p:nvPr userDrawn="1"/>
        </p:nvSpPr>
        <p:spPr>
          <a:xfrm>
            <a:off x="0" y="0"/>
            <a:ext cx="3044952"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EBCB12-D222-294C-8A8D-CFE67B19FDDD}"/>
              </a:ext>
            </a:extLst>
          </p:cNvPr>
          <p:cNvSpPr/>
          <p:nvPr userDrawn="1"/>
        </p:nvSpPr>
        <p:spPr>
          <a:xfrm>
            <a:off x="9134856" y="3063240"/>
            <a:ext cx="3057144"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8AADC4-EAF6-2640-A3D7-8DEB55CC18B2}"/>
              </a:ext>
            </a:extLst>
          </p:cNvPr>
          <p:cNvSpPr/>
          <p:nvPr userDrawn="1"/>
        </p:nvSpPr>
        <p:spPr>
          <a:xfrm>
            <a:off x="3044952" y="0"/>
            <a:ext cx="3044952"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8F4D84-43BA-6744-B7CA-EC1A6677E8E1}"/>
              </a:ext>
            </a:extLst>
          </p:cNvPr>
          <p:cNvSpPr/>
          <p:nvPr userDrawn="1"/>
        </p:nvSpPr>
        <p:spPr>
          <a:xfrm>
            <a:off x="0" y="3063240"/>
            <a:ext cx="3044952"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BA6E66-83FE-D94E-97AE-AD20A6CC22EF}"/>
              </a:ext>
            </a:extLst>
          </p:cNvPr>
          <p:cNvSpPr/>
          <p:nvPr userDrawn="1"/>
        </p:nvSpPr>
        <p:spPr>
          <a:xfrm>
            <a:off x="3044952"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48EB1B-1EF7-BC4C-B0B7-C7C5EBC3944A}"/>
              </a:ext>
            </a:extLst>
          </p:cNvPr>
          <p:cNvSpPr/>
          <p:nvPr userDrawn="1"/>
        </p:nvSpPr>
        <p:spPr>
          <a:xfrm>
            <a:off x="6089904" y="0"/>
            <a:ext cx="3044952"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D4FE75-D15E-1542-BB5F-6148340D1586}"/>
              </a:ext>
            </a:extLst>
          </p:cNvPr>
          <p:cNvSpPr/>
          <p:nvPr userDrawn="1"/>
        </p:nvSpPr>
        <p:spPr>
          <a:xfrm>
            <a:off x="6089904" y="3063240"/>
            <a:ext cx="3044952"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5E4FDF-AAAD-7943-A72C-807B5A8C479B}"/>
              </a:ext>
            </a:extLst>
          </p:cNvPr>
          <p:cNvSpPr/>
          <p:nvPr userDrawn="1"/>
        </p:nvSpPr>
        <p:spPr>
          <a:xfrm>
            <a:off x="9134856" y="0"/>
            <a:ext cx="3057144"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2">
            <a:extLst>
              <a:ext uri="{FF2B5EF4-FFF2-40B4-BE49-F238E27FC236}">
                <a16:creationId xmlns:a16="http://schemas.microsoft.com/office/drawing/2014/main" id="{62655A60-0025-814C-A7E3-FAD1385A740A}"/>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4" name="Text Placeholder 2">
            <a:extLst>
              <a:ext uri="{FF2B5EF4-FFF2-40B4-BE49-F238E27FC236}">
                <a16:creationId xmlns:a16="http://schemas.microsoft.com/office/drawing/2014/main" id="{5A6610DF-52FC-FB4F-A9E1-FC30496F60A8}"/>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5" name="Text Placeholder 2">
            <a:extLst>
              <a:ext uri="{FF2B5EF4-FFF2-40B4-BE49-F238E27FC236}">
                <a16:creationId xmlns:a16="http://schemas.microsoft.com/office/drawing/2014/main" id="{D22B6E1F-0373-C349-AA3C-83B92F474D23}"/>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6" name="Text Placeholder 2">
            <a:extLst>
              <a:ext uri="{FF2B5EF4-FFF2-40B4-BE49-F238E27FC236}">
                <a16:creationId xmlns:a16="http://schemas.microsoft.com/office/drawing/2014/main" id="{F8182263-606F-C74E-8A21-57C1BF298BD6}"/>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804EA698-EC75-E547-8F0B-BD442FF590F5}"/>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20" name="Footer Placeholder 11">
            <a:extLst>
              <a:ext uri="{FF2B5EF4-FFF2-40B4-BE49-F238E27FC236}">
                <a16:creationId xmlns:a16="http://schemas.microsoft.com/office/drawing/2014/main" id="{477B24CC-562C-614A-B7A3-19033C6C0AB9}"/>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21" name="Content Placeholder 2">
            <a:extLst>
              <a:ext uri="{FF2B5EF4-FFF2-40B4-BE49-F238E27FC236}">
                <a16:creationId xmlns:a16="http://schemas.microsoft.com/office/drawing/2014/main" id="{EA4C0BDF-DD8C-E24A-B96D-5E57E39B8EED}"/>
              </a:ext>
            </a:extLst>
          </p:cNvPr>
          <p:cNvSpPr>
            <a:spLocks noGrp="1"/>
          </p:cNvSpPr>
          <p:nvPr>
            <p:ph sz="quarter" idx="18" hasCustomPrompt="1"/>
          </p:nvPr>
        </p:nvSpPr>
        <p:spPr>
          <a:xfrm>
            <a:off x="3044952" y="-1"/>
            <a:ext cx="3040181" cy="306324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23" name="Content Placeholder 2">
            <a:extLst>
              <a:ext uri="{FF2B5EF4-FFF2-40B4-BE49-F238E27FC236}">
                <a16:creationId xmlns:a16="http://schemas.microsoft.com/office/drawing/2014/main" id="{41E62070-E77D-FA41-BA4F-93C096DF6C63}"/>
              </a:ext>
            </a:extLst>
          </p:cNvPr>
          <p:cNvSpPr>
            <a:spLocks noGrp="1"/>
          </p:cNvSpPr>
          <p:nvPr>
            <p:ph sz="quarter" idx="20" hasCustomPrompt="1"/>
          </p:nvPr>
        </p:nvSpPr>
        <p:spPr>
          <a:xfrm>
            <a:off x="6089705" y="3063131"/>
            <a:ext cx="3044952" cy="3046778"/>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26" name="Content Placeholder 2">
            <a:extLst>
              <a:ext uri="{FF2B5EF4-FFF2-40B4-BE49-F238E27FC236}">
                <a16:creationId xmlns:a16="http://schemas.microsoft.com/office/drawing/2014/main" id="{7B9F215C-6F21-684B-B96E-F45A7B940165}"/>
              </a:ext>
            </a:extLst>
          </p:cNvPr>
          <p:cNvSpPr>
            <a:spLocks noGrp="1"/>
          </p:cNvSpPr>
          <p:nvPr>
            <p:ph sz="quarter" idx="21" hasCustomPrompt="1"/>
          </p:nvPr>
        </p:nvSpPr>
        <p:spPr>
          <a:xfrm>
            <a:off x="-9144" y="3063239"/>
            <a:ext cx="3053897" cy="304667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27" name="Content Placeholder 2">
            <a:extLst>
              <a:ext uri="{FF2B5EF4-FFF2-40B4-BE49-F238E27FC236}">
                <a16:creationId xmlns:a16="http://schemas.microsoft.com/office/drawing/2014/main" id="{81071D13-6702-6140-9741-40D6AB9C2C44}"/>
              </a:ext>
            </a:extLst>
          </p:cNvPr>
          <p:cNvSpPr>
            <a:spLocks noGrp="1"/>
          </p:cNvSpPr>
          <p:nvPr>
            <p:ph sz="quarter" idx="19" hasCustomPrompt="1"/>
          </p:nvPr>
        </p:nvSpPr>
        <p:spPr>
          <a:xfrm>
            <a:off x="9139627" y="0"/>
            <a:ext cx="3035410" cy="306313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Tree>
    <p:extLst>
      <p:ext uri="{BB962C8B-B14F-4D97-AF65-F5344CB8AC3E}">
        <p14:creationId xmlns:p14="http://schemas.microsoft.com/office/powerpoint/2010/main" val="361341911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6B: 4x2 Grid Content + Text Green">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C3819F-CB30-7341-A2F9-02355719F8BB}"/>
              </a:ext>
            </a:extLst>
          </p:cNvPr>
          <p:cNvSpPr/>
          <p:nvPr userDrawn="1"/>
        </p:nvSpPr>
        <p:spPr>
          <a:xfrm>
            <a:off x="0"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EBCB12-D222-294C-8A8D-CFE67B19FDDD}"/>
              </a:ext>
            </a:extLst>
          </p:cNvPr>
          <p:cNvSpPr/>
          <p:nvPr userDrawn="1"/>
        </p:nvSpPr>
        <p:spPr>
          <a:xfrm>
            <a:off x="9134856" y="3063240"/>
            <a:ext cx="3057144" cy="30466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8AADC4-EAF6-2640-A3D7-8DEB55CC18B2}"/>
              </a:ext>
            </a:extLst>
          </p:cNvPr>
          <p:cNvSpPr/>
          <p:nvPr userDrawn="1"/>
        </p:nvSpPr>
        <p:spPr>
          <a:xfrm>
            <a:off x="3044952" y="0"/>
            <a:ext cx="3044952"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8F4D84-43BA-6744-B7CA-EC1A6677E8E1}"/>
              </a:ext>
            </a:extLst>
          </p:cNvPr>
          <p:cNvSpPr/>
          <p:nvPr userDrawn="1"/>
        </p:nvSpPr>
        <p:spPr>
          <a:xfrm>
            <a:off x="0"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BA6E66-83FE-D94E-97AE-AD20A6CC22EF}"/>
              </a:ext>
            </a:extLst>
          </p:cNvPr>
          <p:cNvSpPr/>
          <p:nvPr userDrawn="1"/>
        </p:nvSpPr>
        <p:spPr>
          <a:xfrm>
            <a:off x="3044952" y="3063240"/>
            <a:ext cx="3044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48EB1B-1EF7-BC4C-B0B7-C7C5EBC3944A}"/>
              </a:ext>
            </a:extLst>
          </p:cNvPr>
          <p:cNvSpPr/>
          <p:nvPr userDrawn="1"/>
        </p:nvSpPr>
        <p:spPr>
          <a:xfrm>
            <a:off x="6089904"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D4FE75-D15E-1542-BB5F-6148340D1586}"/>
              </a:ext>
            </a:extLst>
          </p:cNvPr>
          <p:cNvSpPr/>
          <p:nvPr userDrawn="1"/>
        </p:nvSpPr>
        <p:spPr>
          <a:xfrm>
            <a:off x="6089904"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5E4FDF-AAAD-7943-A72C-807B5A8C479B}"/>
              </a:ext>
            </a:extLst>
          </p:cNvPr>
          <p:cNvSpPr/>
          <p:nvPr userDrawn="1"/>
        </p:nvSpPr>
        <p:spPr>
          <a:xfrm>
            <a:off x="9134856" y="0"/>
            <a:ext cx="3057144"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2">
            <a:extLst>
              <a:ext uri="{FF2B5EF4-FFF2-40B4-BE49-F238E27FC236}">
                <a16:creationId xmlns:a16="http://schemas.microsoft.com/office/drawing/2014/main" id="{62655A60-0025-814C-A7E3-FAD1385A740A}"/>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4" name="Text Placeholder 2">
            <a:extLst>
              <a:ext uri="{FF2B5EF4-FFF2-40B4-BE49-F238E27FC236}">
                <a16:creationId xmlns:a16="http://schemas.microsoft.com/office/drawing/2014/main" id="{5A6610DF-52FC-FB4F-A9E1-FC30496F60A8}"/>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5" name="Text Placeholder 2">
            <a:extLst>
              <a:ext uri="{FF2B5EF4-FFF2-40B4-BE49-F238E27FC236}">
                <a16:creationId xmlns:a16="http://schemas.microsoft.com/office/drawing/2014/main" id="{D22B6E1F-0373-C349-AA3C-83B92F474D23}"/>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6" name="Text Placeholder 2">
            <a:extLst>
              <a:ext uri="{FF2B5EF4-FFF2-40B4-BE49-F238E27FC236}">
                <a16:creationId xmlns:a16="http://schemas.microsoft.com/office/drawing/2014/main" id="{F8182263-606F-C74E-8A21-57C1BF298BD6}"/>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804EA698-EC75-E547-8F0B-BD442FF590F5}"/>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20" name="Footer Placeholder 11">
            <a:extLst>
              <a:ext uri="{FF2B5EF4-FFF2-40B4-BE49-F238E27FC236}">
                <a16:creationId xmlns:a16="http://schemas.microsoft.com/office/drawing/2014/main" id="{1911151B-3905-F04E-B80D-47B5705F3B7B}"/>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22" name="Content Placeholder 2">
            <a:extLst>
              <a:ext uri="{FF2B5EF4-FFF2-40B4-BE49-F238E27FC236}">
                <a16:creationId xmlns:a16="http://schemas.microsoft.com/office/drawing/2014/main" id="{50B281D8-E09A-6A4B-B1F1-D1599160D031}"/>
              </a:ext>
            </a:extLst>
          </p:cNvPr>
          <p:cNvSpPr>
            <a:spLocks noGrp="1"/>
          </p:cNvSpPr>
          <p:nvPr>
            <p:ph sz="quarter" idx="18" hasCustomPrompt="1"/>
          </p:nvPr>
        </p:nvSpPr>
        <p:spPr>
          <a:xfrm>
            <a:off x="3044952" y="-1"/>
            <a:ext cx="3040181" cy="306324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23" name="Content Placeholder 2">
            <a:extLst>
              <a:ext uri="{FF2B5EF4-FFF2-40B4-BE49-F238E27FC236}">
                <a16:creationId xmlns:a16="http://schemas.microsoft.com/office/drawing/2014/main" id="{7514FDF0-CC23-D147-BE65-E05BB0CB67CE}"/>
              </a:ext>
            </a:extLst>
          </p:cNvPr>
          <p:cNvSpPr>
            <a:spLocks noGrp="1"/>
          </p:cNvSpPr>
          <p:nvPr>
            <p:ph sz="quarter" idx="20" hasCustomPrompt="1"/>
          </p:nvPr>
        </p:nvSpPr>
        <p:spPr>
          <a:xfrm>
            <a:off x="6089705" y="3063131"/>
            <a:ext cx="3044952" cy="3046778"/>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26" name="Content Placeholder 2">
            <a:extLst>
              <a:ext uri="{FF2B5EF4-FFF2-40B4-BE49-F238E27FC236}">
                <a16:creationId xmlns:a16="http://schemas.microsoft.com/office/drawing/2014/main" id="{DC886E8A-034F-5144-8570-A224D66FC16C}"/>
              </a:ext>
            </a:extLst>
          </p:cNvPr>
          <p:cNvSpPr>
            <a:spLocks noGrp="1"/>
          </p:cNvSpPr>
          <p:nvPr>
            <p:ph sz="quarter" idx="21" hasCustomPrompt="1"/>
          </p:nvPr>
        </p:nvSpPr>
        <p:spPr>
          <a:xfrm>
            <a:off x="-9144" y="3063239"/>
            <a:ext cx="3053897" cy="304667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27" name="Content Placeholder 2">
            <a:extLst>
              <a:ext uri="{FF2B5EF4-FFF2-40B4-BE49-F238E27FC236}">
                <a16:creationId xmlns:a16="http://schemas.microsoft.com/office/drawing/2014/main" id="{29E3B2FA-1C4F-2A4B-AD62-AD9C554EDBAE}"/>
              </a:ext>
            </a:extLst>
          </p:cNvPr>
          <p:cNvSpPr>
            <a:spLocks noGrp="1"/>
          </p:cNvSpPr>
          <p:nvPr>
            <p:ph sz="quarter" idx="19" hasCustomPrompt="1"/>
          </p:nvPr>
        </p:nvSpPr>
        <p:spPr>
          <a:xfrm>
            <a:off x="9139627" y="0"/>
            <a:ext cx="3035410" cy="306313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Tree>
    <p:extLst>
      <p:ext uri="{BB962C8B-B14F-4D97-AF65-F5344CB8AC3E}">
        <p14:creationId xmlns:p14="http://schemas.microsoft.com/office/powerpoint/2010/main" val="258836374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6C: 4x2 Grid Content + Text Orange/Yellow">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C3819F-CB30-7341-A2F9-02355719F8BB}"/>
              </a:ext>
            </a:extLst>
          </p:cNvPr>
          <p:cNvSpPr/>
          <p:nvPr userDrawn="1"/>
        </p:nvSpPr>
        <p:spPr>
          <a:xfrm>
            <a:off x="0"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EBCB12-D222-294C-8A8D-CFE67B19FDDD}"/>
              </a:ext>
            </a:extLst>
          </p:cNvPr>
          <p:cNvSpPr/>
          <p:nvPr userDrawn="1"/>
        </p:nvSpPr>
        <p:spPr>
          <a:xfrm>
            <a:off x="9134856" y="3063240"/>
            <a:ext cx="3057144"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8AADC4-EAF6-2640-A3D7-8DEB55CC18B2}"/>
              </a:ext>
            </a:extLst>
          </p:cNvPr>
          <p:cNvSpPr/>
          <p:nvPr userDrawn="1"/>
        </p:nvSpPr>
        <p:spPr>
          <a:xfrm>
            <a:off x="3044952" y="0"/>
            <a:ext cx="3044952"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8F4D84-43BA-6744-B7CA-EC1A6677E8E1}"/>
              </a:ext>
            </a:extLst>
          </p:cNvPr>
          <p:cNvSpPr/>
          <p:nvPr userDrawn="1"/>
        </p:nvSpPr>
        <p:spPr>
          <a:xfrm>
            <a:off x="0"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BA6E66-83FE-D94E-97AE-AD20A6CC22EF}"/>
              </a:ext>
            </a:extLst>
          </p:cNvPr>
          <p:cNvSpPr/>
          <p:nvPr userDrawn="1"/>
        </p:nvSpPr>
        <p:spPr>
          <a:xfrm>
            <a:off x="3044952" y="3063240"/>
            <a:ext cx="3044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48EB1B-1EF7-BC4C-B0B7-C7C5EBC3944A}"/>
              </a:ext>
            </a:extLst>
          </p:cNvPr>
          <p:cNvSpPr/>
          <p:nvPr userDrawn="1"/>
        </p:nvSpPr>
        <p:spPr>
          <a:xfrm>
            <a:off x="6089904"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D4FE75-D15E-1542-BB5F-6148340D1586}"/>
              </a:ext>
            </a:extLst>
          </p:cNvPr>
          <p:cNvSpPr/>
          <p:nvPr userDrawn="1"/>
        </p:nvSpPr>
        <p:spPr>
          <a:xfrm>
            <a:off x="6089904"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5E4FDF-AAAD-7943-A72C-807B5A8C479B}"/>
              </a:ext>
            </a:extLst>
          </p:cNvPr>
          <p:cNvSpPr/>
          <p:nvPr userDrawn="1"/>
        </p:nvSpPr>
        <p:spPr>
          <a:xfrm>
            <a:off x="9134856" y="0"/>
            <a:ext cx="3057144"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2">
            <a:extLst>
              <a:ext uri="{FF2B5EF4-FFF2-40B4-BE49-F238E27FC236}">
                <a16:creationId xmlns:a16="http://schemas.microsoft.com/office/drawing/2014/main" id="{62655A60-0025-814C-A7E3-FAD1385A740A}"/>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4" name="Text Placeholder 2">
            <a:extLst>
              <a:ext uri="{FF2B5EF4-FFF2-40B4-BE49-F238E27FC236}">
                <a16:creationId xmlns:a16="http://schemas.microsoft.com/office/drawing/2014/main" id="{5A6610DF-52FC-FB4F-A9E1-FC30496F60A8}"/>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5" name="Text Placeholder 2">
            <a:extLst>
              <a:ext uri="{FF2B5EF4-FFF2-40B4-BE49-F238E27FC236}">
                <a16:creationId xmlns:a16="http://schemas.microsoft.com/office/drawing/2014/main" id="{D22B6E1F-0373-C349-AA3C-83B92F474D23}"/>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6" name="Text Placeholder 2">
            <a:extLst>
              <a:ext uri="{FF2B5EF4-FFF2-40B4-BE49-F238E27FC236}">
                <a16:creationId xmlns:a16="http://schemas.microsoft.com/office/drawing/2014/main" id="{F8182263-606F-C74E-8A21-57C1BF298BD6}"/>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804EA698-EC75-E547-8F0B-BD442FF590F5}"/>
              </a:ext>
            </a:extLst>
          </p:cNvPr>
          <p:cNvSpPr>
            <a:spLocks noGrp="1"/>
          </p:cNvSpPr>
          <p:nvPr>
            <p:ph type="sldNum" sz="quarter" idx="23"/>
          </p:nvPr>
        </p:nvSpPr>
        <p:spPr/>
        <p:txBody>
          <a:bodyPr/>
          <a:lstStyle/>
          <a:p>
            <a:fld id="{6A6F46FF-D5FD-D344-AAD7-CAD0D68AD4E5}" type="slidenum">
              <a:rPr lang="en-US" smtClean="0"/>
              <a:pPr/>
              <a:t>‹#›</a:t>
            </a:fld>
            <a:endParaRPr lang="en-US"/>
          </a:p>
        </p:txBody>
      </p:sp>
      <p:sp>
        <p:nvSpPr>
          <p:cNvPr id="20" name="Footer Placeholder 11">
            <a:extLst>
              <a:ext uri="{FF2B5EF4-FFF2-40B4-BE49-F238E27FC236}">
                <a16:creationId xmlns:a16="http://schemas.microsoft.com/office/drawing/2014/main" id="{0F194948-BE43-FC4D-93DF-7BA39A3594F1}"/>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22" name="Content Placeholder 2">
            <a:extLst>
              <a:ext uri="{FF2B5EF4-FFF2-40B4-BE49-F238E27FC236}">
                <a16:creationId xmlns:a16="http://schemas.microsoft.com/office/drawing/2014/main" id="{5C0D0AC1-0107-6B4C-8565-7640DB6DF724}"/>
              </a:ext>
            </a:extLst>
          </p:cNvPr>
          <p:cNvSpPr>
            <a:spLocks noGrp="1"/>
          </p:cNvSpPr>
          <p:nvPr>
            <p:ph sz="quarter" idx="18" hasCustomPrompt="1"/>
          </p:nvPr>
        </p:nvSpPr>
        <p:spPr>
          <a:xfrm>
            <a:off x="3044952" y="-1"/>
            <a:ext cx="3040181" cy="306324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28" name="Content Placeholder 2">
            <a:extLst>
              <a:ext uri="{FF2B5EF4-FFF2-40B4-BE49-F238E27FC236}">
                <a16:creationId xmlns:a16="http://schemas.microsoft.com/office/drawing/2014/main" id="{4A6071BC-8D61-984E-8A0F-E80958660F80}"/>
              </a:ext>
            </a:extLst>
          </p:cNvPr>
          <p:cNvSpPr>
            <a:spLocks noGrp="1"/>
          </p:cNvSpPr>
          <p:nvPr>
            <p:ph sz="quarter" idx="20" hasCustomPrompt="1"/>
          </p:nvPr>
        </p:nvSpPr>
        <p:spPr>
          <a:xfrm>
            <a:off x="6089705" y="3063131"/>
            <a:ext cx="3044952" cy="3046778"/>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29" name="Content Placeholder 2">
            <a:extLst>
              <a:ext uri="{FF2B5EF4-FFF2-40B4-BE49-F238E27FC236}">
                <a16:creationId xmlns:a16="http://schemas.microsoft.com/office/drawing/2014/main" id="{CB2321FD-E228-2F43-838A-D0860F924D14}"/>
              </a:ext>
            </a:extLst>
          </p:cNvPr>
          <p:cNvSpPr>
            <a:spLocks noGrp="1"/>
          </p:cNvSpPr>
          <p:nvPr>
            <p:ph sz="quarter" idx="21" hasCustomPrompt="1"/>
          </p:nvPr>
        </p:nvSpPr>
        <p:spPr>
          <a:xfrm>
            <a:off x="-9144" y="3063239"/>
            <a:ext cx="3053897" cy="304667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33" name="Content Placeholder 2">
            <a:extLst>
              <a:ext uri="{FF2B5EF4-FFF2-40B4-BE49-F238E27FC236}">
                <a16:creationId xmlns:a16="http://schemas.microsoft.com/office/drawing/2014/main" id="{35B70302-7BFA-0443-8A6A-7833F654889F}"/>
              </a:ext>
            </a:extLst>
          </p:cNvPr>
          <p:cNvSpPr>
            <a:spLocks noGrp="1"/>
          </p:cNvSpPr>
          <p:nvPr>
            <p:ph sz="quarter" idx="19" hasCustomPrompt="1"/>
          </p:nvPr>
        </p:nvSpPr>
        <p:spPr>
          <a:xfrm>
            <a:off x="9139627" y="0"/>
            <a:ext cx="3035410" cy="3063130"/>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Tree>
    <p:extLst>
      <p:ext uri="{BB962C8B-B14F-4D97-AF65-F5344CB8AC3E}">
        <p14:creationId xmlns:p14="http://schemas.microsoft.com/office/powerpoint/2010/main" val="314637408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7A: 4Col 2 Text 2 Pics Blu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C5F9DB9-D496-A840-946B-B2A0F479E0A6}"/>
              </a:ext>
            </a:extLst>
          </p:cNvPr>
          <p:cNvSpPr>
            <a:spLocks noGrp="1"/>
          </p:cNvSpPr>
          <p:nvPr>
            <p:ph type="pic" sz="quarter" idx="11" hasCustomPrompt="1"/>
          </p:nvPr>
        </p:nvSpPr>
        <p:spPr>
          <a:xfrm>
            <a:off x="9131300" y="0"/>
            <a:ext cx="3060700" cy="6109909"/>
          </a:xfrm>
        </p:spPr>
        <p:txBody>
          <a:bodyPr anchor="ctr"/>
          <a:lstStyle>
            <a:lvl1pPr marL="0" indent="0" algn="ctr">
              <a:buNone/>
              <a:defRPr/>
            </a:lvl1pPr>
          </a:lstStyle>
          <a:p>
            <a:r>
              <a:rPr lang="en-US"/>
              <a:t>Image</a:t>
            </a:r>
          </a:p>
        </p:txBody>
      </p:sp>
      <p:sp>
        <p:nvSpPr>
          <p:cNvPr id="3" name="Picture Placeholder 2">
            <a:extLst>
              <a:ext uri="{FF2B5EF4-FFF2-40B4-BE49-F238E27FC236}">
                <a16:creationId xmlns:a16="http://schemas.microsoft.com/office/drawing/2014/main" id="{613AB15A-3E04-EC4A-8800-DF89768DF21D}"/>
              </a:ext>
            </a:extLst>
          </p:cNvPr>
          <p:cNvSpPr>
            <a:spLocks noGrp="1"/>
          </p:cNvSpPr>
          <p:nvPr>
            <p:ph type="pic" sz="quarter" idx="10" hasCustomPrompt="1"/>
          </p:nvPr>
        </p:nvSpPr>
        <p:spPr>
          <a:xfrm>
            <a:off x="3044825" y="0"/>
            <a:ext cx="3048195" cy="6109909"/>
          </a:xfrm>
        </p:spPr>
        <p:txBody>
          <a:bodyPr anchor="ctr"/>
          <a:lstStyle>
            <a:lvl1pPr marL="0" indent="0" algn="ctr">
              <a:buNone/>
              <a:defRPr/>
            </a:lvl1pPr>
          </a:lstStyle>
          <a:p>
            <a:r>
              <a:rPr lang="en-US"/>
              <a:t>Image</a:t>
            </a:r>
          </a:p>
        </p:txBody>
      </p:sp>
      <p:sp>
        <p:nvSpPr>
          <p:cNvPr id="30" name="Rectangle 29">
            <a:extLst>
              <a:ext uri="{FF2B5EF4-FFF2-40B4-BE49-F238E27FC236}">
                <a16:creationId xmlns:a16="http://schemas.microsoft.com/office/drawing/2014/main" id="{396A348E-F8CA-9842-A7E4-C2DD1B406C37}"/>
              </a:ext>
            </a:extLst>
          </p:cNvPr>
          <p:cNvSpPr/>
          <p:nvPr userDrawn="1"/>
        </p:nvSpPr>
        <p:spPr>
          <a:xfrm>
            <a:off x="0" y="0"/>
            <a:ext cx="3044952"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F4517-5576-3A4E-9AA8-C4D52AFA7AFE}"/>
              </a:ext>
            </a:extLst>
          </p:cNvPr>
          <p:cNvSpPr/>
          <p:nvPr userDrawn="1"/>
        </p:nvSpPr>
        <p:spPr>
          <a:xfrm>
            <a:off x="6089904"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9CDD13C8-8F83-E149-96B5-AE1927AC2AAD}"/>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2F287836-3758-0446-A6CD-25450D205DEA}"/>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3" name="Text Placeholder 2">
            <a:extLst>
              <a:ext uri="{FF2B5EF4-FFF2-40B4-BE49-F238E27FC236}">
                <a16:creationId xmlns:a16="http://schemas.microsoft.com/office/drawing/2014/main" id="{B4842D48-0C5D-9349-B810-E50DBA36133E}"/>
              </a:ext>
            </a:extLst>
          </p:cNvPr>
          <p:cNvSpPr>
            <a:spLocks noGrp="1"/>
          </p:cNvSpPr>
          <p:nvPr>
            <p:ph type="body" sz="quarter" idx="12" hasCustomPrompt="1"/>
          </p:nvPr>
        </p:nvSpPr>
        <p:spPr>
          <a:xfrm>
            <a:off x="283432" y="522518"/>
            <a:ext cx="2478088" cy="91365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14" name="Text Placeholder 2">
            <a:extLst>
              <a:ext uri="{FF2B5EF4-FFF2-40B4-BE49-F238E27FC236}">
                <a16:creationId xmlns:a16="http://schemas.microsoft.com/office/drawing/2014/main" id="{171A3062-8A29-1045-94F9-425B0B09BD8F}"/>
              </a:ext>
            </a:extLst>
          </p:cNvPr>
          <p:cNvSpPr>
            <a:spLocks noGrp="1"/>
          </p:cNvSpPr>
          <p:nvPr>
            <p:ph type="body" sz="quarter" idx="13" hasCustomPrompt="1"/>
          </p:nvPr>
        </p:nvSpPr>
        <p:spPr>
          <a:xfrm>
            <a:off x="283432" y="1512023"/>
            <a:ext cx="2478088" cy="403375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5" name="Text Placeholder 2">
            <a:extLst>
              <a:ext uri="{FF2B5EF4-FFF2-40B4-BE49-F238E27FC236}">
                <a16:creationId xmlns:a16="http://schemas.microsoft.com/office/drawing/2014/main" id="{0CB088AB-D28B-F74C-B344-0EF9AC43C7C5}"/>
              </a:ext>
            </a:extLst>
          </p:cNvPr>
          <p:cNvSpPr>
            <a:spLocks noGrp="1"/>
          </p:cNvSpPr>
          <p:nvPr>
            <p:ph type="body" sz="quarter" idx="14" hasCustomPrompt="1"/>
          </p:nvPr>
        </p:nvSpPr>
        <p:spPr>
          <a:xfrm>
            <a:off x="6373336" y="522518"/>
            <a:ext cx="2478088" cy="91365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16" name="Text Placeholder 2">
            <a:extLst>
              <a:ext uri="{FF2B5EF4-FFF2-40B4-BE49-F238E27FC236}">
                <a16:creationId xmlns:a16="http://schemas.microsoft.com/office/drawing/2014/main" id="{41087AD7-0ABD-F342-A06D-B5B2A259C501}"/>
              </a:ext>
            </a:extLst>
          </p:cNvPr>
          <p:cNvSpPr>
            <a:spLocks noGrp="1"/>
          </p:cNvSpPr>
          <p:nvPr>
            <p:ph type="body" sz="quarter" idx="15" hasCustomPrompt="1"/>
          </p:nvPr>
        </p:nvSpPr>
        <p:spPr>
          <a:xfrm>
            <a:off x="6373336" y="1512023"/>
            <a:ext cx="2478088" cy="4010294"/>
          </a:xfrm>
        </p:spPr>
        <p:txBody>
          <a:bodyPr anchor="t">
            <a:noAutofit/>
          </a:bodyPr>
          <a:lstStyle>
            <a:lvl1pPr marL="0" indent="0" algn="ctr">
              <a:buNone/>
              <a:defRPr sz="2400" b="0">
                <a:solidFill>
                  <a:schemeClr val="bg2"/>
                </a:solidFill>
              </a:defRPr>
            </a:lvl1pPr>
          </a:lstStyle>
          <a:p>
            <a:pPr lvl="0"/>
            <a:r>
              <a:rPr lang="en-US"/>
              <a:t>Click to add text</a:t>
            </a:r>
          </a:p>
        </p:txBody>
      </p:sp>
    </p:spTree>
    <p:extLst>
      <p:ext uri="{BB962C8B-B14F-4D97-AF65-F5344CB8AC3E}">
        <p14:creationId xmlns:p14="http://schemas.microsoft.com/office/powerpoint/2010/main" val="3672137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7B: 4Col 2 Text 2 Pics Green">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6A348E-F8CA-9842-A7E4-C2DD1B406C37}"/>
              </a:ext>
            </a:extLst>
          </p:cNvPr>
          <p:cNvSpPr/>
          <p:nvPr userDrawn="1"/>
        </p:nvSpPr>
        <p:spPr>
          <a:xfrm>
            <a:off x="0" y="0"/>
            <a:ext cx="3044952"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F4517-5576-3A4E-9AA8-C4D52AFA7AFE}"/>
              </a:ext>
            </a:extLst>
          </p:cNvPr>
          <p:cNvSpPr/>
          <p:nvPr userDrawn="1"/>
        </p:nvSpPr>
        <p:spPr>
          <a:xfrm>
            <a:off x="6089904" y="0"/>
            <a:ext cx="3044952"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B44CE6A-CCB1-3D44-B110-A2E0D2A74E2A}"/>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F0349BEF-2E16-D84C-B32E-FBB3CFE9D765}"/>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3" name="Text Placeholder 2">
            <a:extLst>
              <a:ext uri="{FF2B5EF4-FFF2-40B4-BE49-F238E27FC236}">
                <a16:creationId xmlns:a16="http://schemas.microsoft.com/office/drawing/2014/main" id="{3C01FC3D-9C92-AA48-AA81-8E0DFAC14594}"/>
              </a:ext>
            </a:extLst>
          </p:cNvPr>
          <p:cNvSpPr>
            <a:spLocks noGrp="1"/>
          </p:cNvSpPr>
          <p:nvPr>
            <p:ph type="body" sz="quarter" idx="12" hasCustomPrompt="1"/>
          </p:nvPr>
        </p:nvSpPr>
        <p:spPr>
          <a:xfrm>
            <a:off x="283432" y="522518"/>
            <a:ext cx="2478088" cy="91365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14" name="Text Placeholder 2">
            <a:extLst>
              <a:ext uri="{FF2B5EF4-FFF2-40B4-BE49-F238E27FC236}">
                <a16:creationId xmlns:a16="http://schemas.microsoft.com/office/drawing/2014/main" id="{8154EB11-B887-114E-9BA0-781D6F966F03}"/>
              </a:ext>
            </a:extLst>
          </p:cNvPr>
          <p:cNvSpPr>
            <a:spLocks noGrp="1"/>
          </p:cNvSpPr>
          <p:nvPr>
            <p:ph type="body" sz="quarter" idx="13" hasCustomPrompt="1"/>
          </p:nvPr>
        </p:nvSpPr>
        <p:spPr>
          <a:xfrm>
            <a:off x="283432" y="1512023"/>
            <a:ext cx="2478088" cy="403375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5" name="Text Placeholder 2">
            <a:extLst>
              <a:ext uri="{FF2B5EF4-FFF2-40B4-BE49-F238E27FC236}">
                <a16:creationId xmlns:a16="http://schemas.microsoft.com/office/drawing/2014/main" id="{E3AC7D7F-C80E-0442-BE50-D6851075D569}"/>
              </a:ext>
            </a:extLst>
          </p:cNvPr>
          <p:cNvSpPr>
            <a:spLocks noGrp="1"/>
          </p:cNvSpPr>
          <p:nvPr>
            <p:ph type="body" sz="quarter" idx="14" hasCustomPrompt="1"/>
          </p:nvPr>
        </p:nvSpPr>
        <p:spPr>
          <a:xfrm>
            <a:off x="6373336" y="522518"/>
            <a:ext cx="2478088" cy="91365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20" name="Text Placeholder 2">
            <a:extLst>
              <a:ext uri="{FF2B5EF4-FFF2-40B4-BE49-F238E27FC236}">
                <a16:creationId xmlns:a16="http://schemas.microsoft.com/office/drawing/2014/main" id="{48CAC78E-C330-0F4A-9206-DB436BCE05CF}"/>
              </a:ext>
            </a:extLst>
          </p:cNvPr>
          <p:cNvSpPr>
            <a:spLocks noGrp="1"/>
          </p:cNvSpPr>
          <p:nvPr>
            <p:ph type="body" sz="quarter" idx="15" hasCustomPrompt="1"/>
          </p:nvPr>
        </p:nvSpPr>
        <p:spPr>
          <a:xfrm>
            <a:off x="6373336" y="1512023"/>
            <a:ext cx="2478088" cy="401029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16" name="Picture Placeholder 4">
            <a:extLst>
              <a:ext uri="{FF2B5EF4-FFF2-40B4-BE49-F238E27FC236}">
                <a16:creationId xmlns:a16="http://schemas.microsoft.com/office/drawing/2014/main" id="{4DF67D66-A1EE-9A4D-9782-C0609272A85F}"/>
              </a:ext>
            </a:extLst>
          </p:cNvPr>
          <p:cNvSpPr>
            <a:spLocks noGrp="1"/>
          </p:cNvSpPr>
          <p:nvPr>
            <p:ph type="pic" sz="quarter" idx="11" hasCustomPrompt="1"/>
          </p:nvPr>
        </p:nvSpPr>
        <p:spPr>
          <a:xfrm>
            <a:off x="9131300" y="0"/>
            <a:ext cx="3060700" cy="6109909"/>
          </a:xfrm>
        </p:spPr>
        <p:txBody>
          <a:bodyPr anchor="ctr"/>
          <a:lstStyle>
            <a:lvl1pPr marL="0" indent="0" algn="ctr">
              <a:buNone/>
              <a:defRPr/>
            </a:lvl1pPr>
          </a:lstStyle>
          <a:p>
            <a:r>
              <a:rPr lang="en-US"/>
              <a:t>Image</a:t>
            </a:r>
          </a:p>
        </p:txBody>
      </p:sp>
      <p:sp>
        <p:nvSpPr>
          <p:cNvPr id="17" name="Picture Placeholder 2">
            <a:extLst>
              <a:ext uri="{FF2B5EF4-FFF2-40B4-BE49-F238E27FC236}">
                <a16:creationId xmlns:a16="http://schemas.microsoft.com/office/drawing/2014/main" id="{DD75153C-2363-D04D-9FF5-A7E681CD2665}"/>
              </a:ext>
            </a:extLst>
          </p:cNvPr>
          <p:cNvSpPr>
            <a:spLocks noGrp="1"/>
          </p:cNvSpPr>
          <p:nvPr>
            <p:ph type="pic" sz="quarter" idx="10" hasCustomPrompt="1"/>
          </p:nvPr>
        </p:nvSpPr>
        <p:spPr>
          <a:xfrm>
            <a:off x="3044825" y="0"/>
            <a:ext cx="3048195" cy="6109909"/>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332329195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A: 2 Column Title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1"/>
            <a:ext cx="6099048"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61099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E4723C1-D2E9-9F44-B87B-D905669B20E1}"/>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A882FE66-FE60-DF40-A591-52AB6B4CAFD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4" name="Text Placeholder 2">
            <a:extLst>
              <a:ext uri="{FF2B5EF4-FFF2-40B4-BE49-F238E27FC236}">
                <a16:creationId xmlns:a16="http://schemas.microsoft.com/office/drawing/2014/main" id="{002E2E76-AB5E-3242-B5FC-0C7684B64399}"/>
              </a:ext>
            </a:extLst>
          </p:cNvPr>
          <p:cNvSpPr>
            <a:spLocks noGrp="1"/>
          </p:cNvSpPr>
          <p:nvPr>
            <p:ph type="body" sz="quarter" idx="16" hasCustomPrompt="1"/>
          </p:nvPr>
        </p:nvSpPr>
        <p:spPr>
          <a:xfrm>
            <a:off x="6526065" y="418263"/>
            <a:ext cx="5243867" cy="5281668"/>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24BE025A-F2E9-654A-9BE2-AC71D7ACE771}"/>
              </a:ext>
            </a:extLst>
          </p:cNvPr>
          <p:cNvSpPr>
            <a:spLocks noGrp="1"/>
          </p:cNvSpPr>
          <p:nvPr>
            <p:ph type="body" sz="quarter" idx="17" hasCustomPrompt="1"/>
          </p:nvPr>
        </p:nvSpPr>
        <p:spPr>
          <a:xfrm>
            <a:off x="427590" y="418263"/>
            <a:ext cx="5243867" cy="5281668"/>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12284416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7C: 4Col 2 Text 2 Pics Orange/Yellow">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6A348E-F8CA-9842-A7E4-C2DD1B406C37}"/>
              </a:ext>
            </a:extLst>
          </p:cNvPr>
          <p:cNvSpPr/>
          <p:nvPr userDrawn="1"/>
        </p:nvSpPr>
        <p:spPr>
          <a:xfrm>
            <a:off x="0" y="0"/>
            <a:ext cx="304495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F4517-5576-3A4E-9AA8-C4D52AFA7AFE}"/>
              </a:ext>
            </a:extLst>
          </p:cNvPr>
          <p:cNvSpPr/>
          <p:nvPr userDrawn="1"/>
        </p:nvSpPr>
        <p:spPr>
          <a:xfrm>
            <a:off x="6093020" y="0"/>
            <a:ext cx="30418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BE12308-7589-A74B-84B3-4FFB1AEADEBE}"/>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EC6C27D9-D723-D441-A057-FA4FEB66E427}"/>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7" name="Text Placeholder 2">
            <a:extLst>
              <a:ext uri="{FF2B5EF4-FFF2-40B4-BE49-F238E27FC236}">
                <a16:creationId xmlns:a16="http://schemas.microsoft.com/office/drawing/2014/main" id="{DBEB49DF-E9F2-0049-8B38-E230EFD13380}"/>
              </a:ext>
            </a:extLst>
          </p:cNvPr>
          <p:cNvSpPr>
            <a:spLocks noGrp="1"/>
          </p:cNvSpPr>
          <p:nvPr>
            <p:ph type="body" sz="quarter" idx="12" hasCustomPrompt="1"/>
          </p:nvPr>
        </p:nvSpPr>
        <p:spPr>
          <a:xfrm>
            <a:off x="283432" y="522518"/>
            <a:ext cx="2478088" cy="91365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18" name="Text Placeholder 2">
            <a:extLst>
              <a:ext uri="{FF2B5EF4-FFF2-40B4-BE49-F238E27FC236}">
                <a16:creationId xmlns:a16="http://schemas.microsoft.com/office/drawing/2014/main" id="{7F2E348D-D8F2-9540-B725-1A8077CC29B2}"/>
              </a:ext>
            </a:extLst>
          </p:cNvPr>
          <p:cNvSpPr>
            <a:spLocks noGrp="1"/>
          </p:cNvSpPr>
          <p:nvPr>
            <p:ph type="body" sz="quarter" idx="13" hasCustomPrompt="1"/>
          </p:nvPr>
        </p:nvSpPr>
        <p:spPr>
          <a:xfrm>
            <a:off x="283432" y="1512023"/>
            <a:ext cx="2478088" cy="403375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C8CA38C4-D91C-0F4E-AC95-175BCB3AD8A8}"/>
              </a:ext>
            </a:extLst>
          </p:cNvPr>
          <p:cNvSpPr>
            <a:spLocks noGrp="1"/>
          </p:cNvSpPr>
          <p:nvPr>
            <p:ph type="body" sz="quarter" idx="14" hasCustomPrompt="1"/>
          </p:nvPr>
        </p:nvSpPr>
        <p:spPr>
          <a:xfrm>
            <a:off x="6373336" y="522518"/>
            <a:ext cx="2478088" cy="91365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20" name="Text Placeholder 2">
            <a:extLst>
              <a:ext uri="{FF2B5EF4-FFF2-40B4-BE49-F238E27FC236}">
                <a16:creationId xmlns:a16="http://schemas.microsoft.com/office/drawing/2014/main" id="{B5F45FF4-BC67-5943-B536-56865B88EDEF}"/>
              </a:ext>
            </a:extLst>
          </p:cNvPr>
          <p:cNvSpPr>
            <a:spLocks noGrp="1"/>
          </p:cNvSpPr>
          <p:nvPr>
            <p:ph type="body" sz="quarter" idx="15" hasCustomPrompt="1"/>
          </p:nvPr>
        </p:nvSpPr>
        <p:spPr>
          <a:xfrm>
            <a:off x="6373336" y="1512023"/>
            <a:ext cx="2478088" cy="401029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12" name="Picture Placeholder 4">
            <a:extLst>
              <a:ext uri="{FF2B5EF4-FFF2-40B4-BE49-F238E27FC236}">
                <a16:creationId xmlns:a16="http://schemas.microsoft.com/office/drawing/2014/main" id="{DEC19B1D-6A9B-384B-9890-AC37D147AD35}"/>
              </a:ext>
            </a:extLst>
          </p:cNvPr>
          <p:cNvSpPr>
            <a:spLocks noGrp="1"/>
          </p:cNvSpPr>
          <p:nvPr>
            <p:ph type="pic" sz="quarter" idx="11" hasCustomPrompt="1"/>
          </p:nvPr>
        </p:nvSpPr>
        <p:spPr>
          <a:xfrm>
            <a:off x="9131300" y="0"/>
            <a:ext cx="3060700" cy="6109909"/>
          </a:xfrm>
        </p:spPr>
        <p:txBody>
          <a:bodyPr anchor="ctr"/>
          <a:lstStyle>
            <a:lvl1pPr marL="0" indent="0" algn="ctr">
              <a:buNone/>
              <a:defRPr/>
            </a:lvl1pPr>
          </a:lstStyle>
          <a:p>
            <a:r>
              <a:rPr lang="en-US"/>
              <a:t>Image</a:t>
            </a:r>
          </a:p>
        </p:txBody>
      </p:sp>
      <p:sp>
        <p:nvSpPr>
          <p:cNvPr id="13" name="Picture Placeholder 2">
            <a:extLst>
              <a:ext uri="{FF2B5EF4-FFF2-40B4-BE49-F238E27FC236}">
                <a16:creationId xmlns:a16="http://schemas.microsoft.com/office/drawing/2014/main" id="{69D50857-3703-6242-9C6F-883582515B2E}"/>
              </a:ext>
            </a:extLst>
          </p:cNvPr>
          <p:cNvSpPr>
            <a:spLocks noGrp="1"/>
          </p:cNvSpPr>
          <p:nvPr>
            <p:ph type="pic" sz="quarter" idx="10" hasCustomPrompt="1"/>
          </p:nvPr>
        </p:nvSpPr>
        <p:spPr>
          <a:xfrm>
            <a:off x="3044825" y="0"/>
            <a:ext cx="3048195" cy="6109909"/>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147643796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8A: 4Col Tex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0"/>
            <a:ext cx="3057144"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957D0C09-CE72-D74A-BECD-D9E024B25D8E}"/>
              </a:ext>
            </a:extLst>
          </p:cNvPr>
          <p:cNvSpPr>
            <a:spLocks noGrp="1"/>
          </p:cNvSpPr>
          <p:nvPr>
            <p:ph type="body" sz="quarter" idx="12" hasCustomPrompt="1"/>
          </p:nvPr>
        </p:nvSpPr>
        <p:spPr>
          <a:xfrm>
            <a:off x="283432" y="522518"/>
            <a:ext cx="2478088" cy="91365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23" name="Text Placeholder 2">
            <a:extLst>
              <a:ext uri="{FF2B5EF4-FFF2-40B4-BE49-F238E27FC236}">
                <a16:creationId xmlns:a16="http://schemas.microsoft.com/office/drawing/2014/main" id="{A0EAFCE1-1F04-8047-BFB0-5EC6E5C47973}"/>
              </a:ext>
            </a:extLst>
          </p:cNvPr>
          <p:cNvSpPr>
            <a:spLocks noGrp="1"/>
          </p:cNvSpPr>
          <p:nvPr>
            <p:ph type="body" sz="quarter" idx="13" hasCustomPrompt="1"/>
          </p:nvPr>
        </p:nvSpPr>
        <p:spPr>
          <a:xfrm>
            <a:off x="283432" y="1512023"/>
            <a:ext cx="2478088" cy="403375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24" name="Text Placeholder 2">
            <a:extLst>
              <a:ext uri="{FF2B5EF4-FFF2-40B4-BE49-F238E27FC236}">
                <a16:creationId xmlns:a16="http://schemas.microsoft.com/office/drawing/2014/main" id="{994F2DFA-549B-2D45-A8CE-61D6F52BDDF9}"/>
              </a:ext>
            </a:extLst>
          </p:cNvPr>
          <p:cNvSpPr>
            <a:spLocks noGrp="1"/>
          </p:cNvSpPr>
          <p:nvPr>
            <p:ph type="body" sz="quarter" idx="14" hasCustomPrompt="1"/>
          </p:nvPr>
        </p:nvSpPr>
        <p:spPr>
          <a:xfrm>
            <a:off x="6373336" y="522518"/>
            <a:ext cx="2478088" cy="91365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25" name="Text Placeholder 2">
            <a:extLst>
              <a:ext uri="{FF2B5EF4-FFF2-40B4-BE49-F238E27FC236}">
                <a16:creationId xmlns:a16="http://schemas.microsoft.com/office/drawing/2014/main" id="{9770C9AA-A967-F14F-88A9-0073C533D1AE}"/>
              </a:ext>
            </a:extLst>
          </p:cNvPr>
          <p:cNvSpPr>
            <a:spLocks noGrp="1"/>
          </p:cNvSpPr>
          <p:nvPr>
            <p:ph type="body" sz="quarter" idx="15" hasCustomPrompt="1"/>
          </p:nvPr>
        </p:nvSpPr>
        <p:spPr>
          <a:xfrm>
            <a:off x="6373336" y="1512023"/>
            <a:ext cx="2478088" cy="401029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28" name="Text Placeholder 2">
            <a:extLst>
              <a:ext uri="{FF2B5EF4-FFF2-40B4-BE49-F238E27FC236}">
                <a16:creationId xmlns:a16="http://schemas.microsoft.com/office/drawing/2014/main" id="{F3048F01-B0F8-3F4E-A61C-DFDAAA993150}"/>
              </a:ext>
            </a:extLst>
          </p:cNvPr>
          <p:cNvSpPr>
            <a:spLocks noGrp="1"/>
          </p:cNvSpPr>
          <p:nvPr>
            <p:ph type="body" sz="quarter" idx="16" hasCustomPrompt="1"/>
          </p:nvPr>
        </p:nvSpPr>
        <p:spPr>
          <a:xfrm>
            <a:off x="3328384" y="522518"/>
            <a:ext cx="2478088" cy="91365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29" name="Text Placeholder 2">
            <a:extLst>
              <a:ext uri="{FF2B5EF4-FFF2-40B4-BE49-F238E27FC236}">
                <a16:creationId xmlns:a16="http://schemas.microsoft.com/office/drawing/2014/main" id="{70A8B56D-BD4E-1B46-9CCF-C629A154A0A5}"/>
              </a:ext>
            </a:extLst>
          </p:cNvPr>
          <p:cNvSpPr>
            <a:spLocks noGrp="1"/>
          </p:cNvSpPr>
          <p:nvPr>
            <p:ph type="body" sz="quarter" idx="17" hasCustomPrompt="1"/>
          </p:nvPr>
        </p:nvSpPr>
        <p:spPr>
          <a:xfrm>
            <a:off x="3328384" y="1512023"/>
            <a:ext cx="2478088" cy="403375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1" name="Text Placeholder 2">
            <a:extLst>
              <a:ext uri="{FF2B5EF4-FFF2-40B4-BE49-F238E27FC236}">
                <a16:creationId xmlns:a16="http://schemas.microsoft.com/office/drawing/2014/main" id="{A164D0B4-CF72-1A43-858F-E2B516384AC7}"/>
              </a:ext>
            </a:extLst>
          </p:cNvPr>
          <p:cNvSpPr>
            <a:spLocks noGrp="1"/>
          </p:cNvSpPr>
          <p:nvPr>
            <p:ph type="body" sz="quarter" idx="18" hasCustomPrompt="1"/>
          </p:nvPr>
        </p:nvSpPr>
        <p:spPr>
          <a:xfrm>
            <a:off x="9422860" y="522518"/>
            <a:ext cx="2478088" cy="91365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33" name="Text Placeholder 2">
            <a:extLst>
              <a:ext uri="{FF2B5EF4-FFF2-40B4-BE49-F238E27FC236}">
                <a16:creationId xmlns:a16="http://schemas.microsoft.com/office/drawing/2014/main" id="{F36C2D9B-CE90-2542-BED3-4A7FD5ADB2F9}"/>
              </a:ext>
            </a:extLst>
          </p:cNvPr>
          <p:cNvSpPr>
            <a:spLocks noGrp="1"/>
          </p:cNvSpPr>
          <p:nvPr>
            <p:ph type="body" sz="quarter" idx="19" hasCustomPrompt="1"/>
          </p:nvPr>
        </p:nvSpPr>
        <p:spPr>
          <a:xfrm>
            <a:off x="9422860" y="1512023"/>
            <a:ext cx="2478088" cy="403375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759BD47D-DCF0-124E-A35A-C038106E47CB}"/>
              </a:ext>
            </a:extLst>
          </p:cNvPr>
          <p:cNvSpPr>
            <a:spLocks noGrp="1"/>
          </p:cNvSpPr>
          <p:nvPr>
            <p:ph type="sldNum" sz="quarter" idx="21"/>
          </p:nvPr>
        </p:nvSpPr>
        <p:spPr/>
        <p:txBody>
          <a:bodyPr/>
          <a:lstStyle/>
          <a:p>
            <a:fld id="{6A6F46FF-D5FD-D344-AAD7-CAD0D68AD4E5}" type="slidenum">
              <a:rPr lang="en-US" smtClean="0"/>
              <a:pPr/>
              <a:t>‹#›</a:t>
            </a:fld>
            <a:endParaRPr lang="en-US"/>
          </a:p>
        </p:txBody>
      </p:sp>
      <p:sp>
        <p:nvSpPr>
          <p:cNvPr id="18" name="Footer Placeholder 11">
            <a:extLst>
              <a:ext uri="{FF2B5EF4-FFF2-40B4-BE49-F238E27FC236}">
                <a16:creationId xmlns:a16="http://schemas.microsoft.com/office/drawing/2014/main" id="{94FC0466-B431-1940-9626-5857DA212B32}"/>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72489362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8B: 4Col Tex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1"/>
            <a:ext cx="3057144"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2">
            <a:extLst>
              <a:ext uri="{FF2B5EF4-FFF2-40B4-BE49-F238E27FC236}">
                <a16:creationId xmlns:a16="http://schemas.microsoft.com/office/drawing/2014/main" id="{87624887-0AFC-AC4D-8D7F-FC57A07201D6}"/>
              </a:ext>
            </a:extLst>
          </p:cNvPr>
          <p:cNvSpPr>
            <a:spLocks noGrp="1"/>
          </p:cNvSpPr>
          <p:nvPr>
            <p:ph type="body" sz="quarter" idx="12" hasCustomPrompt="1"/>
          </p:nvPr>
        </p:nvSpPr>
        <p:spPr>
          <a:xfrm>
            <a:off x="283432" y="2244436"/>
            <a:ext cx="2478088" cy="91888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33" name="Text Placeholder 2">
            <a:extLst>
              <a:ext uri="{FF2B5EF4-FFF2-40B4-BE49-F238E27FC236}">
                <a16:creationId xmlns:a16="http://schemas.microsoft.com/office/drawing/2014/main" id="{48100476-9863-7C47-AAB8-4986903F9112}"/>
              </a:ext>
            </a:extLst>
          </p:cNvPr>
          <p:cNvSpPr>
            <a:spLocks noGrp="1"/>
          </p:cNvSpPr>
          <p:nvPr>
            <p:ph type="body" sz="quarter" idx="13" hasCustomPrompt="1"/>
          </p:nvPr>
        </p:nvSpPr>
        <p:spPr>
          <a:xfrm>
            <a:off x="283432" y="3239171"/>
            <a:ext cx="2478088" cy="2653419"/>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68E41137-77E4-4547-A1B1-6C6B2894803C}"/>
              </a:ext>
            </a:extLst>
          </p:cNvPr>
          <p:cNvSpPr>
            <a:spLocks noGrp="1"/>
          </p:cNvSpPr>
          <p:nvPr>
            <p:ph type="body" sz="quarter" idx="14" hasCustomPrompt="1"/>
          </p:nvPr>
        </p:nvSpPr>
        <p:spPr>
          <a:xfrm>
            <a:off x="3328384" y="2244436"/>
            <a:ext cx="2478088" cy="91888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37" name="Text Placeholder 2">
            <a:extLst>
              <a:ext uri="{FF2B5EF4-FFF2-40B4-BE49-F238E27FC236}">
                <a16:creationId xmlns:a16="http://schemas.microsoft.com/office/drawing/2014/main" id="{8BB329BB-D98A-C845-890F-6545C685AFBB}"/>
              </a:ext>
            </a:extLst>
          </p:cNvPr>
          <p:cNvSpPr>
            <a:spLocks noGrp="1"/>
          </p:cNvSpPr>
          <p:nvPr>
            <p:ph type="body" sz="quarter" idx="15" hasCustomPrompt="1"/>
          </p:nvPr>
        </p:nvSpPr>
        <p:spPr>
          <a:xfrm>
            <a:off x="3328384" y="3239171"/>
            <a:ext cx="2478088" cy="263742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8" name="Text Placeholder 2">
            <a:extLst>
              <a:ext uri="{FF2B5EF4-FFF2-40B4-BE49-F238E27FC236}">
                <a16:creationId xmlns:a16="http://schemas.microsoft.com/office/drawing/2014/main" id="{04611398-338C-754E-89B8-57083456BE01}"/>
              </a:ext>
            </a:extLst>
          </p:cNvPr>
          <p:cNvSpPr>
            <a:spLocks noGrp="1"/>
          </p:cNvSpPr>
          <p:nvPr>
            <p:ph type="body" sz="quarter" idx="16" hasCustomPrompt="1"/>
          </p:nvPr>
        </p:nvSpPr>
        <p:spPr>
          <a:xfrm>
            <a:off x="6373336" y="2244436"/>
            <a:ext cx="2478088" cy="91888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39" name="Text Placeholder 2">
            <a:extLst>
              <a:ext uri="{FF2B5EF4-FFF2-40B4-BE49-F238E27FC236}">
                <a16:creationId xmlns:a16="http://schemas.microsoft.com/office/drawing/2014/main" id="{B990D441-1249-064E-BA1D-35475B978977}"/>
              </a:ext>
            </a:extLst>
          </p:cNvPr>
          <p:cNvSpPr>
            <a:spLocks noGrp="1"/>
          </p:cNvSpPr>
          <p:nvPr>
            <p:ph type="body" sz="quarter" idx="17" hasCustomPrompt="1"/>
          </p:nvPr>
        </p:nvSpPr>
        <p:spPr>
          <a:xfrm>
            <a:off x="6373336" y="3239171"/>
            <a:ext cx="2478088" cy="2637429"/>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0" name="Text Placeholder 2">
            <a:extLst>
              <a:ext uri="{FF2B5EF4-FFF2-40B4-BE49-F238E27FC236}">
                <a16:creationId xmlns:a16="http://schemas.microsoft.com/office/drawing/2014/main" id="{90778265-E87C-0940-AE04-2143B4694145}"/>
              </a:ext>
            </a:extLst>
          </p:cNvPr>
          <p:cNvSpPr>
            <a:spLocks noGrp="1"/>
          </p:cNvSpPr>
          <p:nvPr>
            <p:ph type="body" sz="quarter" idx="18" hasCustomPrompt="1"/>
          </p:nvPr>
        </p:nvSpPr>
        <p:spPr>
          <a:xfrm>
            <a:off x="9422860" y="2244436"/>
            <a:ext cx="2478088" cy="91888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41" name="Text Placeholder 2">
            <a:extLst>
              <a:ext uri="{FF2B5EF4-FFF2-40B4-BE49-F238E27FC236}">
                <a16:creationId xmlns:a16="http://schemas.microsoft.com/office/drawing/2014/main" id="{4E2DA58D-4A0E-3C4B-887E-50AD4D17B96F}"/>
              </a:ext>
            </a:extLst>
          </p:cNvPr>
          <p:cNvSpPr>
            <a:spLocks noGrp="1"/>
          </p:cNvSpPr>
          <p:nvPr>
            <p:ph type="body" sz="quarter" idx="19" hasCustomPrompt="1"/>
          </p:nvPr>
        </p:nvSpPr>
        <p:spPr>
          <a:xfrm>
            <a:off x="9422860" y="3239171"/>
            <a:ext cx="2478088" cy="265341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44" name="Content Placeholder 6">
            <a:extLst>
              <a:ext uri="{FF2B5EF4-FFF2-40B4-BE49-F238E27FC236}">
                <a16:creationId xmlns:a16="http://schemas.microsoft.com/office/drawing/2014/main" id="{DBEA8F75-3A6B-1C4B-B47D-67A450C15402}"/>
              </a:ext>
            </a:extLst>
          </p:cNvPr>
          <p:cNvSpPr>
            <a:spLocks noGrp="1"/>
          </p:cNvSpPr>
          <p:nvPr>
            <p:ph sz="quarter" idx="21" hasCustomPrompt="1"/>
          </p:nvPr>
        </p:nvSpPr>
        <p:spPr>
          <a:xfrm>
            <a:off x="283432" y="321876"/>
            <a:ext cx="2473516" cy="1779611"/>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45" name="Content Placeholder 6">
            <a:extLst>
              <a:ext uri="{FF2B5EF4-FFF2-40B4-BE49-F238E27FC236}">
                <a16:creationId xmlns:a16="http://schemas.microsoft.com/office/drawing/2014/main" id="{6565C892-D122-6949-8248-0F8ABB0D0FD1}"/>
              </a:ext>
            </a:extLst>
          </p:cNvPr>
          <p:cNvSpPr>
            <a:spLocks noGrp="1"/>
          </p:cNvSpPr>
          <p:nvPr>
            <p:ph sz="quarter" idx="22" hasCustomPrompt="1"/>
          </p:nvPr>
        </p:nvSpPr>
        <p:spPr>
          <a:xfrm>
            <a:off x="3328384" y="332509"/>
            <a:ext cx="2473516" cy="1779611"/>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46" name="Content Placeholder 6">
            <a:extLst>
              <a:ext uri="{FF2B5EF4-FFF2-40B4-BE49-F238E27FC236}">
                <a16:creationId xmlns:a16="http://schemas.microsoft.com/office/drawing/2014/main" id="{8F5AD0F5-E286-6245-BBB9-883BDD385B56}"/>
              </a:ext>
            </a:extLst>
          </p:cNvPr>
          <p:cNvSpPr>
            <a:spLocks noGrp="1"/>
          </p:cNvSpPr>
          <p:nvPr>
            <p:ph sz="quarter" idx="23" hasCustomPrompt="1"/>
          </p:nvPr>
        </p:nvSpPr>
        <p:spPr>
          <a:xfrm>
            <a:off x="6373336" y="332509"/>
            <a:ext cx="2473516" cy="1779611"/>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47" name="Content Placeholder 6">
            <a:extLst>
              <a:ext uri="{FF2B5EF4-FFF2-40B4-BE49-F238E27FC236}">
                <a16:creationId xmlns:a16="http://schemas.microsoft.com/office/drawing/2014/main" id="{889D1B1C-ACC0-EF4F-A48E-3B55CC054304}"/>
              </a:ext>
            </a:extLst>
          </p:cNvPr>
          <p:cNvSpPr>
            <a:spLocks noGrp="1"/>
          </p:cNvSpPr>
          <p:nvPr>
            <p:ph sz="quarter" idx="24" hasCustomPrompt="1"/>
          </p:nvPr>
        </p:nvSpPr>
        <p:spPr>
          <a:xfrm>
            <a:off x="9418288" y="321876"/>
            <a:ext cx="2482660" cy="1779611"/>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13" name="Slide Number Placeholder 12">
            <a:extLst>
              <a:ext uri="{FF2B5EF4-FFF2-40B4-BE49-F238E27FC236}">
                <a16:creationId xmlns:a16="http://schemas.microsoft.com/office/drawing/2014/main" id="{E5C79A07-4A1E-C348-8FDC-5BF34FF69DA8}"/>
              </a:ext>
            </a:extLst>
          </p:cNvPr>
          <p:cNvSpPr>
            <a:spLocks noGrp="1"/>
          </p:cNvSpPr>
          <p:nvPr>
            <p:ph type="sldNum" sz="quarter" idx="26"/>
          </p:nvPr>
        </p:nvSpPr>
        <p:spPr/>
        <p:txBody>
          <a:bodyPr/>
          <a:lstStyle/>
          <a:p>
            <a:fld id="{6A6F46FF-D5FD-D344-AAD7-CAD0D68AD4E5}" type="slidenum">
              <a:rPr lang="en-US" smtClean="0"/>
              <a:pPr/>
              <a:t>‹#›</a:t>
            </a:fld>
            <a:endParaRPr lang="en-US"/>
          </a:p>
        </p:txBody>
      </p:sp>
      <p:sp>
        <p:nvSpPr>
          <p:cNvPr id="20" name="Footer Placeholder 11">
            <a:extLst>
              <a:ext uri="{FF2B5EF4-FFF2-40B4-BE49-F238E27FC236}">
                <a16:creationId xmlns:a16="http://schemas.microsoft.com/office/drawing/2014/main" id="{1ADCEF11-B0D5-6044-9B94-70583C25955D}"/>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08176024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8C: 4Col Text Orange/Yellow">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0"/>
            <a:ext cx="3057144"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E09629D-9734-0C4F-8BCB-3B1682393536}"/>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8" name="Footer Placeholder 11">
            <a:extLst>
              <a:ext uri="{FF2B5EF4-FFF2-40B4-BE49-F238E27FC236}">
                <a16:creationId xmlns:a16="http://schemas.microsoft.com/office/drawing/2014/main" id="{568BDDFB-2B09-304A-B6A1-A5B92D676F17}"/>
              </a:ext>
            </a:extLst>
          </p:cNvPr>
          <p:cNvSpPr>
            <a:spLocks noGrp="1"/>
          </p:cNvSpPr>
          <p:nvPr>
            <p:ph type="ftr" sz="quarter" idx="20"/>
          </p:nvPr>
        </p:nvSpPr>
        <p:spPr>
          <a:xfrm>
            <a:off x="3060495" y="6285232"/>
            <a:ext cx="6093102" cy="358354"/>
          </a:xfrm>
          <a:prstGeom prst="rect">
            <a:avLst/>
          </a:prstGeom>
        </p:spPr>
        <p:txBody>
          <a:bodyPr/>
          <a:lstStyle/>
          <a:p>
            <a:r>
              <a:rPr lang="en-US"/>
              <a:t>© 2021 CHS Inc. Internal</a:t>
            </a:r>
          </a:p>
        </p:txBody>
      </p:sp>
      <p:sp>
        <p:nvSpPr>
          <p:cNvPr id="19" name="Text Placeholder 2">
            <a:extLst>
              <a:ext uri="{FF2B5EF4-FFF2-40B4-BE49-F238E27FC236}">
                <a16:creationId xmlns:a16="http://schemas.microsoft.com/office/drawing/2014/main" id="{5366E611-1770-A445-AB1D-C16776427846}"/>
              </a:ext>
            </a:extLst>
          </p:cNvPr>
          <p:cNvSpPr>
            <a:spLocks noGrp="1"/>
          </p:cNvSpPr>
          <p:nvPr>
            <p:ph type="body" sz="quarter" idx="12" hasCustomPrompt="1"/>
          </p:nvPr>
        </p:nvSpPr>
        <p:spPr>
          <a:xfrm>
            <a:off x="283432" y="522518"/>
            <a:ext cx="2478088" cy="91365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20" name="Text Placeholder 2">
            <a:extLst>
              <a:ext uri="{FF2B5EF4-FFF2-40B4-BE49-F238E27FC236}">
                <a16:creationId xmlns:a16="http://schemas.microsoft.com/office/drawing/2014/main" id="{B02E4AF9-318D-8844-8862-A1B834F5F4EF}"/>
              </a:ext>
            </a:extLst>
          </p:cNvPr>
          <p:cNvSpPr>
            <a:spLocks noGrp="1"/>
          </p:cNvSpPr>
          <p:nvPr>
            <p:ph type="body" sz="quarter" idx="13" hasCustomPrompt="1"/>
          </p:nvPr>
        </p:nvSpPr>
        <p:spPr>
          <a:xfrm>
            <a:off x="283432" y="1512023"/>
            <a:ext cx="2478088" cy="403375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21" name="Text Placeholder 2">
            <a:extLst>
              <a:ext uri="{FF2B5EF4-FFF2-40B4-BE49-F238E27FC236}">
                <a16:creationId xmlns:a16="http://schemas.microsoft.com/office/drawing/2014/main" id="{33CB18CC-749F-F74B-B58B-4F7251AD3C45}"/>
              </a:ext>
            </a:extLst>
          </p:cNvPr>
          <p:cNvSpPr>
            <a:spLocks noGrp="1"/>
          </p:cNvSpPr>
          <p:nvPr>
            <p:ph type="body" sz="quarter" idx="14" hasCustomPrompt="1"/>
          </p:nvPr>
        </p:nvSpPr>
        <p:spPr>
          <a:xfrm>
            <a:off x="6373336" y="522518"/>
            <a:ext cx="2478088" cy="913655"/>
          </a:xfrm>
        </p:spPr>
        <p:txBody>
          <a:bodyPr anchor="b">
            <a:noAutofit/>
          </a:bodyPr>
          <a:lstStyle>
            <a:lvl1pPr marL="0" indent="0" algn="ctr">
              <a:buNone/>
              <a:defRPr sz="3200" b="1">
                <a:solidFill>
                  <a:schemeClr val="tx2"/>
                </a:solidFill>
              </a:defRPr>
            </a:lvl1pPr>
          </a:lstStyle>
          <a:p>
            <a:pPr lvl="0"/>
            <a:r>
              <a:rPr lang="en-US"/>
              <a:t>Click to add title</a:t>
            </a:r>
          </a:p>
        </p:txBody>
      </p:sp>
      <p:sp>
        <p:nvSpPr>
          <p:cNvPr id="22" name="Text Placeholder 2">
            <a:extLst>
              <a:ext uri="{FF2B5EF4-FFF2-40B4-BE49-F238E27FC236}">
                <a16:creationId xmlns:a16="http://schemas.microsoft.com/office/drawing/2014/main" id="{28022516-3E4E-0F4E-B988-AF8A38C8F9DB}"/>
              </a:ext>
            </a:extLst>
          </p:cNvPr>
          <p:cNvSpPr>
            <a:spLocks noGrp="1"/>
          </p:cNvSpPr>
          <p:nvPr>
            <p:ph type="body" sz="quarter" idx="15" hasCustomPrompt="1"/>
          </p:nvPr>
        </p:nvSpPr>
        <p:spPr>
          <a:xfrm>
            <a:off x="6373336" y="1512023"/>
            <a:ext cx="2478088" cy="401029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23" name="Text Placeholder 2">
            <a:extLst>
              <a:ext uri="{FF2B5EF4-FFF2-40B4-BE49-F238E27FC236}">
                <a16:creationId xmlns:a16="http://schemas.microsoft.com/office/drawing/2014/main" id="{7C68BE15-028A-6C43-9349-75BC9D57E3E5}"/>
              </a:ext>
            </a:extLst>
          </p:cNvPr>
          <p:cNvSpPr>
            <a:spLocks noGrp="1"/>
          </p:cNvSpPr>
          <p:nvPr>
            <p:ph type="body" sz="quarter" idx="16" hasCustomPrompt="1"/>
          </p:nvPr>
        </p:nvSpPr>
        <p:spPr>
          <a:xfrm>
            <a:off x="3328384" y="522518"/>
            <a:ext cx="2478088" cy="91365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24" name="Text Placeholder 2">
            <a:extLst>
              <a:ext uri="{FF2B5EF4-FFF2-40B4-BE49-F238E27FC236}">
                <a16:creationId xmlns:a16="http://schemas.microsoft.com/office/drawing/2014/main" id="{322AEF2A-11FC-D047-8E5B-F1A141648C81}"/>
              </a:ext>
            </a:extLst>
          </p:cNvPr>
          <p:cNvSpPr>
            <a:spLocks noGrp="1"/>
          </p:cNvSpPr>
          <p:nvPr>
            <p:ph type="body" sz="quarter" idx="17" hasCustomPrompt="1"/>
          </p:nvPr>
        </p:nvSpPr>
        <p:spPr>
          <a:xfrm>
            <a:off x="3328384" y="1512023"/>
            <a:ext cx="2478088" cy="403375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5" name="Text Placeholder 2">
            <a:extLst>
              <a:ext uri="{FF2B5EF4-FFF2-40B4-BE49-F238E27FC236}">
                <a16:creationId xmlns:a16="http://schemas.microsoft.com/office/drawing/2014/main" id="{24DB6431-F0F6-1A40-9256-45BF2E1F4083}"/>
              </a:ext>
            </a:extLst>
          </p:cNvPr>
          <p:cNvSpPr>
            <a:spLocks noGrp="1"/>
          </p:cNvSpPr>
          <p:nvPr>
            <p:ph type="body" sz="quarter" idx="18" hasCustomPrompt="1"/>
          </p:nvPr>
        </p:nvSpPr>
        <p:spPr>
          <a:xfrm>
            <a:off x="9422860" y="522518"/>
            <a:ext cx="2478088" cy="913655"/>
          </a:xfrm>
        </p:spPr>
        <p:txBody>
          <a:bodyPr anchor="b">
            <a:noAutofit/>
          </a:bodyPr>
          <a:lstStyle>
            <a:lvl1pPr marL="0" indent="0" algn="ctr">
              <a:buNone/>
              <a:defRPr sz="3200" b="1">
                <a:solidFill>
                  <a:schemeClr val="bg1"/>
                </a:solidFill>
              </a:defRPr>
            </a:lvl1pPr>
          </a:lstStyle>
          <a:p>
            <a:pPr lvl="0"/>
            <a:r>
              <a:rPr lang="en-US"/>
              <a:t>Click to add title</a:t>
            </a:r>
          </a:p>
        </p:txBody>
      </p:sp>
      <p:sp>
        <p:nvSpPr>
          <p:cNvPr id="26" name="Text Placeholder 2">
            <a:extLst>
              <a:ext uri="{FF2B5EF4-FFF2-40B4-BE49-F238E27FC236}">
                <a16:creationId xmlns:a16="http://schemas.microsoft.com/office/drawing/2014/main" id="{87361410-1B9E-5E41-AD62-A21A1F0DDD41}"/>
              </a:ext>
            </a:extLst>
          </p:cNvPr>
          <p:cNvSpPr>
            <a:spLocks noGrp="1"/>
          </p:cNvSpPr>
          <p:nvPr>
            <p:ph type="body" sz="quarter" idx="21" hasCustomPrompt="1"/>
          </p:nvPr>
        </p:nvSpPr>
        <p:spPr>
          <a:xfrm>
            <a:off x="9422860" y="1512023"/>
            <a:ext cx="2478088" cy="4033754"/>
          </a:xfrm>
        </p:spPr>
        <p:txBody>
          <a:bodyPr anchor="t">
            <a:noAutofit/>
          </a:bodyPr>
          <a:lstStyle>
            <a:lvl1pPr marL="0" indent="0" algn="ctr">
              <a:buNone/>
              <a:defRPr sz="2400" b="0">
                <a:solidFill>
                  <a:schemeClr val="bg1"/>
                </a:solidFill>
              </a:defRPr>
            </a:lvl1pPr>
          </a:lstStyle>
          <a:p>
            <a:pPr lvl="0"/>
            <a:r>
              <a:rPr lang="en-US"/>
              <a:t>Click to add text</a:t>
            </a:r>
          </a:p>
        </p:txBody>
      </p:sp>
    </p:spTree>
    <p:extLst>
      <p:ext uri="{BB962C8B-B14F-4D97-AF65-F5344CB8AC3E}">
        <p14:creationId xmlns:p14="http://schemas.microsoft.com/office/powerpoint/2010/main" val="216550022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9A: 4Col Title Bar + Tex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0"/>
            <a:ext cx="3057144"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
            <a:extLst>
              <a:ext uri="{FF2B5EF4-FFF2-40B4-BE49-F238E27FC236}">
                <a16:creationId xmlns:a16="http://schemas.microsoft.com/office/drawing/2014/main" id="{A0EAFCE1-1F04-8047-BFB0-5EC6E5C47973}"/>
              </a:ext>
            </a:extLst>
          </p:cNvPr>
          <p:cNvSpPr>
            <a:spLocks noGrp="1"/>
          </p:cNvSpPr>
          <p:nvPr>
            <p:ph type="body" sz="quarter" idx="13" hasCustomPrompt="1"/>
          </p:nvPr>
        </p:nvSpPr>
        <p:spPr>
          <a:xfrm>
            <a:off x="283432" y="1512023"/>
            <a:ext cx="2478088" cy="4033754"/>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25" name="Text Placeholder 2">
            <a:extLst>
              <a:ext uri="{FF2B5EF4-FFF2-40B4-BE49-F238E27FC236}">
                <a16:creationId xmlns:a16="http://schemas.microsoft.com/office/drawing/2014/main" id="{9770C9AA-A967-F14F-88A9-0073C533D1AE}"/>
              </a:ext>
            </a:extLst>
          </p:cNvPr>
          <p:cNvSpPr>
            <a:spLocks noGrp="1"/>
          </p:cNvSpPr>
          <p:nvPr>
            <p:ph type="body" sz="quarter" idx="15" hasCustomPrompt="1"/>
          </p:nvPr>
        </p:nvSpPr>
        <p:spPr>
          <a:xfrm>
            <a:off x="6373336" y="1512023"/>
            <a:ext cx="2478088" cy="4010294"/>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29" name="Text Placeholder 2">
            <a:extLst>
              <a:ext uri="{FF2B5EF4-FFF2-40B4-BE49-F238E27FC236}">
                <a16:creationId xmlns:a16="http://schemas.microsoft.com/office/drawing/2014/main" id="{70A8B56D-BD4E-1B46-9CCF-C629A154A0A5}"/>
              </a:ext>
            </a:extLst>
          </p:cNvPr>
          <p:cNvSpPr>
            <a:spLocks noGrp="1"/>
          </p:cNvSpPr>
          <p:nvPr>
            <p:ph type="body" sz="quarter" idx="17" hasCustomPrompt="1"/>
          </p:nvPr>
        </p:nvSpPr>
        <p:spPr>
          <a:xfrm>
            <a:off x="3328384" y="1512023"/>
            <a:ext cx="2478088" cy="4033754"/>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33" name="Text Placeholder 2">
            <a:extLst>
              <a:ext uri="{FF2B5EF4-FFF2-40B4-BE49-F238E27FC236}">
                <a16:creationId xmlns:a16="http://schemas.microsoft.com/office/drawing/2014/main" id="{F36C2D9B-CE90-2542-BED3-4A7FD5ADB2F9}"/>
              </a:ext>
            </a:extLst>
          </p:cNvPr>
          <p:cNvSpPr>
            <a:spLocks noGrp="1"/>
          </p:cNvSpPr>
          <p:nvPr>
            <p:ph type="body" sz="quarter" idx="19" hasCustomPrompt="1"/>
          </p:nvPr>
        </p:nvSpPr>
        <p:spPr>
          <a:xfrm>
            <a:off x="9422860" y="1512023"/>
            <a:ext cx="2478088" cy="4033754"/>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759BD47D-DCF0-124E-A35A-C038106E47CB}"/>
              </a:ext>
            </a:extLst>
          </p:cNvPr>
          <p:cNvSpPr>
            <a:spLocks noGrp="1"/>
          </p:cNvSpPr>
          <p:nvPr>
            <p:ph type="sldNum" sz="quarter" idx="21"/>
          </p:nvPr>
        </p:nvSpPr>
        <p:spPr/>
        <p:txBody>
          <a:bodyPr/>
          <a:lstStyle/>
          <a:p>
            <a:fld id="{6A6F46FF-D5FD-D344-AAD7-CAD0D68AD4E5}" type="slidenum">
              <a:rPr lang="en-US" smtClean="0"/>
              <a:pPr/>
              <a:t>‹#›</a:t>
            </a:fld>
            <a:endParaRPr lang="en-US"/>
          </a:p>
        </p:txBody>
      </p:sp>
      <p:sp>
        <p:nvSpPr>
          <p:cNvPr id="18" name="Footer Placeholder 11">
            <a:extLst>
              <a:ext uri="{FF2B5EF4-FFF2-40B4-BE49-F238E27FC236}">
                <a16:creationId xmlns:a16="http://schemas.microsoft.com/office/drawing/2014/main" id="{94FC0466-B431-1940-9626-5857DA212B32}"/>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34" name="Rectangle 33">
            <a:extLst>
              <a:ext uri="{FF2B5EF4-FFF2-40B4-BE49-F238E27FC236}">
                <a16:creationId xmlns:a16="http://schemas.microsoft.com/office/drawing/2014/main" id="{BE869A8D-6502-E94C-89CC-C7F80DBC2D5D}"/>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
            <a:extLst>
              <a:ext uri="{FF2B5EF4-FFF2-40B4-BE49-F238E27FC236}">
                <a16:creationId xmlns:a16="http://schemas.microsoft.com/office/drawing/2014/main" id="{78C18D6A-1A01-374F-A9D7-22731AAC8458}"/>
              </a:ext>
            </a:extLst>
          </p:cNvPr>
          <p:cNvSpPr>
            <a:spLocks noGrp="1"/>
          </p:cNvSpPr>
          <p:nvPr>
            <p:ph type="body" sz="quarter" idx="24" hasCustomPrompt="1"/>
          </p:nvPr>
        </p:nvSpPr>
        <p:spPr>
          <a:xfrm>
            <a:off x="265449" y="285008"/>
            <a:ext cx="11635499"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258563037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39B: 4Col Title Bar + Tex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1"/>
            <a:ext cx="3057144"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E5C79A07-4A1E-C348-8FDC-5BF34FF69DA8}"/>
              </a:ext>
            </a:extLst>
          </p:cNvPr>
          <p:cNvSpPr>
            <a:spLocks noGrp="1"/>
          </p:cNvSpPr>
          <p:nvPr>
            <p:ph type="sldNum" sz="quarter" idx="26"/>
          </p:nvPr>
        </p:nvSpPr>
        <p:spPr/>
        <p:txBody>
          <a:bodyPr/>
          <a:lstStyle/>
          <a:p>
            <a:fld id="{6A6F46FF-D5FD-D344-AAD7-CAD0D68AD4E5}" type="slidenum">
              <a:rPr lang="en-US" smtClean="0"/>
              <a:pPr/>
              <a:t>‹#›</a:t>
            </a:fld>
            <a:endParaRPr lang="en-US"/>
          </a:p>
        </p:txBody>
      </p:sp>
      <p:sp>
        <p:nvSpPr>
          <p:cNvPr id="20" name="Footer Placeholder 11">
            <a:extLst>
              <a:ext uri="{FF2B5EF4-FFF2-40B4-BE49-F238E27FC236}">
                <a16:creationId xmlns:a16="http://schemas.microsoft.com/office/drawing/2014/main" id="{1ADCEF11-B0D5-6044-9B94-70583C25955D}"/>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28" name="Rectangle 27">
            <a:extLst>
              <a:ext uri="{FF2B5EF4-FFF2-40B4-BE49-F238E27FC236}">
                <a16:creationId xmlns:a16="http://schemas.microsoft.com/office/drawing/2014/main" id="{245D702F-9106-0147-956C-1AC2E1068668}"/>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2">
            <a:extLst>
              <a:ext uri="{FF2B5EF4-FFF2-40B4-BE49-F238E27FC236}">
                <a16:creationId xmlns:a16="http://schemas.microsoft.com/office/drawing/2014/main" id="{63909C3C-1133-454A-B4BD-58270E80ACD6}"/>
              </a:ext>
            </a:extLst>
          </p:cNvPr>
          <p:cNvSpPr>
            <a:spLocks noGrp="1"/>
          </p:cNvSpPr>
          <p:nvPr>
            <p:ph type="body" sz="quarter" idx="13" hasCustomPrompt="1"/>
          </p:nvPr>
        </p:nvSpPr>
        <p:spPr>
          <a:xfrm>
            <a:off x="283432" y="1512023"/>
            <a:ext cx="2478088" cy="4033754"/>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31" name="Text Placeholder 2">
            <a:extLst>
              <a:ext uri="{FF2B5EF4-FFF2-40B4-BE49-F238E27FC236}">
                <a16:creationId xmlns:a16="http://schemas.microsoft.com/office/drawing/2014/main" id="{4EB85E25-EC23-0B4F-BD20-412C0764971D}"/>
              </a:ext>
            </a:extLst>
          </p:cNvPr>
          <p:cNvSpPr>
            <a:spLocks noGrp="1"/>
          </p:cNvSpPr>
          <p:nvPr>
            <p:ph type="body" sz="quarter" idx="15" hasCustomPrompt="1"/>
          </p:nvPr>
        </p:nvSpPr>
        <p:spPr>
          <a:xfrm>
            <a:off x="6373336" y="1512023"/>
            <a:ext cx="2478088" cy="4010294"/>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34" name="Text Placeholder 2">
            <a:extLst>
              <a:ext uri="{FF2B5EF4-FFF2-40B4-BE49-F238E27FC236}">
                <a16:creationId xmlns:a16="http://schemas.microsoft.com/office/drawing/2014/main" id="{15F95C2D-704F-004E-B13E-75F49042022B}"/>
              </a:ext>
            </a:extLst>
          </p:cNvPr>
          <p:cNvSpPr>
            <a:spLocks noGrp="1"/>
          </p:cNvSpPr>
          <p:nvPr>
            <p:ph type="body" sz="quarter" idx="17" hasCustomPrompt="1"/>
          </p:nvPr>
        </p:nvSpPr>
        <p:spPr>
          <a:xfrm>
            <a:off x="3328384" y="1512023"/>
            <a:ext cx="2478088" cy="4033754"/>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35" name="Text Placeholder 2">
            <a:extLst>
              <a:ext uri="{FF2B5EF4-FFF2-40B4-BE49-F238E27FC236}">
                <a16:creationId xmlns:a16="http://schemas.microsoft.com/office/drawing/2014/main" id="{E1EC3E7F-1ED8-5045-9A11-956CE5EB3751}"/>
              </a:ext>
            </a:extLst>
          </p:cNvPr>
          <p:cNvSpPr>
            <a:spLocks noGrp="1"/>
          </p:cNvSpPr>
          <p:nvPr>
            <p:ph type="body" sz="quarter" idx="19" hasCustomPrompt="1"/>
          </p:nvPr>
        </p:nvSpPr>
        <p:spPr>
          <a:xfrm>
            <a:off x="9422860" y="1512023"/>
            <a:ext cx="2478088" cy="4033754"/>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42" name="Text Placeholder 2">
            <a:extLst>
              <a:ext uri="{FF2B5EF4-FFF2-40B4-BE49-F238E27FC236}">
                <a16:creationId xmlns:a16="http://schemas.microsoft.com/office/drawing/2014/main" id="{B1A09C67-1651-B748-8EF0-5869E26540D6}"/>
              </a:ext>
            </a:extLst>
          </p:cNvPr>
          <p:cNvSpPr>
            <a:spLocks noGrp="1"/>
          </p:cNvSpPr>
          <p:nvPr>
            <p:ph type="body" sz="quarter" idx="24" hasCustomPrompt="1"/>
          </p:nvPr>
        </p:nvSpPr>
        <p:spPr>
          <a:xfrm>
            <a:off x="265449" y="285008"/>
            <a:ext cx="11635499"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226876666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9C: 4Col Title Bar + Text Orange/Yellow">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0"/>
            <a:ext cx="3057144"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E09629D-9734-0C4F-8BCB-3B1682393536}"/>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8" name="Footer Placeholder 11">
            <a:extLst>
              <a:ext uri="{FF2B5EF4-FFF2-40B4-BE49-F238E27FC236}">
                <a16:creationId xmlns:a16="http://schemas.microsoft.com/office/drawing/2014/main" id="{568BDDFB-2B09-304A-B6A1-A5B92D676F17}"/>
              </a:ext>
            </a:extLst>
          </p:cNvPr>
          <p:cNvSpPr>
            <a:spLocks noGrp="1"/>
          </p:cNvSpPr>
          <p:nvPr>
            <p:ph type="ftr" sz="quarter" idx="20"/>
          </p:nvPr>
        </p:nvSpPr>
        <p:spPr>
          <a:xfrm>
            <a:off x="3060495" y="6285232"/>
            <a:ext cx="6093102" cy="358354"/>
          </a:xfrm>
          <a:prstGeom prst="rect">
            <a:avLst/>
          </a:prstGeom>
        </p:spPr>
        <p:txBody>
          <a:bodyPr/>
          <a:lstStyle/>
          <a:p>
            <a:r>
              <a:rPr lang="en-US"/>
              <a:t>© 2021 CHS Inc. Internal</a:t>
            </a:r>
          </a:p>
        </p:txBody>
      </p:sp>
      <p:sp>
        <p:nvSpPr>
          <p:cNvPr id="34" name="Rectangle 33">
            <a:extLst>
              <a:ext uri="{FF2B5EF4-FFF2-40B4-BE49-F238E27FC236}">
                <a16:creationId xmlns:a16="http://schemas.microsoft.com/office/drawing/2014/main" id="{8B8EA592-BDBF-DD46-89CC-3F94B8EC87E1}"/>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2">
            <a:extLst>
              <a:ext uri="{FF2B5EF4-FFF2-40B4-BE49-F238E27FC236}">
                <a16:creationId xmlns:a16="http://schemas.microsoft.com/office/drawing/2014/main" id="{D5C19FFE-3254-9341-B335-9F0FE12BE1FF}"/>
              </a:ext>
            </a:extLst>
          </p:cNvPr>
          <p:cNvSpPr>
            <a:spLocks noGrp="1"/>
          </p:cNvSpPr>
          <p:nvPr>
            <p:ph type="body" sz="quarter" idx="13" hasCustomPrompt="1"/>
          </p:nvPr>
        </p:nvSpPr>
        <p:spPr>
          <a:xfrm>
            <a:off x="283432" y="1512023"/>
            <a:ext cx="2478088" cy="4033754"/>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37" name="Text Placeholder 2">
            <a:extLst>
              <a:ext uri="{FF2B5EF4-FFF2-40B4-BE49-F238E27FC236}">
                <a16:creationId xmlns:a16="http://schemas.microsoft.com/office/drawing/2014/main" id="{5943516C-89F6-A040-B462-3422C5675AD3}"/>
              </a:ext>
            </a:extLst>
          </p:cNvPr>
          <p:cNvSpPr>
            <a:spLocks noGrp="1"/>
          </p:cNvSpPr>
          <p:nvPr>
            <p:ph type="body" sz="quarter" idx="15" hasCustomPrompt="1"/>
          </p:nvPr>
        </p:nvSpPr>
        <p:spPr>
          <a:xfrm>
            <a:off x="6373336" y="1512023"/>
            <a:ext cx="2478088" cy="4010294"/>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38" name="Text Placeholder 2">
            <a:extLst>
              <a:ext uri="{FF2B5EF4-FFF2-40B4-BE49-F238E27FC236}">
                <a16:creationId xmlns:a16="http://schemas.microsoft.com/office/drawing/2014/main" id="{953A089C-C1C8-6043-8B93-688844CCF78B}"/>
              </a:ext>
            </a:extLst>
          </p:cNvPr>
          <p:cNvSpPr>
            <a:spLocks noGrp="1"/>
          </p:cNvSpPr>
          <p:nvPr>
            <p:ph type="body" sz="quarter" idx="17" hasCustomPrompt="1"/>
          </p:nvPr>
        </p:nvSpPr>
        <p:spPr>
          <a:xfrm>
            <a:off x="3328384" y="1512023"/>
            <a:ext cx="2478088" cy="4033754"/>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39" name="Text Placeholder 2">
            <a:extLst>
              <a:ext uri="{FF2B5EF4-FFF2-40B4-BE49-F238E27FC236}">
                <a16:creationId xmlns:a16="http://schemas.microsoft.com/office/drawing/2014/main" id="{52905987-5EF6-C44E-A9F2-18422B0B9FB8}"/>
              </a:ext>
            </a:extLst>
          </p:cNvPr>
          <p:cNvSpPr>
            <a:spLocks noGrp="1"/>
          </p:cNvSpPr>
          <p:nvPr>
            <p:ph type="body" sz="quarter" idx="21" hasCustomPrompt="1"/>
          </p:nvPr>
        </p:nvSpPr>
        <p:spPr>
          <a:xfrm>
            <a:off x="9422860" y="1512023"/>
            <a:ext cx="2478088" cy="4033754"/>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40" name="Text Placeholder 2">
            <a:extLst>
              <a:ext uri="{FF2B5EF4-FFF2-40B4-BE49-F238E27FC236}">
                <a16:creationId xmlns:a16="http://schemas.microsoft.com/office/drawing/2014/main" id="{46D9345C-DE67-BE40-A7A3-0268EF2722BA}"/>
              </a:ext>
            </a:extLst>
          </p:cNvPr>
          <p:cNvSpPr>
            <a:spLocks noGrp="1"/>
          </p:cNvSpPr>
          <p:nvPr>
            <p:ph type="body" sz="quarter" idx="24" hasCustomPrompt="1"/>
          </p:nvPr>
        </p:nvSpPr>
        <p:spPr>
          <a:xfrm>
            <a:off x="265449" y="285008"/>
            <a:ext cx="11635499"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338830394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40A: 5Col Text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BB09627-A0E9-B24C-8A22-E9D64F235FDB}"/>
              </a:ext>
            </a:extLst>
          </p:cNvPr>
          <p:cNvSpPr/>
          <p:nvPr userDrawn="1"/>
        </p:nvSpPr>
        <p:spPr>
          <a:xfrm>
            <a:off x="0" y="0"/>
            <a:ext cx="2432304"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306052-80B5-B848-AC71-C1A6983160A8}"/>
              </a:ext>
            </a:extLst>
          </p:cNvPr>
          <p:cNvSpPr/>
          <p:nvPr userDrawn="1"/>
        </p:nvSpPr>
        <p:spPr>
          <a:xfrm>
            <a:off x="9759696" y="0"/>
            <a:ext cx="2432304"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9BB8EB-5DF0-B34F-AAE4-6635D166C0E7}"/>
              </a:ext>
            </a:extLst>
          </p:cNvPr>
          <p:cNvSpPr/>
          <p:nvPr userDrawn="1"/>
        </p:nvSpPr>
        <p:spPr>
          <a:xfrm>
            <a:off x="2432304" y="0"/>
            <a:ext cx="2432304"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E13C0B-473A-4842-BA5A-3DB3D2630E49}"/>
              </a:ext>
            </a:extLst>
          </p:cNvPr>
          <p:cNvSpPr/>
          <p:nvPr userDrawn="1"/>
        </p:nvSpPr>
        <p:spPr>
          <a:xfrm>
            <a:off x="4864608" y="0"/>
            <a:ext cx="246129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28B68A-42B0-8142-A967-8F4FA0EFF7CF}"/>
              </a:ext>
            </a:extLst>
          </p:cNvPr>
          <p:cNvSpPr/>
          <p:nvPr userDrawn="1"/>
        </p:nvSpPr>
        <p:spPr>
          <a:xfrm>
            <a:off x="7325904" y="0"/>
            <a:ext cx="2433792"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
            <a:extLst>
              <a:ext uri="{FF2B5EF4-FFF2-40B4-BE49-F238E27FC236}">
                <a16:creationId xmlns:a16="http://schemas.microsoft.com/office/drawing/2014/main" id="{BCDBF5D6-095B-794F-9627-AFE93BDCD836}"/>
              </a:ext>
            </a:extLst>
          </p:cNvPr>
          <p:cNvSpPr>
            <a:spLocks noGrp="1"/>
          </p:cNvSpPr>
          <p:nvPr>
            <p:ph type="body" sz="quarter" idx="10" hasCustomPrompt="1"/>
          </p:nvPr>
        </p:nvSpPr>
        <p:spPr>
          <a:xfrm>
            <a:off x="225598" y="2312863"/>
            <a:ext cx="198110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40" name="Text Placeholder 2">
            <a:extLst>
              <a:ext uri="{FF2B5EF4-FFF2-40B4-BE49-F238E27FC236}">
                <a16:creationId xmlns:a16="http://schemas.microsoft.com/office/drawing/2014/main" id="{01209BB3-085B-F047-9ED8-21AB670A2FDE}"/>
              </a:ext>
            </a:extLst>
          </p:cNvPr>
          <p:cNvSpPr>
            <a:spLocks noGrp="1"/>
          </p:cNvSpPr>
          <p:nvPr>
            <p:ph type="body" sz="quarter" idx="12" hasCustomPrompt="1"/>
          </p:nvPr>
        </p:nvSpPr>
        <p:spPr>
          <a:xfrm>
            <a:off x="225598" y="3153888"/>
            <a:ext cx="1981108" cy="2418069"/>
          </a:xfrm>
        </p:spPr>
        <p:txBody>
          <a:bodyPr anchor="t">
            <a:noAutofit/>
          </a:bodyPr>
          <a:lstStyle>
            <a:lvl1pPr marL="0" indent="0" algn="ctr">
              <a:buNone/>
              <a:defRPr sz="2000" b="0">
                <a:solidFill>
                  <a:schemeClr val="bg2"/>
                </a:solidFill>
              </a:defRPr>
            </a:lvl1pPr>
          </a:lstStyle>
          <a:p>
            <a:pPr lvl="0"/>
            <a:r>
              <a:rPr lang="en-US"/>
              <a:t>Click to add text</a:t>
            </a:r>
          </a:p>
        </p:txBody>
      </p:sp>
      <p:sp>
        <p:nvSpPr>
          <p:cNvPr id="41" name="Text Placeholder 2">
            <a:extLst>
              <a:ext uri="{FF2B5EF4-FFF2-40B4-BE49-F238E27FC236}">
                <a16:creationId xmlns:a16="http://schemas.microsoft.com/office/drawing/2014/main" id="{07809694-20EA-5F40-8F06-FE3404E9788D}"/>
              </a:ext>
            </a:extLst>
          </p:cNvPr>
          <p:cNvSpPr>
            <a:spLocks noGrp="1"/>
          </p:cNvSpPr>
          <p:nvPr>
            <p:ph type="body" sz="quarter" idx="13" hasCustomPrompt="1"/>
          </p:nvPr>
        </p:nvSpPr>
        <p:spPr>
          <a:xfrm>
            <a:off x="2657902" y="2312863"/>
            <a:ext cx="198110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42" name="Text Placeholder 2">
            <a:extLst>
              <a:ext uri="{FF2B5EF4-FFF2-40B4-BE49-F238E27FC236}">
                <a16:creationId xmlns:a16="http://schemas.microsoft.com/office/drawing/2014/main" id="{93433A8A-9B31-AA40-A394-8F43439AC18C}"/>
              </a:ext>
            </a:extLst>
          </p:cNvPr>
          <p:cNvSpPr>
            <a:spLocks noGrp="1"/>
          </p:cNvSpPr>
          <p:nvPr>
            <p:ph type="body" sz="quarter" idx="14" hasCustomPrompt="1"/>
          </p:nvPr>
        </p:nvSpPr>
        <p:spPr>
          <a:xfrm>
            <a:off x="2657902" y="3153888"/>
            <a:ext cx="1981108" cy="2418069"/>
          </a:xfrm>
        </p:spPr>
        <p:txBody>
          <a:bodyPr anchor="t">
            <a:noAutofit/>
          </a:bodyPr>
          <a:lstStyle>
            <a:lvl1pPr marL="0" indent="0" algn="ctr">
              <a:buNone/>
              <a:defRPr sz="2000" b="0">
                <a:solidFill>
                  <a:schemeClr val="bg1"/>
                </a:solidFill>
              </a:defRPr>
            </a:lvl1pPr>
          </a:lstStyle>
          <a:p>
            <a:pPr lvl="0"/>
            <a:r>
              <a:rPr lang="en-US"/>
              <a:t>Click to add text</a:t>
            </a:r>
          </a:p>
        </p:txBody>
      </p:sp>
      <p:sp>
        <p:nvSpPr>
          <p:cNvPr id="43" name="Text Placeholder 2">
            <a:extLst>
              <a:ext uri="{FF2B5EF4-FFF2-40B4-BE49-F238E27FC236}">
                <a16:creationId xmlns:a16="http://schemas.microsoft.com/office/drawing/2014/main" id="{413B6A58-4678-F64F-8AE8-351ED4A33621}"/>
              </a:ext>
            </a:extLst>
          </p:cNvPr>
          <p:cNvSpPr>
            <a:spLocks noGrp="1"/>
          </p:cNvSpPr>
          <p:nvPr>
            <p:ph type="body" sz="quarter" idx="15" hasCustomPrompt="1"/>
          </p:nvPr>
        </p:nvSpPr>
        <p:spPr>
          <a:xfrm>
            <a:off x="5104702" y="2312863"/>
            <a:ext cx="198110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44" name="Text Placeholder 2">
            <a:extLst>
              <a:ext uri="{FF2B5EF4-FFF2-40B4-BE49-F238E27FC236}">
                <a16:creationId xmlns:a16="http://schemas.microsoft.com/office/drawing/2014/main" id="{15AFB711-6915-924C-8974-093BCFE6870A}"/>
              </a:ext>
            </a:extLst>
          </p:cNvPr>
          <p:cNvSpPr>
            <a:spLocks noGrp="1"/>
          </p:cNvSpPr>
          <p:nvPr>
            <p:ph type="body" sz="quarter" idx="16" hasCustomPrompt="1"/>
          </p:nvPr>
        </p:nvSpPr>
        <p:spPr>
          <a:xfrm>
            <a:off x="5104702" y="3153888"/>
            <a:ext cx="1981108" cy="2418069"/>
          </a:xfrm>
        </p:spPr>
        <p:txBody>
          <a:bodyPr anchor="t">
            <a:noAutofit/>
          </a:bodyPr>
          <a:lstStyle>
            <a:lvl1pPr marL="0" indent="0" algn="ctr">
              <a:buNone/>
              <a:defRPr sz="2000" b="0">
                <a:solidFill>
                  <a:schemeClr val="bg2"/>
                </a:solidFill>
              </a:defRPr>
            </a:lvl1pPr>
          </a:lstStyle>
          <a:p>
            <a:pPr lvl="0"/>
            <a:r>
              <a:rPr lang="en-US"/>
              <a:t>Click to add text</a:t>
            </a:r>
          </a:p>
        </p:txBody>
      </p:sp>
      <p:sp>
        <p:nvSpPr>
          <p:cNvPr id="45" name="Text Placeholder 2">
            <a:extLst>
              <a:ext uri="{FF2B5EF4-FFF2-40B4-BE49-F238E27FC236}">
                <a16:creationId xmlns:a16="http://schemas.microsoft.com/office/drawing/2014/main" id="{D11D0E31-1381-F44D-8D52-D5FE4B7A92A0}"/>
              </a:ext>
            </a:extLst>
          </p:cNvPr>
          <p:cNvSpPr>
            <a:spLocks noGrp="1"/>
          </p:cNvSpPr>
          <p:nvPr>
            <p:ph type="body" sz="quarter" idx="17" hasCustomPrompt="1"/>
          </p:nvPr>
        </p:nvSpPr>
        <p:spPr>
          <a:xfrm>
            <a:off x="7552990" y="2312863"/>
            <a:ext cx="198110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46" name="Text Placeholder 2">
            <a:extLst>
              <a:ext uri="{FF2B5EF4-FFF2-40B4-BE49-F238E27FC236}">
                <a16:creationId xmlns:a16="http://schemas.microsoft.com/office/drawing/2014/main" id="{F607F1F8-979A-9342-B1F9-BD55B36A6103}"/>
              </a:ext>
            </a:extLst>
          </p:cNvPr>
          <p:cNvSpPr>
            <a:spLocks noGrp="1"/>
          </p:cNvSpPr>
          <p:nvPr>
            <p:ph type="body" sz="quarter" idx="18" hasCustomPrompt="1"/>
          </p:nvPr>
        </p:nvSpPr>
        <p:spPr>
          <a:xfrm>
            <a:off x="7552990" y="3153888"/>
            <a:ext cx="1981108" cy="2418069"/>
          </a:xfrm>
        </p:spPr>
        <p:txBody>
          <a:bodyPr anchor="t">
            <a:noAutofit/>
          </a:bodyPr>
          <a:lstStyle>
            <a:lvl1pPr marL="0" indent="0" algn="ctr">
              <a:buNone/>
              <a:defRPr sz="20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788FB01F-429F-304D-A4F0-3B00424F1AF5}"/>
              </a:ext>
            </a:extLst>
          </p:cNvPr>
          <p:cNvSpPr>
            <a:spLocks noGrp="1"/>
          </p:cNvSpPr>
          <p:nvPr>
            <p:ph type="body" sz="quarter" idx="19" hasCustomPrompt="1"/>
          </p:nvPr>
        </p:nvSpPr>
        <p:spPr>
          <a:xfrm>
            <a:off x="9985294" y="2312863"/>
            <a:ext cx="198110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48" name="Text Placeholder 2">
            <a:extLst>
              <a:ext uri="{FF2B5EF4-FFF2-40B4-BE49-F238E27FC236}">
                <a16:creationId xmlns:a16="http://schemas.microsoft.com/office/drawing/2014/main" id="{7DEF4DDB-386E-7149-BBE9-4088978772E7}"/>
              </a:ext>
            </a:extLst>
          </p:cNvPr>
          <p:cNvSpPr>
            <a:spLocks noGrp="1"/>
          </p:cNvSpPr>
          <p:nvPr>
            <p:ph type="body" sz="quarter" idx="20" hasCustomPrompt="1"/>
          </p:nvPr>
        </p:nvSpPr>
        <p:spPr>
          <a:xfrm>
            <a:off x="9985294" y="3153888"/>
            <a:ext cx="1981108" cy="2418069"/>
          </a:xfrm>
        </p:spPr>
        <p:txBody>
          <a:bodyPr anchor="t">
            <a:noAutofit/>
          </a:bodyPr>
          <a:lstStyle>
            <a:lvl1pPr marL="0" indent="0" algn="ctr">
              <a:buNone/>
              <a:defRPr sz="2000" b="0">
                <a:solidFill>
                  <a:schemeClr val="bg2"/>
                </a:solidFill>
              </a:defRPr>
            </a:lvl1pPr>
          </a:lstStyle>
          <a:p>
            <a:pPr lvl="0"/>
            <a:r>
              <a:rPr lang="en-US"/>
              <a:t>Click to add text</a:t>
            </a:r>
          </a:p>
        </p:txBody>
      </p:sp>
      <p:sp>
        <p:nvSpPr>
          <p:cNvPr id="49" name="Content Placeholder 6">
            <a:extLst>
              <a:ext uri="{FF2B5EF4-FFF2-40B4-BE49-F238E27FC236}">
                <a16:creationId xmlns:a16="http://schemas.microsoft.com/office/drawing/2014/main" id="{7B982546-93DB-9944-86EC-B2964290EFB4}"/>
              </a:ext>
            </a:extLst>
          </p:cNvPr>
          <p:cNvSpPr>
            <a:spLocks noGrp="1"/>
          </p:cNvSpPr>
          <p:nvPr>
            <p:ph sz="quarter" idx="21" hasCustomPrompt="1"/>
          </p:nvPr>
        </p:nvSpPr>
        <p:spPr>
          <a:xfrm>
            <a:off x="225598" y="629466"/>
            <a:ext cx="1979620" cy="1440047"/>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50" name="Content Placeholder 6">
            <a:extLst>
              <a:ext uri="{FF2B5EF4-FFF2-40B4-BE49-F238E27FC236}">
                <a16:creationId xmlns:a16="http://schemas.microsoft.com/office/drawing/2014/main" id="{D40C1E47-1469-734D-8588-632002CAA76E}"/>
              </a:ext>
            </a:extLst>
          </p:cNvPr>
          <p:cNvSpPr>
            <a:spLocks noGrp="1"/>
          </p:cNvSpPr>
          <p:nvPr>
            <p:ph sz="quarter" idx="22" hasCustomPrompt="1"/>
          </p:nvPr>
        </p:nvSpPr>
        <p:spPr>
          <a:xfrm>
            <a:off x="2657902" y="629466"/>
            <a:ext cx="1979620" cy="1440047"/>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51" name="Content Placeholder 6">
            <a:extLst>
              <a:ext uri="{FF2B5EF4-FFF2-40B4-BE49-F238E27FC236}">
                <a16:creationId xmlns:a16="http://schemas.microsoft.com/office/drawing/2014/main" id="{9FE1AEE2-B6BA-4847-BA15-49F00D9BF999}"/>
              </a:ext>
            </a:extLst>
          </p:cNvPr>
          <p:cNvSpPr>
            <a:spLocks noGrp="1"/>
          </p:cNvSpPr>
          <p:nvPr>
            <p:ph sz="quarter" idx="23" hasCustomPrompt="1"/>
          </p:nvPr>
        </p:nvSpPr>
        <p:spPr>
          <a:xfrm>
            <a:off x="5104702" y="629466"/>
            <a:ext cx="1981108" cy="1440047"/>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52" name="Content Placeholder 6">
            <a:extLst>
              <a:ext uri="{FF2B5EF4-FFF2-40B4-BE49-F238E27FC236}">
                <a16:creationId xmlns:a16="http://schemas.microsoft.com/office/drawing/2014/main" id="{DD0F1748-8F7C-E443-BDFA-1F62EA2C0CEB}"/>
              </a:ext>
            </a:extLst>
          </p:cNvPr>
          <p:cNvSpPr>
            <a:spLocks noGrp="1"/>
          </p:cNvSpPr>
          <p:nvPr>
            <p:ph sz="quarter" idx="24" hasCustomPrompt="1"/>
          </p:nvPr>
        </p:nvSpPr>
        <p:spPr>
          <a:xfrm>
            <a:off x="9985294" y="629466"/>
            <a:ext cx="1981108" cy="1440047"/>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53" name="Content Placeholder 6">
            <a:extLst>
              <a:ext uri="{FF2B5EF4-FFF2-40B4-BE49-F238E27FC236}">
                <a16:creationId xmlns:a16="http://schemas.microsoft.com/office/drawing/2014/main" id="{6C985CBE-BF55-C54A-98D1-2CA410DE5420}"/>
              </a:ext>
            </a:extLst>
          </p:cNvPr>
          <p:cNvSpPr>
            <a:spLocks noGrp="1"/>
          </p:cNvSpPr>
          <p:nvPr>
            <p:ph sz="quarter" idx="25" hasCustomPrompt="1"/>
          </p:nvPr>
        </p:nvSpPr>
        <p:spPr>
          <a:xfrm>
            <a:off x="7551502" y="629466"/>
            <a:ext cx="1982596" cy="1440047"/>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a:t>
            </a:r>
            <a:br>
              <a:rPr lang="en-US"/>
            </a:br>
            <a:r>
              <a:rPr lang="en-US"/>
              <a:t>Text, icons, charts, tables, videos and SmartArt only.</a:t>
            </a:r>
          </a:p>
        </p:txBody>
      </p:sp>
      <p:sp>
        <p:nvSpPr>
          <p:cNvPr id="3" name="Slide Number Placeholder 2">
            <a:extLst>
              <a:ext uri="{FF2B5EF4-FFF2-40B4-BE49-F238E27FC236}">
                <a16:creationId xmlns:a16="http://schemas.microsoft.com/office/drawing/2014/main" id="{E067035A-98CE-E34E-BE3E-DED5141F5976}"/>
              </a:ext>
            </a:extLst>
          </p:cNvPr>
          <p:cNvSpPr>
            <a:spLocks noGrp="1"/>
          </p:cNvSpPr>
          <p:nvPr>
            <p:ph type="sldNum" sz="quarter" idx="27"/>
          </p:nvPr>
        </p:nvSpPr>
        <p:spPr/>
        <p:txBody>
          <a:bodyPr/>
          <a:lstStyle/>
          <a:p>
            <a:fld id="{6A6F46FF-D5FD-D344-AAD7-CAD0D68AD4E5}" type="slidenum">
              <a:rPr lang="en-US" smtClean="0"/>
              <a:pPr/>
              <a:t>‹#›</a:t>
            </a:fld>
            <a:endParaRPr lang="en-US"/>
          </a:p>
        </p:txBody>
      </p:sp>
      <p:sp>
        <p:nvSpPr>
          <p:cNvPr id="24" name="Footer Placeholder 11">
            <a:extLst>
              <a:ext uri="{FF2B5EF4-FFF2-40B4-BE49-F238E27FC236}">
                <a16:creationId xmlns:a16="http://schemas.microsoft.com/office/drawing/2014/main" id="{FEA7C982-95B9-E84D-A26C-CB6FE61C8C04}"/>
              </a:ext>
            </a:extLst>
          </p:cNvPr>
          <p:cNvSpPr>
            <a:spLocks noGrp="1"/>
          </p:cNvSpPr>
          <p:nvPr>
            <p:ph type="ftr" sz="quarter" idx="28"/>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64807615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0B: 5Col Text Green">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3921233-6418-EC45-9489-E792E176032B}"/>
              </a:ext>
            </a:extLst>
          </p:cNvPr>
          <p:cNvSpPr/>
          <p:nvPr userDrawn="1"/>
        </p:nvSpPr>
        <p:spPr>
          <a:xfrm>
            <a:off x="0" y="0"/>
            <a:ext cx="2432304"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F4B0D0-A4FE-3148-8D7D-106DBE73834A}"/>
              </a:ext>
            </a:extLst>
          </p:cNvPr>
          <p:cNvSpPr/>
          <p:nvPr userDrawn="1"/>
        </p:nvSpPr>
        <p:spPr>
          <a:xfrm>
            <a:off x="9759696" y="0"/>
            <a:ext cx="2432304"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FF60AE-F187-D047-BF06-8706A5252A02}"/>
              </a:ext>
            </a:extLst>
          </p:cNvPr>
          <p:cNvSpPr/>
          <p:nvPr userDrawn="1"/>
        </p:nvSpPr>
        <p:spPr>
          <a:xfrm>
            <a:off x="2432304" y="0"/>
            <a:ext cx="2432304"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D7DD6F-C5BB-8443-9A42-D5CE23B2ED13}"/>
              </a:ext>
            </a:extLst>
          </p:cNvPr>
          <p:cNvSpPr/>
          <p:nvPr userDrawn="1"/>
        </p:nvSpPr>
        <p:spPr>
          <a:xfrm>
            <a:off x="4864608" y="0"/>
            <a:ext cx="246129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9A8CC42-3ED0-B740-B0BF-BD59FE9C38BB}"/>
              </a:ext>
            </a:extLst>
          </p:cNvPr>
          <p:cNvSpPr/>
          <p:nvPr userDrawn="1"/>
        </p:nvSpPr>
        <p:spPr>
          <a:xfrm>
            <a:off x="7325904" y="0"/>
            <a:ext cx="2433792"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 Placeholder 2">
            <a:extLst>
              <a:ext uri="{FF2B5EF4-FFF2-40B4-BE49-F238E27FC236}">
                <a16:creationId xmlns:a16="http://schemas.microsoft.com/office/drawing/2014/main" id="{1D8AEDD1-33E7-7248-8EAA-02475D7C2DA7}"/>
              </a:ext>
            </a:extLst>
          </p:cNvPr>
          <p:cNvSpPr>
            <a:spLocks noGrp="1"/>
          </p:cNvSpPr>
          <p:nvPr>
            <p:ph type="body" sz="quarter" idx="10" hasCustomPrompt="1"/>
          </p:nvPr>
        </p:nvSpPr>
        <p:spPr>
          <a:xfrm>
            <a:off x="213383" y="489655"/>
            <a:ext cx="2022874"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46" name="Text Placeholder 2">
            <a:extLst>
              <a:ext uri="{FF2B5EF4-FFF2-40B4-BE49-F238E27FC236}">
                <a16:creationId xmlns:a16="http://schemas.microsoft.com/office/drawing/2014/main" id="{2D23FB1C-03F2-B441-9624-BD7EC617C1E7}"/>
              </a:ext>
            </a:extLst>
          </p:cNvPr>
          <p:cNvSpPr>
            <a:spLocks noGrp="1"/>
          </p:cNvSpPr>
          <p:nvPr>
            <p:ph type="body" sz="quarter" idx="12" hasCustomPrompt="1"/>
          </p:nvPr>
        </p:nvSpPr>
        <p:spPr>
          <a:xfrm>
            <a:off x="213072" y="1335011"/>
            <a:ext cx="2023185" cy="4341394"/>
          </a:xfrm>
        </p:spPr>
        <p:txBody>
          <a:bodyPr anchor="t">
            <a:noAutofit/>
          </a:bodyPr>
          <a:lstStyle>
            <a:lvl1pPr marL="0" indent="0" algn="ctr">
              <a:buNone/>
              <a:defRPr sz="2000" b="0">
                <a:solidFill>
                  <a:schemeClr val="bg2"/>
                </a:solidFill>
              </a:defRPr>
            </a:lvl1pPr>
          </a:lstStyle>
          <a:p>
            <a:pPr lvl="0"/>
            <a:r>
              <a:rPr lang="en-US"/>
              <a:t>Click to add text</a:t>
            </a:r>
          </a:p>
        </p:txBody>
      </p:sp>
      <p:sp>
        <p:nvSpPr>
          <p:cNvPr id="49" name="Text Placeholder 2">
            <a:extLst>
              <a:ext uri="{FF2B5EF4-FFF2-40B4-BE49-F238E27FC236}">
                <a16:creationId xmlns:a16="http://schemas.microsoft.com/office/drawing/2014/main" id="{36CF947E-A634-E041-9291-D3C1719E526A}"/>
              </a:ext>
            </a:extLst>
          </p:cNvPr>
          <p:cNvSpPr>
            <a:spLocks noGrp="1"/>
          </p:cNvSpPr>
          <p:nvPr>
            <p:ph type="body" sz="quarter" idx="13" hasCustomPrompt="1"/>
          </p:nvPr>
        </p:nvSpPr>
        <p:spPr>
          <a:xfrm>
            <a:off x="5083819" y="489655"/>
            <a:ext cx="2022874"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50" name="Text Placeholder 2">
            <a:extLst>
              <a:ext uri="{FF2B5EF4-FFF2-40B4-BE49-F238E27FC236}">
                <a16:creationId xmlns:a16="http://schemas.microsoft.com/office/drawing/2014/main" id="{C30B4FCE-B033-A646-8F11-2442A080F0D0}"/>
              </a:ext>
            </a:extLst>
          </p:cNvPr>
          <p:cNvSpPr>
            <a:spLocks noGrp="1"/>
          </p:cNvSpPr>
          <p:nvPr>
            <p:ph type="body" sz="quarter" idx="14" hasCustomPrompt="1"/>
          </p:nvPr>
        </p:nvSpPr>
        <p:spPr>
          <a:xfrm>
            <a:off x="5083664" y="1335011"/>
            <a:ext cx="2023185" cy="4341394"/>
          </a:xfrm>
        </p:spPr>
        <p:txBody>
          <a:bodyPr anchor="t">
            <a:noAutofit/>
          </a:bodyPr>
          <a:lstStyle>
            <a:lvl1pPr marL="0" indent="0" algn="ctr">
              <a:buNone/>
              <a:defRPr sz="2000" b="0">
                <a:solidFill>
                  <a:schemeClr val="bg2"/>
                </a:solidFill>
              </a:defRPr>
            </a:lvl1pPr>
          </a:lstStyle>
          <a:p>
            <a:pPr lvl="0"/>
            <a:r>
              <a:rPr lang="en-US"/>
              <a:t>Click to add text</a:t>
            </a:r>
          </a:p>
        </p:txBody>
      </p:sp>
      <p:sp>
        <p:nvSpPr>
          <p:cNvPr id="51" name="Text Placeholder 2">
            <a:extLst>
              <a:ext uri="{FF2B5EF4-FFF2-40B4-BE49-F238E27FC236}">
                <a16:creationId xmlns:a16="http://schemas.microsoft.com/office/drawing/2014/main" id="{443D0A90-19B6-CF46-8B2C-F6C4F2914C1A}"/>
              </a:ext>
            </a:extLst>
          </p:cNvPr>
          <p:cNvSpPr>
            <a:spLocks noGrp="1"/>
          </p:cNvSpPr>
          <p:nvPr>
            <p:ph type="body" sz="quarter" idx="15" hasCustomPrompt="1"/>
          </p:nvPr>
        </p:nvSpPr>
        <p:spPr>
          <a:xfrm>
            <a:off x="9964411" y="489655"/>
            <a:ext cx="2022874"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52" name="Text Placeholder 2">
            <a:extLst>
              <a:ext uri="{FF2B5EF4-FFF2-40B4-BE49-F238E27FC236}">
                <a16:creationId xmlns:a16="http://schemas.microsoft.com/office/drawing/2014/main" id="{2BF85E49-5606-A946-9E8C-0E10AB00FD06}"/>
              </a:ext>
            </a:extLst>
          </p:cNvPr>
          <p:cNvSpPr>
            <a:spLocks noGrp="1"/>
          </p:cNvSpPr>
          <p:nvPr>
            <p:ph type="body" sz="quarter" idx="16" hasCustomPrompt="1"/>
          </p:nvPr>
        </p:nvSpPr>
        <p:spPr>
          <a:xfrm>
            <a:off x="9964256" y="1335011"/>
            <a:ext cx="2023185" cy="4341394"/>
          </a:xfrm>
        </p:spPr>
        <p:txBody>
          <a:bodyPr anchor="t">
            <a:noAutofit/>
          </a:bodyPr>
          <a:lstStyle>
            <a:lvl1pPr marL="0" indent="0" algn="ctr">
              <a:buNone/>
              <a:defRPr sz="2000" b="0">
                <a:solidFill>
                  <a:schemeClr val="bg2"/>
                </a:solidFill>
              </a:defRPr>
            </a:lvl1pPr>
          </a:lstStyle>
          <a:p>
            <a:pPr lvl="0"/>
            <a:r>
              <a:rPr lang="en-US"/>
              <a:t>Click to add text</a:t>
            </a:r>
          </a:p>
        </p:txBody>
      </p:sp>
      <p:sp>
        <p:nvSpPr>
          <p:cNvPr id="54" name="Text Placeholder 2">
            <a:extLst>
              <a:ext uri="{FF2B5EF4-FFF2-40B4-BE49-F238E27FC236}">
                <a16:creationId xmlns:a16="http://schemas.microsoft.com/office/drawing/2014/main" id="{27865802-4BB7-EE44-950A-F003690C3DE1}"/>
              </a:ext>
            </a:extLst>
          </p:cNvPr>
          <p:cNvSpPr>
            <a:spLocks noGrp="1"/>
          </p:cNvSpPr>
          <p:nvPr>
            <p:ph type="body" sz="quarter" idx="17" hasCustomPrompt="1"/>
          </p:nvPr>
        </p:nvSpPr>
        <p:spPr>
          <a:xfrm>
            <a:off x="7532107" y="489655"/>
            <a:ext cx="2022874"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55" name="Text Placeholder 2">
            <a:extLst>
              <a:ext uri="{FF2B5EF4-FFF2-40B4-BE49-F238E27FC236}">
                <a16:creationId xmlns:a16="http://schemas.microsoft.com/office/drawing/2014/main" id="{F9612ABA-3550-2242-8346-0EB78C9215ED}"/>
              </a:ext>
            </a:extLst>
          </p:cNvPr>
          <p:cNvSpPr>
            <a:spLocks noGrp="1"/>
          </p:cNvSpPr>
          <p:nvPr>
            <p:ph type="body" sz="quarter" idx="18" hasCustomPrompt="1"/>
          </p:nvPr>
        </p:nvSpPr>
        <p:spPr>
          <a:xfrm>
            <a:off x="7531952" y="1335011"/>
            <a:ext cx="2023185" cy="4341394"/>
          </a:xfrm>
        </p:spPr>
        <p:txBody>
          <a:bodyPr anchor="t">
            <a:noAutofit/>
          </a:bodyPr>
          <a:lstStyle>
            <a:lvl1pPr marL="0" indent="0" algn="ctr">
              <a:buNone/>
              <a:defRPr sz="2000" b="0">
                <a:solidFill>
                  <a:schemeClr val="bg1"/>
                </a:solidFill>
              </a:defRPr>
            </a:lvl1pPr>
          </a:lstStyle>
          <a:p>
            <a:pPr lvl="0"/>
            <a:r>
              <a:rPr lang="en-US"/>
              <a:t>Click to add text</a:t>
            </a:r>
          </a:p>
        </p:txBody>
      </p:sp>
      <p:sp>
        <p:nvSpPr>
          <p:cNvPr id="56" name="Text Placeholder 2">
            <a:extLst>
              <a:ext uri="{FF2B5EF4-FFF2-40B4-BE49-F238E27FC236}">
                <a16:creationId xmlns:a16="http://schemas.microsoft.com/office/drawing/2014/main" id="{D8F6204B-ADCC-C54A-9FD6-232CA5031D8A}"/>
              </a:ext>
            </a:extLst>
          </p:cNvPr>
          <p:cNvSpPr>
            <a:spLocks noGrp="1"/>
          </p:cNvSpPr>
          <p:nvPr>
            <p:ph type="body" sz="quarter" idx="19" hasCustomPrompt="1"/>
          </p:nvPr>
        </p:nvSpPr>
        <p:spPr>
          <a:xfrm>
            <a:off x="2637019" y="489655"/>
            <a:ext cx="2022874"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57" name="Text Placeholder 2">
            <a:extLst>
              <a:ext uri="{FF2B5EF4-FFF2-40B4-BE49-F238E27FC236}">
                <a16:creationId xmlns:a16="http://schemas.microsoft.com/office/drawing/2014/main" id="{34053172-F9DB-9F49-94CB-EA8EB3A8F5B1}"/>
              </a:ext>
            </a:extLst>
          </p:cNvPr>
          <p:cNvSpPr>
            <a:spLocks noGrp="1"/>
          </p:cNvSpPr>
          <p:nvPr>
            <p:ph type="body" sz="quarter" idx="20" hasCustomPrompt="1"/>
          </p:nvPr>
        </p:nvSpPr>
        <p:spPr>
          <a:xfrm>
            <a:off x="2636864" y="1335011"/>
            <a:ext cx="2023185" cy="4341394"/>
          </a:xfrm>
        </p:spPr>
        <p:txBody>
          <a:bodyPr anchor="t">
            <a:noAutofit/>
          </a:bodyPr>
          <a:lstStyle>
            <a:lvl1pPr marL="0" indent="0" algn="ctr">
              <a:buNone/>
              <a:defRPr sz="2000" b="0">
                <a:solidFill>
                  <a:schemeClr val="bg1"/>
                </a:solidFill>
              </a:defRPr>
            </a:lvl1pPr>
          </a:lstStyle>
          <a:p>
            <a:pPr lvl="0"/>
            <a:r>
              <a:rPr lang="en-US"/>
              <a:t>Click to add text</a:t>
            </a:r>
          </a:p>
        </p:txBody>
      </p:sp>
      <p:sp>
        <p:nvSpPr>
          <p:cNvPr id="3" name="Slide Number Placeholder 2">
            <a:extLst>
              <a:ext uri="{FF2B5EF4-FFF2-40B4-BE49-F238E27FC236}">
                <a16:creationId xmlns:a16="http://schemas.microsoft.com/office/drawing/2014/main" id="{B5896BE2-8BB2-C64C-B232-EF8168CD19F2}"/>
              </a:ext>
            </a:extLst>
          </p:cNvPr>
          <p:cNvSpPr>
            <a:spLocks noGrp="1"/>
          </p:cNvSpPr>
          <p:nvPr>
            <p:ph type="sldNum" sz="quarter" idx="22"/>
          </p:nvPr>
        </p:nvSpPr>
        <p:spPr/>
        <p:txBody>
          <a:bodyPr/>
          <a:lstStyle/>
          <a:p>
            <a:fld id="{6A6F46FF-D5FD-D344-AAD7-CAD0D68AD4E5}" type="slidenum">
              <a:rPr lang="en-US" smtClean="0"/>
              <a:pPr/>
              <a:t>‹#›</a:t>
            </a:fld>
            <a:endParaRPr lang="en-US"/>
          </a:p>
        </p:txBody>
      </p:sp>
      <p:sp>
        <p:nvSpPr>
          <p:cNvPr id="19" name="Footer Placeholder 11">
            <a:extLst>
              <a:ext uri="{FF2B5EF4-FFF2-40B4-BE49-F238E27FC236}">
                <a16:creationId xmlns:a16="http://schemas.microsoft.com/office/drawing/2014/main" id="{C5C453E5-FC6A-B841-91B1-974DC4CE6F5B}"/>
              </a:ext>
            </a:extLst>
          </p:cNvPr>
          <p:cNvSpPr>
            <a:spLocks noGrp="1"/>
          </p:cNvSpPr>
          <p:nvPr>
            <p:ph type="ftr" sz="quarter" idx="23"/>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67442952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40C: 5Col Text Orange/Yell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BCDC65B-5619-204D-B2E1-4F1C5F8CFA19}"/>
              </a:ext>
            </a:extLst>
          </p:cNvPr>
          <p:cNvSpPr/>
          <p:nvPr userDrawn="1"/>
        </p:nvSpPr>
        <p:spPr>
          <a:xfrm>
            <a:off x="0" y="0"/>
            <a:ext cx="2432304"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9B3F87-2244-A14E-A1EE-68364B7E7B00}"/>
              </a:ext>
            </a:extLst>
          </p:cNvPr>
          <p:cNvSpPr/>
          <p:nvPr userDrawn="1"/>
        </p:nvSpPr>
        <p:spPr>
          <a:xfrm>
            <a:off x="9759696" y="0"/>
            <a:ext cx="2432304"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CC8C55-5830-9B47-820B-A30AD3FE3ACE}"/>
              </a:ext>
            </a:extLst>
          </p:cNvPr>
          <p:cNvSpPr/>
          <p:nvPr userDrawn="1"/>
        </p:nvSpPr>
        <p:spPr>
          <a:xfrm>
            <a:off x="2432304" y="0"/>
            <a:ext cx="2432304"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468619-946E-E346-B13B-93AE71196A6B}"/>
              </a:ext>
            </a:extLst>
          </p:cNvPr>
          <p:cNvSpPr/>
          <p:nvPr userDrawn="1"/>
        </p:nvSpPr>
        <p:spPr>
          <a:xfrm>
            <a:off x="4864608" y="0"/>
            <a:ext cx="246129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EA72F6-86D8-7241-B715-ACD10134862A}"/>
              </a:ext>
            </a:extLst>
          </p:cNvPr>
          <p:cNvSpPr/>
          <p:nvPr userDrawn="1"/>
        </p:nvSpPr>
        <p:spPr>
          <a:xfrm>
            <a:off x="7325904" y="0"/>
            <a:ext cx="243379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2BAB6E8-DC21-F946-AAFA-4A74A46BDF45}"/>
              </a:ext>
            </a:extLst>
          </p:cNvPr>
          <p:cNvSpPr>
            <a:spLocks noGrp="1"/>
          </p:cNvSpPr>
          <p:nvPr>
            <p:ph type="sldNum" sz="quarter" idx="22"/>
          </p:nvPr>
        </p:nvSpPr>
        <p:spPr/>
        <p:txBody>
          <a:bodyPr/>
          <a:lstStyle/>
          <a:p>
            <a:fld id="{6A6F46FF-D5FD-D344-AAD7-CAD0D68AD4E5}" type="slidenum">
              <a:rPr lang="en-US" smtClean="0"/>
              <a:pPr/>
              <a:t>‹#›</a:t>
            </a:fld>
            <a:endParaRPr lang="en-US"/>
          </a:p>
        </p:txBody>
      </p:sp>
      <p:sp>
        <p:nvSpPr>
          <p:cNvPr id="23" name="Footer Placeholder 11">
            <a:extLst>
              <a:ext uri="{FF2B5EF4-FFF2-40B4-BE49-F238E27FC236}">
                <a16:creationId xmlns:a16="http://schemas.microsoft.com/office/drawing/2014/main" id="{478BD644-B50F-3548-AE2C-AE12D3EBD1E1}"/>
              </a:ext>
            </a:extLst>
          </p:cNvPr>
          <p:cNvSpPr>
            <a:spLocks noGrp="1"/>
          </p:cNvSpPr>
          <p:nvPr>
            <p:ph type="ftr" sz="quarter" idx="23"/>
          </p:nvPr>
        </p:nvSpPr>
        <p:spPr>
          <a:xfrm>
            <a:off x="3060495" y="6285232"/>
            <a:ext cx="6093102" cy="358354"/>
          </a:xfrm>
          <a:prstGeom prst="rect">
            <a:avLst/>
          </a:prstGeom>
        </p:spPr>
        <p:txBody>
          <a:bodyPr/>
          <a:lstStyle/>
          <a:p>
            <a:r>
              <a:rPr lang="en-US"/>
              <a:t>© 2021 CHS Inc. Internal</a:t>
            </a:r>
          </a:p>
        </p:txBody>
      </p:sp>
      <p:sp>
        <p:nvSpPr>
          <p:cNvPr id="24" name="Text Placeholder 2">
            <a:extLst>
              <a:ext uri="{FF2B5EF4-FFF2-40B4-BE49-F238E27FC236}">
                <a16:creationId xmlns:a16="http://schemas.microsoft.com/office/drawing/2014/main" id="{1946B689-E52B-764F-A66B-0678B6B7B14E}"/>
              </a:ext>
            </a:extLst>
          </p:cNvPr>
          <p:cNvSpPr>
            <a:spLocks noGrp="1"/>
          </p:cNvSpPr>
          <p:nvPr>
            <p:ph type="body" sz="quarter" idx="10" hasCustomPrompt="1"/>
          </p:nvPr>
        </p:nvSpPr>
        <p:spPr>
          <a:xfrm>
            <a:off x="213383" y="489655"/>
            <a:ext cx="2022874" cy="765175"/>
          </a:xfrm>
        </p:spPr>
        <p:txBody>
          <a:bodyPr anchor="b">
            <a:noAutofit/>
          </a:bodyPr>
          <a:lstStyle>
            <a:lvl1pPr marL="0" indent="0" algn="l">
              <a:buNone/>
              <a:defRPr sz="2400" b="1">
                <a:solidFill>
                  <a:schemeClr val="tx2"/>
                </a:solidFill>
              </a:defRPr>
            </a:lvl1pPr>
          </a:lstStyle>
          <a:p>
            <a:pPr lvl="0"/>
            <a:r>
              <a:rPr lang="en-US"/>
              <a:t>Click to add title</a:t>
            </a:r>
          </a:p>
        </p:txBody>
      </p:sp>
      <p:sp>
        <p:nvSpPr>
          <p:cNvPr id="25" name="Text Placeholder 2">
            <a:extLst>
              <a:ext uri="{FF2B5EF4-FFF2-40B4-BE49-F238E27FC236}">
                <a16:creationId xmlns:a16="http://schemas.microsoft.com/office/drawing/2014/main" id="{F5BC7AFC-E1E6-2545-A531-C51B2F46D569}"/>
              </a:ext>
            </a:extLst>
          </p:cNvPr>
          <p:cNvSpPr>
            <a:spLocks noGrp="1"/>
          </p:cNvSpPr>
          <p:nvPr>
            <p:ph type="body" sz="quarter" idx="12" hasCustomPrompt="1"/>
          </p:nvPr>
        </p:nvSpPr>
        <p:spPr>
          <a:xfrm>
            <a:off x="213072" y="1335011"/>
            <a:ext cx="2023185" cy="434139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6" name="Text Placeholder 2">
            <a:extLst>
              <a:ext uri="{FF2B5EF4-FFF2-40B4-BE49-F238E27FC236}">
                <a16:creationId xmlns:a16="http://schemas.microsoft.com/office/drawing/2014/main" id="{59BCAA7B-1026-8845-B88F-BA54C585A2B2}"/>
              </a:ext>
            </a:extLst>
          </p:cNvPr>
          <p:cNvSpPr>
            <a:spLocks noGrp="1"/>
          </p:cNvSpPr>
          <p:nvPr>
            <p:ph type="body" sz="quarter" idx="13" hasCustomPrompt="1"/>
          </p:nvPr>
        </p:nvSpPr>
        <p:spPr>
          <a:xfrm>
            <a:off x="5083819" y="489655"/>
            <a:ext cx="2022874" cy="765175"/>
          </a:xfrm>
        </p:spPr>
        <p:txBody>
          <a:bodyPr anchor="b">
            <a:noAutofit/>
          </a:bodyPr>
          <a:lstStyle>
            <a:lvl1pPr marL="0" indent="0" algn="l">
              <a:buNone/>
              <a:defRPr sz="2400" b="1">
                <a:solidFill>
                  <a:schemeClr val="tx2"/>
                </a:solidFill>
              </a:defRPr>
            </a:lvl1pPr>
          </a:lstStyle>
          <a:p>
            <a:pPr lvl="0"/>
            <a:r>
              <a:rPr lang="en-US"/>
              <a:t>Click to add title</a:t>
            </a:r>
          </a:p>
        </p:txBody>
      </p:sp>
      <p:sp>
        <p:nvSpPr>
          <p:cNvPr id="27" name="Text Placeholder 2">
            <a:extLst>
              <a:ext uri="{FF2B5EF4-FFF2-40B4-BE49-F238E27FC236}">
                <a16:creationId xmlns:a16="http://schemas.microsoft.com/office/drawing/2014/main" id="{0457E31C-FEC6-A343-9187-245577AA6EAF}"/>
              </a:ext>
            </a:extLst>
          </p:cNvPr>
          <p:cNvSpPr>
            <a:spLocks noGrp="1"/>
          </p:cNvSpPr>
          <p:nvPr>
            <p:ph type="body" sz="quarter" idx="14" hasCustomPrompt="1"/>
          </p:nvPr>
        </p:nvSpPr>
        <p:spPr>
          <a:xfrm>
            <a:off x="5083664" y="1335011"/>
            <a:ext cx="2023185" cy="434139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8" name="Text Placeholder 2">
            <a:extLst>
              <a:ext uri="{FF2B5EF4-FFF2-40B4-BE49-F238E27FC236}">
                <a16:creationId xmlns:a16="http://schemas.microsoft.com/office/drawing/2014/main" id="{490B136D-16A7-0043-A94E-A899B76BB205}"/>
              </a:ext>
            </a:extLst>
          </p:cNvPr>
          <p:cNvSpPr>
            <a:spLocks noGrp="1"/>
          </p:cNvSpPr>
          <p:nvPr>
            <p:ph type="body" sz="quarter" idx="15" hasCustomPrompt="1"/>
          </p:nvPr>
        </p:nvSpPr>
        <p:spPr>
          <a:xfrm>
            <a:off x="9964411" y="489655"/>
            <a:ext cx="2022874" cy="765175"/>
          </a:xfrm>
        </p:spPr>
        <p:txBody>
          <a:bodyPr anchor="b">
            <a:noAutofit/>
          </a:bodyPr>
          <a:lstStyle>
            <a:lvl1pPr marL="0" indent="0" algn="l">
              <a:buNone/>
              <a:defRPr sz="2400" b="1">
                <a:solidFill>
                  <a:schemeClr val="tx2"/>
                </a:solidFill>
              </a:defRPr>
            </a:lvl1pPr>
          </a:lstStyle>
          <a:p>
            <a:pPr lvl="0"/>
            <a:r>
              <a:rPr lang="en-US"/>
              <a:t>Click to add title</a:t>
            </a:r>
          </a:p>
        </p:txBody>
      </p:sp>
      <p:sp>
        <p:nvSpPr>
          <p:cNvPr id="29" name="Text Placeholder 2">
            <a:extLst>
              <a:ext uri="{FF2B5EF4-FFF2-40B4-BE49-F238E27FC236}">
                <a16:creationId xmlns:a16="http://schemas.microsoft.com/office/drawing/2014/main" id="{1227A2A2-518A-4A40-963E-5CDAC670CA90}"/>
              </a:ext>
            </a:extLst>
          </p:cNvPr>
          <p:cNvSpPr>
            <a:spLocks noGrp="1"/>
          </p:cNvSpPr>
          <p:nvPr>
            <p:ph type="body" sz="quarter" idx="16" hasCustomPrompt="1"/>
          </p:nvPr>
        </p:nvSpPr>
        <p:spPr>
          <a:xfrm>
            <a:off x="9964256" y="1335011"/>
            <a:ext cx="2023185" cy="434139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30" name="Text Placeholder 2">
            <a:extLst>
              <a:ext uri="{FF2B5EF4-FFF2-40B4-BE49-F238E27FC236}">
                <a16:creationId xmlns:a16="http://schemas.microsoft.com/office/drawing/2014/main" id="{9D9734A2-A147-3A4D-9BD9-8947BF4DA44C}"/>
              </a:ext>
            </a:extLst>
          </p:cNvPr>
          <p:cNvSpPr>
            <a:spLocks noGrp="1"/>
          </p:cNvSpPr>
          <p:nvPr>
            <p:ph type="body" sz="quarter" idx="17" hasCustomPrompt="1"/>
          </p:nvPr>
        </p:nvSpPr>
        <p:spPr>
          <a:xfrm>
            <a:off x="7532107" y="489655"/>
            <a:ext cx="2022874" cy="765175"/>
          </a:xfrm>
        </p:spPr>
        <p:txBody>
          <a:bodyPr anchor="b">
            <a:noAutofit/>
          </a:bodyPr>
          <a:lstStyle>
            <a:lvl1pPr marL="0" indent="0" algn="l">
              <a:buNone/>
              <a:defRPr sz="2400" b="1">
                <a:solidFill>
                  <a:schemeClr val="bg1"/>
                </a:solidFill>
              </a:defRPr>
            </a:lvl1pPr>
          </a:lstStyle>
          <a:p>
            <a:pPr lvl="0"/>
            <a:r>
              <a:rPr lang="en-US"/>
              <a:t>Click to add title</a:t>
            </a:r>
          </a:p>
        </p:txBody>
      </p:sp>
      <p:sp>
        <p:nvSpPr>
          <p:cNvPr id="31" name="Text Placeholder 2">
            <a:extLst>
              <a:ext uri="{FF2B5EF4-FFF2-40B4-BE49-F238E27FC236}">
                <a16:creationId xmlns:a16="http://schemas.microsoft.com/office/drawing/2014/main" id="{1EAE7A17-0733-FE40-8DBF-A9469ACB1E33}"/>
              </a:ext>
            </a:extLst>
          </p:cNvPr>
          <p:cNvSpPr>
            <a:spLocks noGrp="1"/>
          </p:cNvSpPr>
          <p:nvPr>
            <p:ph type="body" sz="quarter" idx="18" hasCustomPrompt="1"/>
          </p:nvPr>
        </p:nvSpPr>
        <p:spPr>
          <a:xfrm>
            <a:off x="7531952" y="1335011"/>
            <a:ext cx="2023185" cy="4341394"/>
          </a:xfrm>
        </p:spPr>
        <p:txBody>
          <a:bodyPr anchor="t">
            <a:noAutofit/>
          </a:bodyPr>
          <a:lstStyle>
            <a:lvl1pPr marL="342900" indent="-342900" algn="l">
              <a:buFont typeface="Arial" panose="020B0604020202020204" pitchFamily="34" charset="0"/>
              <a:buChar char="•"/>
              <a:defRPr sz="2000" b="0">
                <a:solidFill>
                  <a:schemeClr val="bg1"/>
                </a:solidFill>
              </a:defRPr>
            </a:lvl1pPr>
          </a:lstStyle>
          <a:p>
            <a:pPr lvl="0"/>
            <a:r>
              <a:rPr lang="en-US"/>
              <a:t>Click to add text</a:t>
            </a:r>
          </a:p>
        </p:txBody>
      </p:sp>
      <p:sp>
        <p:nvSpPr>
          <p:cNvPr id="32" name="Text Placeholder 2">
            <a:extLst>
              <a:ext uri="{FF2B5EF4-FFF2-40B4-BE49-F238E27FC236}">
                <a16:creationId xmlns:a16="http://schemas.microsoft.com/office/drawing/2014/main" id="{ED542CF3-B3F9-AA4F-AB34-2A6C766E299F}"/>
              </a:ext>
            </a:extLst>
          </p:cNvPr>
          <p:cNvSpPr>
            <a:spLocks noGrp="1"/>
          </p:cNvSpPr>
          <p:nvPr>
            <p:ph type="body" sz="quarter" idx="19" hasCustomPrompt="1"/>
          </p:nvPr>
        </p:nvSpPr>
        <p:spPr>
          <a:xfrm>
            <a:off x="2637019" y="489655"/>
            <a:ext cx="2022874" cy="765175"/>
          </a:xfrm>
        </p:spPr>
        <p:txBody>
          <a:bodyPr anchor="b">
            <a:noAutofit/>
          </a:bodyPr>
          <a:lstStyle>
            <a:lvl1pPr marL="0" indent="0" algn="l">
              <a:buNone/>
              <a:defRPr sz="2400" b="1">
                <a:solidFill>
                  <a:schemeClr val="bg1"/>
                </a:solidFill>
              </a:defRPr>
            </a:lvl1pPr>
          </a:lstStyle>
          <a:p>
            <a:pPr lvl="0"/>
            <a:r>
              <a:rPr lang="en-US"/>
              <a:t>Click to add title</a:t>
            </a:r>
          </a:p>
        </p:txBody>
      </p:sp>
      <p:sp>
        <p:nvSpPr>
          <p:cNvPr id="33" name="Text Placeholder 2">
            <a:extLst>
              <a:ext uri="{FF2B5EF4-FFF2-40B4-BE49-F238E27FC236}">
                <a16:creationId xmlns:a16="http://schemas.microsoft.com/office/drawing/2014/main" id="{9A686445-B817-6348-8FFC-CC864E1360B6}"/>
              </a:ext>
            </a:extLst>
          </p:cNvPr>
          <p:cNvSpPr>
            <a:spLocks noGrp="1"/>
          </p:cNvSpPr>
          <p:nvPr>
            <p:ph type="body" sz="quarter" idx="20" hasCustomPrompt="1"/>
          </p:nvPr>
        </p:nvSpPr>
        <p:spPr>
          <a:xfrm>
            <a:off x="2636864" y="1335011"/>
            <a:ext cx="2023185" cy="4341394"/>
          </a:xfrm>
        </p:spPr>
        <p:txBody>
          <a:bodyPr anchor="t">
            <a:noAutofit/>
          </a:bodyPr>
          <a:lstStyle>
            <a:lvl1pPr marL="342900" indent="-342900" algn="l">
              <a:buFont typeface="Arial" panose="020B0604020202020204" pitchFamily="34" charset="0"/>
              <a:buChar char="•"/>
              <a:defRPr sz="2000" b="0">
                <a:solidFill>
                  <a:schemeClr val="bg1"/>
                </a:solidFill>
              </a:defRPr>
            </a:lvl1pPr>
          </a:lstStyle>
          <a:p>
            <a:pPr lvl="0"/>
            <a:r>
              <a:rPr lang="en-US"/>
              <a:t>Click to add text</a:t>
            </a:r>
          </a:p>
        </p:txBody>
      </p:sp>
    </p:spTree>
    <p:extLst>
      <p:ext uri="{BB962C8B-B14F-4D97-AF65-F5344CB8AC3E}">
        <p14:creationId xmlns:p14="http://schemas.microsoft.com/office/powerpoint/2010/main" val="77185902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B: 2 Column Title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1"/>
            <a:ext cx="609904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61099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BD82C4-FDC9-274A-98DD-B92B5A0301C8}"/>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6198A3D8-A0F8-B841-B894-867D556EBC08}"/>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4" name="Text Placeholder 2">
            <a:extLst>
              <a:ext uri="{FF2B5EF4-FFF2-40B4-BE49-F238E27FC236}">
                <a16:creationId xmlns:a16="http://schemas.microsoft.com/office/drawing/2014/main" id="{E4AFF1B2-ACFE-0B4D-BF44-05AE0007A471}"/>
              </a:ext>
            </a:extLst>
          </p:cNvPr>
          <p:cNvSpPr>
            <a:spLocks noGrp="1"/>
          </p:cNvSpPr>
          <p:nvPr>
            <p:ph type="body" sz="quarter" idx="16" hasCustomPrompt="1"/>
          </p:nvPr>
        </p:nvSpPr>
        <p:spPr>
          <a:xfrm>
            <a:off x="6526065" y="418263"/>
            <a:ext cx="5243867" cy="5281668"/>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B92592C5-2196-3A46-A1AB-F5E39AA11FDE}"/>
              </a:ext>
            </a:extLst>
          </p:cNvPr>
          <p:cNvSpPr>
            <a:spLocks noGrp="1"/>
          </p:cNvSpPr>
          <p:nvPr>
            <p:ph type="body" sz="quarter" idx="17" hasCustomPrompt="1"/>
          </p:nvPr>
        </p:nvSpPr>
        <p:spPr>
          <a:xfrm>
            <a:off x="427590" y="418263"/>
            <a:ext cx="5243867" cy="5281668"/>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325055751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1A: 5Col Title Bar + Text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BB09627-A0E9-B24C-8A22-E9D64F235FDB}"/>
              </a:ext>
            </a:extLst>
          </p:cNvPr>
          <p:cNvSpPr/>
          <p:nvPr userDrawn="1"/>
        </p:nvSpPr>
        <p:spPr>
          <a:xfrm>
            <a:off x="0" y="0"/>
            <a:ext cx="2432304"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306052-80B5-B848-AC71-C1A6983160A8}"/>
              </a:ext>
            </a:extLst>
          </p:cNvPr>
          <p:cNvSpPr/>
          <p:nvPr userDrawn="1"/>
        </p:nvSpPr>
        <p:spPr>
          <a:xfrm>
            <a:off x="9759696" y="0"/>
            <a:ext cx="2432304"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9BB8EB-5DF0-B34F-AAE4-6635D166C0E7}"/>
              </a:ext>
            </a:extLst>
          </p:cNvPr>
          <p:cNvSpPr/>
          <p:nvPr userDrawn="1"/>
        </p:nvSpPr>
        <p:spPr>
          <a:xfrm>
            <a:off x="2432304" y="0"/>
            <a:ext cx="2432304"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E13C0B-473A-4842-BA5A-3DB3D2630E49}"/>
              </a:ext>
            </a:extLst>
          </p:cNvPr>
          <p:cNvSpPr/>
          <p:nvPr userDrawn="1"/>
        </p:nvSpPr>
        <p:spPr>
          <a:xfrm>
            <a:off x="4864608" y="0"/>
            <a:ext cx="246129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28B68A-42B0-8142-A967-8F4FA0EFF7CF}"/>
              </a:ext>
            </a:extLst>
          </p:cNvPr>
          <p:cNvSpPr/>
          <p:nvPr userDrawn="1"/>
        </p:nvSpPr>
        <p:spPr>
          <a:xfrm>
            <a:off x="7325904" y="0"/>
            <a:ext cx="2433792"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067035A-98CE-E34E-BE3E-DED5141F5976}"/>
              </a:ext>
            </a:extLst>
          </p:cNvPr>
          <p:cNvSpPr>
            <a:spLocks noGrp="1"/>
          </p:cNvSpPr>
          <p:nvPr>
            <p:ph type="sldNum" sz="quarter" idx="27"/>
          </p:nvPr>
        </p:nvSpPr>
        <p:spPr/>
        <p:txBody>
          <a:bodyPr/>
          <a:lstStyle/>
          <a:p>
            <a:fld id="{6A6F46FF-D5FD-D344-AAD7-CAD0D68AD4E5}" type="slidenum">
              <a:rPr lang="en-US" smtClean="0"/>
              <a:pPr/>
              <a:t>‹#›</a:t>
            </a:fld>
            <a:endParaRPr lang="en-US"/>
          </a:p>
        </p:txBody>
      </p:sp>
      <p:sp>
        <p:nvSpPr>
          <p:cNvPr id="24" name="Footer Placeholder 11">
            <a:extLst>
              <a:ext uri="{FF2B5EF4-FFF2-40B4-BE49-F238E27FC236}">
                <a16:creationId xmlns:a16="http://schemas.microsoft.com/office/drawing/2014/main" id="{FEA7C982-95B9-E84D-A26C-CB6FE61C8C04}"/>
              </a:ext>
            </a:extLst>
          </p:cNvPr>
          <p:cNvSpPr>
            <a:spLocks noGrp="1"/>
          </p:cNvSpPr>
          <p:nvPr>
            <p:ph type="ftr" sz="quarter" idx="28"/>
          </p:nvPr>
        </p:nvSpPr>
        <p:spPr>
          <a:xfrm>
            <a:off x="3060495" y="6285232"/>
            <a:ext cx="6093102" cy="358354"/>
          </a:xfrm>
          <a:prstGeom prst="rect">
            <a:avLst/>
          </a:prstGeom>
        </p:spPr>
        <p:txBody>
          <a:bodyPr/>
          <a:lstStyle/>
          <a:p>
            <a:r>
              <a:rPr lang="en-US"/>
              <a:t>© 2021 CHS Inc. Internal</a:t>
            </a:r>
          </a:p>
        </p:txBody>
      </p:sp>
      <p:sp>
        <p:nvSpPr>
          <p:cNvPr id="25" name="Text Placeholder 2">
            <a:extLst>
              <a:ext uri="{FF2B5EF4-FFF2-40B4-BE49-F238E27FC236}">
                <a16:creationId xmlns:a16="http://schemas.microsoft.com/office/drawing/2014/main" id="{27279559-BC00-D14D-9115-F1B23DFE07F9}"/>
              </a:ext>
            </a:extLst>
          </p:cNvPr>
          <p:cNvSpPr>
            <a:spLocks noGrp="1"/>
          </p:cNvSpPr>
          <p:nvPr>
            <p:ph type="body" sz="quarter" idx="12" hasCustomPrompt="1"/>
          </p:nvPr>
        </p:nvSpPr>
        <p:spPr>
          <a:xfrm>
            <a:off x="213072"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6" name="Text Placeholder 2">
            <a:extLst>
              <a:ext uri="{FF2B5EF4-FFF2-40B4-BE49-F238E27FC236}">
                <a16:creationId xmlns:a16="http://schemas.microsoft.com/office/drawing/2014/main" id="{3CB056F4-0A08-C947-8FAB-ED8C9CAB2C46}"/>
              </a:ext>
            </a:extLst>
          </p:cNvPr>
          <p:cNvSpPr>
            <a:spLocks noGrp="1"/>
          </p:cNvSpPr>
          <p:nvPr>
            <p:ph type="body" sz="quarter" idx="14" hasCustomPrompt="1"/>
          </p:nvPr>
        </p:nvSpPr>
        <p:spPr>
          <a:xfrm>
            <a:off x="5083664"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7" name="Text Placeholder 2">
            <a:extLst>
              <a:ext uri="{FF2B5EF4-FFF2-40B4-BE49-F238E27FC236}">
                <a16:creationId xmlns:a16="http://schemas.microsoft.com/office/drawing/2014/main" id="{04C5EA02-DDAD-6F40-A84F-1B7CD542BF0D}"/>
              </a:ext>
            </a:extLst>
          </p:cNvPr>
          <p:cNvSpPr>
            <a:spLocks noGrp="1"/>
          </p:cNvSpPr>
          <p:nvPr>
            <p:ph type="body" sz="quarter" idx="16" hasCustomPrompt="1"/>
          </p:nvPr>
        </p:nvSpPr>
        <p:spPr>
          <a:xfrm>
            <a:off x="9964256"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8" name="Text Placeholder 2">
            <a:extLst>
              <a:ext uri="{FF2B5EF4-FFF2-40B4-BE49-F238E27FC236}">
                <a16:creationId xmlns:a16="http://schemas.microsoft.com/office/drawing/2014/main" id="{7BEFDDAE-39DE-CD47-8951-275DDB5D76A0}"/>
              </a:ext>
            </a:extLst>
          </p:cNvPr>
          <p:cNvSpPr>
            <a:spLocks noGrp="1"/>
          </p:cNvSpPr>
          <p:nvPr>
            <p:ph type="body" sz="quarter" idx="18" hasCustomPrompt="1"/>
          </p:nvPr>
        </p:nvSpPr>
        <p:spPr>
          <a:xfrm>
            <a:off x="7531952" y="1438761"/>
            <a:ext cx="2023185" cy="4237644"/>
          </a:xfrm>
        </p:spPr>
        <p:txBody>
          <a:bodyPr anchor="t">
            <a:noAutofit/>
          </a:bodyPr>
          <a:lstStyle>
            <a:lvl1pPr marL="342900" indent="-342900" algn="l">
              <a:buFont typeface="Arial" panose="020B0604020202020204" pitchFamily="34" charset="0"/>
              <a:buChar char="•"/>
              <a:defRPr sz="2000" b="0">
                <a:solidFill>
                  <a:schemeClr val="bg1"/>
                </a:solidFill>
              </a:defRPr>
            </a:lvl1pPr>
          </a:lstStyle>
          <a:p>
            <a:pPr lvl="0"/>
            <a:r>
              <a:rPr lang="en-US"/>
              <a:t>Click to add text</a:t>
            </a:r>
          </a:p>
        </p:txBody>
      </p:sp>
      <p:sp>
        <p:nvSpPr>
          <p:cNvPr id="29" name="Text Placeholder 2">
            <a:extLst>
              <a:ext uri="{FF2B5EF4-FFF2-40B4-BE49-F238E27FC236}">
                <a16:creationId xmlns:a16="http://schemas.microsoft.com/office/drawing/2014/main" id="{28581561-778C-0946-A111-627EB8BA4089}"/>
              </a:ext>
            </a:extLst>
          </p:cNvPr>
          <p:cNvSpPr>
            <a:spLocks noGrp="1"/>
          </p:cNvSpPr>
          <p:nvPr>
            <p:ph type="body" sz="quarter" idx="20" hasCustomPrompt="1"/>
          </p:nvPr>
        </p:nvSpPr>
        <p:spPr>
          <a:xfrm>
            <a:off x="2636864" y="1438761"/>
            <a:ext cx="2023185" cy="4237644"/>
          </a:xfrm>
        </p:spPr>
        <p:txBody>
          <a:bodyPr anchor="t">
            <a:noAutofit/>
          </a:bodyPr>
          <a:lstStyle>
            <a:lvl1pPr marL="342900" indent="-342900" algn="l">
              <a:buFont typeface="Arial" panose="020B0604020202020204" pitchFamily="34" charset="0"/>
              <a:buChar char="•"/>
              <a:defRPr sz="2000" b="0">
                <a:solidFill>
                  <a:schemeClr val="bg1"/>
                </a:solidFill>
              </a:defRPr>
            </a:lvl1pPr>
          </a:lstStyle>
          <a:p>
            <a:pPr lvl="0"/>
            <a:r>
              <a:rPr lang="en-US"/>
              <a:t>Click to add text</a:t>
            </a:r>
          </a:p>
        </p:txBody>
      </p:sp>
      <p:sp>
        <p:nvSpPr>
          <p:cNvPr id="32" name="Rectangle 31">
            <a:extLst>
              <a:ext uri="{FF2B5EF4-FFF2-40B4-BE49-F238E27FC236}">
                <a16:creationId xmlns:a16="http://schemas.microsoft.com/office/drawing/2014/main" id="{10B6C7D5-3E63-8447-94A1-503FCAE5A25E}"/>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2">
            <a:extLst>
              <a:ext uri="{FF2B5EF4-FFF2-40B4-BE49-F238E27FC236}">
                <a16:creationId xmlns:a16="http://schemas.microsoft.com/office/drawing/2014/main" id="{D9CC6274-D61C-5141-B377-5D36A788CD50}"/>
              </a:ext>
            </a:extLst>
          </p:cNvPr>
          <p:cNvSpPr>
            <a:spLocks noGrp="1"/>
          </p:cNvSpPr>
          <p:nvPr>
            <p:ph type="body" sz="quarter" idx="24" hasCustomPrompt="1"/>
          </p:nvPr>
        </p:nvSpPr>
        <p:spPr>
          <a:xfrm>
            <a:off x="265449" y="285008"/>
            <a:ext cx="11635499"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383757864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41B: 5Col Title Bar + Text Green">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3921233-6418-EC45-9489-E792E176032B}"/>
              </a:ext>
            </a:extLst>
          </p:cNvPr>
          <p:cNvSpPr/>
          <p:nvPr userDrawn="1"/>
        </p:nvSpPr>
        <p:spPr>
          <a:xfrm>
            <a:off x="0" y="0"/>
            <a:ext cx="2432304"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F4B0D0-A4FE-3148-8D7D-106DBE73834A}"/>
              </a:ext>
            </a:extLst>
          </p:cNvPr>
          <p:cNvSpPr/>
          <p:nvPr userDrawn="1"/>
        </p:nvSpPr>
        <p:spPr>
          <a:xfrm>
            <a:off x="9759696" y="0"/>
            <a:ext cx="2432304"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FF60AE-F187-D047-BF06-8706A5252A02}"/>
              </a:ext>
            </a:extLst>
          </p:cNvPr>
          <p:cNvSpPr/>
          <p:nvPr userDrawn="1"/>
        </p:nvSpPr>
        <p:spPr>
          <a:xfrm>
            <a:off x="2432304" y="0"/>
            <a:ext cx="2432304"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D7DD6F-C5BB-8443-9A42-D5CE23B2ED13}"/>
              </a:ext>
            </a:extLst>
          </p:cNvPr>
          <p:cNvSpPr/>
          <p:nvPr userDrawn="1"/>
        </p:nvSpPr>
        <p:spPr>
          <a:xfrm>
            <a:off x="4864608" y="0"/>
            <a:ext cx="246129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9A8CC42-3ED0-B740-B0BF-BD59FE9C38BB}"/>
              </a:ext>
            </a:extLst>
          </p:cNvPr>
          <p:cNvSpPr/>
          <p:nvPr userDrawn="1"/>
        </p:nvSpPr>
        <p:spPr>
          <a:xfrm>
            <a:off x="7325904" y="0"/>
            <a:ext cx="2433792"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5896BE2-8BB2-C64C-B232-EF8168CD19F2}"/>
              </a:ext>
            </a:extLst>
          </p:cNvPr>
          <p:cNvSpPr>
            <a:spLocks noGrp="1"/>
          </p:cNvSpPr>
          <p:nvPr>
            <p:ph type="sldNum" sz="quarter" idx="22"/>
          </p:nvPr>
        </p:nvSpPr>
        <p:spPr/>
        <p:txBody>
          <a:bodyPr/>
          <a:lstStyle/>
          <a:p>
            <a:fld id="{6A6F46FF-D5FD-D344-AAD7-CAD0D68AD4E5}" type="slidenum">
              <a:rPr lang="en-US" smtClean="0"/>
              <a:pPr/>
              <a:t>‹#›</a:t>
            </a:fld>
            <a:endParaRPr lang="en-US"/>
          </a:p>
        </p:txBody>
      </p:sp>
      <p:sp>
        <p:nvSpPr>
          <p:cNvPr id="19" name="Footer Placeholder 11">
            <a:extLst>
              <a:ext uri="{FF2B5EF4-FFF2-40B4-BE49-F238E27FC236}">
                <a16:creationId xmlns:a16="http://schemas.microsoft.com/office/drawing/2014/main" id="{C5C453E5-FC6A-B841-91B1-974DC4CE6F5B}"/>
              </a:ext>
            </a:extLst>
          </p:cNvPr>
          <p:cNvSpPr>
            <a:spLocks noGrp="1"/>
          </p:cNvSpPr>
          <p:nvPr>
            <p:ph type="ftr" sz="quarter" idx="23"/>
          </p:nvPr>
        </p:nvSpPr>
        <p:spPr>
          <a:xfrm>
            <a:off x="3060495" y="6285232"/>
            <a:ext cx="6093102" cy="358354"/>
          </a:xfrm>
          <a:prstGeom prst="rect">
            <a:avLst/>
          </a:prstGeom>
        </p:spPr>
        <p:txBody>
          <a:bodyPr/>
          <a:lstStyle/>
          <a:p>
            <a:r>
              <a:rPr lang="en-US"/>
              <a:t>© 2021 CHS Inc. Internal</a:t>
            </a:r>
          </a:p>
        </p:txBody>
      </p:sp>
      <p:sp>
        <p:nvSpPr>
          <p:cNvPr id="20" name="Text Placeholder 2">
            <a:extLst>
              <a:ext uri="{FF2B5EF4-FFF2-40B4-BE49-F238E27FC236}">
                <a16:creationId xmlns:a16="http://schemas.microsoft.com/office/drawing/2014/main" id="{7B57BD28-DB6D-8B4A-9A32-941212484D2E}"/>
              </a:ext>
            </a:extLst>
          </p:cNvPr>
          <p:cNvSpPr>
            <a:spLocks noGrp="1"/>
          </p:cNvSpPr>
          <p:nvPr>
            <p:ph type="body" sz="quarter" idx="12" hasCustomPrompt="1"/>
          </p:nvPr>
        </p:nvSpPr>
        <p:spPr>
          <a:xfrm>
            <a:off x="213072"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1" name="Text Placeholder 2">
            <a:extLst>
              <a:ext uri="{FF2B5EF4-FFF2-40B4-BE49-F238E27FC236}">
                <a16:creationId xmlns:a16="http://schemas.microsoft.com/office/drawing/2014/main" id="{D54B76E5-1976-5541-96D0-7EFDE4933E2A}"/>
              </a:ext>
            </a:extLst>
          </p:cNvPr>
          <p:cNvSpPr>
            <a:spLocks noGrp="1"/>
          </p:cNvSpPr>
          <p:nvPr>
            <p:ph type="body" sz="quarter" idx="14" hasCustomPrompt="1"/>
          </p:nvPr>
        </p:nvSpPr>
        <p:spPr>
          <a:xfrm>
            <a:off x="5083664"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2" name="Text Placeholder 2">
            <a:extLst>
              <a:ext uri="{FF2B5EF4-FFF2-40B4-BE49-F238E27FC236}">
                <a16:creationId xmlns:a16="http://schemas.microsoft.com/office/drawing/2014/main" id="{E40EED7C-D35B-DD47-ADBE-D607638C09E1}"/>
              </a:ext>
            </a:extLst>
          </p:cNvPr>
          <p:cNvSpPr>
            <a:spLocks noGrp="1"/>
          </p:cNvSpPr>
          <p:nvPr>
            <p:ph type="body" sz="quarter" idx="16" hasCustomPrompt="1"/>
          </p:nvPr>
        </p:nvSpPr>
        <p:spPr>
          <a:xfrm>
            <a:off x="9964256"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3" name="Text Placeholder 2">
            <a:extLst>
              <a:ext uri="{FF2B5EF4-FFF2-40B4-BE49-F238E27FC236}">
                <a16:creationId xmlns:a16="http://schemas.microsoft.com/office/drawing/2014/main" id="{CE67A9A8-8ADF-914F-90B9-0960F81BEAD4}"/>
              </a:ext>
            </a:extLst>
          </p:cNvPr>
          <p:cNvSpPr>
            <a:spLocks noGrp="1"/>
          </p:cNvSpPr>
          <p:nvPr>
            <p:ph type="body" sz="quarter" idx="18" hasCustomPrompt="1"/>
          </p:nvPr>
        </p:nvSpPr>
        <p:spPr>
          <a:xfrm>
            <a:off x="7531952" y="1438761"/>
            <a:ext cx="2023185" cy="4237644"/>
          </a:xfrm>
        </p:spPr>
        <p:txBody>
          <a:bodyPr anchor="t">
            <a:noAutofit/>
          </a:bodyPr>
          <a:lstStyle>
            <a:lvl1pPr marL="342900" indent="-342900" algn="l">
              <a:buFont typeface="Arial" panose="020B0604020202020204" pitchFamily="34" charset="0"/>
              <a:buChar char="•"/>
              <a:defRPr sz="2000" b="0">
                <a:solidFill>
                  <a:schemeClr val="bg1"/>
                </a:solidFill>
              </a:defRPr>
            </a:lvl1pPr>
          </a:lstStyle>
          <a:p>
            <a:pPr lvl="0"/>
            <a:r>
              <a:rPr lang="en-US"/>
              <a:t>Click to add text</a:t>
            </a:r>
          </a:p>
        </p:txBody>
      </p:sp>
      <p:sp>
        <p:nvSpPr>
          <p:cNvPr id="26" name="Text Placeholder 2">
            <a:extLst>
              <a:ext uri="{FF2B5EF4-FFF2-40B4-BE49-F238E27FC236}">
                <a16:creationId xmlns:a16="http://schemas.microsoft.com/office/drawing/2014/main" id="{7662FD20-CAF0-8E44-8FC9-6F7EA054DC5B}"/>
              </a:ext>
            </a:extLst>
          </p:cNvPr>
          <p:cNvSpPr>
            <a:spLocks noGrp="1"/>
          </p:cNvSpPr>
          <p:nvPr>
            <p:ph type="body" sz="quarter" idx="20" hasCustomPrompt="1"/>
          </p:nvPr>
        </p:nvSpPr>
        <p:spPr>
          <a:xfrm>
            <a:off x="2636864" y="1438761"/>
            <a:ext cx="2023185" cy="4237644"/>
          </a:xfrm>
        </p:spPr>
        <p:txBody>
          <a:bodyPr anchor="t">
            <a:noAutofit/>
          </a:bodyPr>
          <a:lstStyle>
            <a:lvl1pPr marL="342900" indent="-342900" algn="l">
              <a:buFont typeface="Arial" panose="020B0604020202020204" pitchFamily="34" charset="0"/>
              <a:buChar char="•"/>
              <a:defRPr sz="2000" b="0">
                <a:solidFill>
                  <a:schemeClr val="bg1"/>
                </a:solidFill>
              </a:defRPr>
            </a:lvl1pPr>
          </a:lstStyle>
          <a:p>
            <a:pPr lvl="0"/>
            <a:r>
              <a:rPr lang="en-US"/>
              <a:t>Click to add text</a:t>
            </a:r>
          </a:p>
        </p:txBody>
      </p:sp>
      <p:sp>
        <p:nvSpPr>
          <p:cNvPr id="31" name="Rectangle 30">
            <a:extLst>
              <a:ext uri="{FF2B5EF4-FFF2-40B4-BE49-F238E27FC236}">
                <a16:creationId xmlns:a16="http://schemas.microsoft.com/office/drawing/2014/main" id="{05B3A2BD-928D-6744-B92F-6CA3306AD7C3}"/>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2">
            <a:extLst>
              <a:ext uri="{FF2B5EF4-FFF2-40B4-BE49-F238E27FC236}">
                <a16:creationId xmlns:a16="http://schemas.microsoft.com/office/drawing/2014/main" id="{BE90B621-9BC2-6D4C-8287-A9EB201339C9}"/>
              </a:ext>
            </a:extLst>
          </p:cNvPr>
          <p:cNvSpPr>
            <a:spLocks noGrp="1"/>
          </p:cNvSpPr>
          <p:nvPr>
            <p:ph type="body" sz="quarter" idx="24" hasCustomPrompt="1"/>
          </p:nvPr>
        </p:nvSpPr>
        <p:spPr>
          <a:xfrm>
            <a:off x="265449" y="285008"/>
            <a:ext cx="11635499"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414141160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1C: 5Col Title Bar + Text Orange/Yell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BCDC65B-5619-204D-B2E1-4F1C5F8CFA19}"/>
              </a:ext>
            </a:extLst>
          </p:cNvPr>
          <p:cNvSpPr/>
          <p:nvPr userDrawn="1"/>
        </p:nvSpPr>
        <p:spPr>
          <a:xfrm>
            <a:off x="0" y="0"/>
            <a:ext cx="2432304"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9B3F87-2244-A14E-A1EE-68364B7E7B00}"/>
              </a:ext>
            </a:extLst>
          </p:cNvPr>
          <p:cNvSpPr/>
          <p:nvPr userDrawn="1"/>
        </p:nvSpPr>
        <p:spPr>
          <a:xfrm>
            <a:off x="9759696" y="0"/>
            <a:ext cx="2432304"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CC8C55-5830-9B47-820B-A30AD3FE3ACE}"/>
              </a:ext>
            </a:extLst>
          </p:cNvPr>
          <p:cNvSpPr/>
          <p:nvPr userDrawn="1"/>
        </p:nvSpPr>
        <p:spPr>
          <a:xfrm>
            <a:off x="2432304" y="0"/>
            <a:ext cx="2432304"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468619-946E-E346-B13B-93AE71196A6B}"/>
              </a:ext>
            </a:extLst>
          </p:cNvPr>
          <p:cNvSpPr/>
          <p:nvPr userDrawn="1"/>
        </p:nvSpPr>
        <p:spPr>
          <a:xfrm>
            <a:off x="4864608" y="0"/>
            <a:ext cx="246129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EA72F6-86D8-7241-B715-ACD10134862A}"/>
              </a:ext>
            </a:extLst>
          </p:cNvPr>
          <p:cNvSpPr/>
          <p:nvPr userDrawn="1"/>
        </p:nvSpPr>
        <p:spPr>
          <a:xfrm>
            <a:off x="7325904" y="0"/>
            <a:ext cx="243379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2BAB6E8-DC21-F946-AAFA-4A74A46BDF45}"/>
              </a:ext>
            </a:extLst>
          </p:cNvPr>
          <p:cNvSpPr>
            <a:spLocks noGrp="1"/>
          </p:cNvSpPr>
          <p:nvPr>
            <p:ph type="sldNum" sz="quarter" idx="22"/>
          </p:nvPr>
        </p:nvSpPr>
        <p:spPr/>
        <p:txBody>
          <a:bodyPr/>
          <a:lstStyle/>
          <a:p>
            <a:fld id="{6A6F46FF-D5FD-D344-AAD7-CAD0D68AD4E5}" type="slidenum">
              <a:rPr lang="en-US" smtClean="0"/>
              <a:pPr/>
              <a:t>‹#›</a:t>
            </a:fld>
            <a:endParaRPr lang="en-US"/>
          </a:p>
        </p:txBody>
      </p:sp>
      <p:sp>
        <p:nvSpPr>
          <p:cNvPr id="23" name="Footer Placeholder 11">
            <a:extLst>
              <a:ext uri="{FF2B5EF4-FFF2-40B4-BE49-F238E27FC236}">
                <a16:creationId xmlns:a16="http://schemas.microsoft.com/office/drawing/2014/main" id="{478BD644-B50F-3548-AE2C-AE12D3EBD1E1}"/>
              </a:ext>
            </a:extLst>
          </p:cNvPr>
          <p:cNvSpPr>
            <a:spLocks noGrp="1"/>
          </p:cNvSpPr>
          <p:nvPr>
            <p:ph type="ftr" sz="quarter" idx="23"/>
          </p:nvPr>
        </p:nvSpPr>
        <p:spPr>
          <a:xfrm>
            <a:off x="3060495" y="6285232"/>
            <a:ext cx="6093102" cy="358354"/>
          </a:xfrm>
          <a:prstGeom prst="rect">
            <a:avLst/>
          </a:prstGeom>
        </p:spPr>
        <p:txBody>
          <a:bodyPr/>
          <a:lstStyle/>
          <a:p>
            <a:r>
              <a:rPr lang="en-US"/>
              <a:t>© 2021 CHS Inc. Internal</a:t>
            </a:r>
          </a:p>
        </p:txBody>
      </p:sp>
      <p:sp>
        <p:nvSpPr>
          <p:cNvPr id="25" name="Text Placeholder 2">
            <a:extLst>
              <a:ext uri="{FF2B5EF4-FFF2-40B4-BE49-F238E27FC236}">
                <a16:creationId xmlns:a16="http://schemas.microsoft.com/office/drawing/2014/main" id="{F5BC7AFC-E1E6-2545-A531-C51B2F46D569}"/>
              </a:ext>
            </a:extLst>
          </p:cNvPr>
          <p:cNvSpPr>
            <a:spLocks noGrp="1"/>
          </p:cNvSpPr>
          <p:nvPr>
            <p:ph type="body" sz="quarter" idx="12" hasCustomPrompt="1"/>
          </p:nvPr>
        </p:nvSpPr>
        <p:spPr>
          <a:xfrm>
            <a:off x="213072"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7" name="Text Placeholder 2">
            <a:extLst>
              <a:ext uri="{FF2B5EF4-FFF2-40B4-BE49-F238E27FC236}">
                <a16:creationId xmlns:a16="http://schemas.microsoft.com/office/drawing/2014/main" id="{0457E31C-FEC6-A343-9187-245577AA6EAF}"/>
              </a:ext>
            </a:extLst>
          </p:cNvPr>
          <p:cNvSpPr>
            <a:spLocks noGrp="1"/>
          </p:cNvSpPr>
          <p:nvPr>
            <p:ph type="body" sz="quarter" idx="14" hasCustomPrompt="1"/>
          </p:nvPr>
        </p:nvSpPr>
        <p:spPr>
          <a:xfrm>
            <a:off x="5083664"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29" name="Text Placeholder 2">
            <a:extLst>
              <a:ext uri="{FF2B5EF4-FFF2-40B4-BE49-F238E27FC236}">
                <a16:creationId xmlns:a16="http://schemas.microsoft.com/office/drawing/2014/main" id="{1227A2A2-518A-4A40-963E-5CDAC670CA90}"/>
              </a:ext>
            </a:extLst>
          </p:cNvPr>
          <p:cNvSpPr>
            <a:spLocks noGrp="1"/>
          </p:cNvSpPr>
          <p:nvPr>
            <p:ph type="body" sz="quarter" idx="16" hasCustomPrompt="1"/>
          </p:nvPr>
        </p:nvSpPr>
        <p:spPr>
          <a:xfrm>
            <a:off x="9964256" y="1438761"/>
            <a:ext cx="2023185" cy="4237644"/>
          </a:xfrm>
        </p:spPr>
        <p:txBody>
          <a:bodyPr anchor="t">
            <a:noAutofit/>
          </a:bodyPr>
          <a:lstStyle>
            <a:lvl1pPr marL="342900" indent="-342900" algn="l">
              <a:buFont typeface="Arial" panose="020B0604020202020204" pitchFamily="34" charset="0"/>
              <a:buChar char="•"/>
              <a:defRPr sz="2000" b="0">
                <a:solidFill>
                  <a:schemeClr val="bg2"/>
                </a:solidFill>
              </a:defRPr>
            </a:lvl1pPr>
          </a:lstStyle>
          <a:p>
            <a:pPr lvl="0"/>
            <a:r>
              <a:rPr lang="en-US"/>
              <a:t>Click to add text</a:t>
            </a:r>
          </a:p>
        </p:txBody>
      </p:sp>
      <p:sp>
        <p:nvSpPr>
          <p:cNvPr id="31" name="Text Placeholder 2">
            <a:extLst>
              <a:ext uri="{FF2B5EF4-FFF2-40B4-BE49-F238E27FC236}">
                <a16:creationId xmlns:a16="http://schemas.microsoft.com/office/drawing/2014/main" id="{1EAE7A17-0733-FE40-8DBF-A9469ACB1E33}"/>
              </a:ext>
            </a:extLst>
          </p:cNvPr>
          <p:cNvSpPr>
            <a:spLocks noGrp="1"/>
          </p:cNvSpPr>
          <p:nvPr>
            <p:ph type="body" sz="quarter" idx="18" hasCustomPrompt="1"/>
          </p:nvPr>
        </p:nvSpPr>
        <p:spPr>
          <a:xfrm>
            <a:off x="7531952" y="1438761"/>
            <a:ext cx="2023185" cy="4237644"/>
          </a:xfrm>
        </p:spPr>
        <p:txBody>
          <a:bodyPr anchor="t">
            <a:noAutofit/>
          </a:bodyPr>
          <a:lstStyle>
            <a:lvl1pPr marL="342900" indent="-342900" algn="l">
              <a:buFont typeface="Arial" panose="020B0604020202020204" pitchFamily="34" charset="0"/>
              <a:buChar char="•"/>
              <a:defRPr sz="2000" b="0">
                <a:solidFill>
                  <a:schemeClr val="bg1"/>
                </a:solidFill>
              </a:defRPr>
            </a:lvl1pPr>
          </a:lstStyle>
          <a:p>
            <a:pPr lvl="0"/>
            <a:r>
              <a:rPr lang="en-US"/>
              <a:t>Click to add text</a:t>
            </a:r>
          </a:p>
        </p:txBody>
      </p:sp>
      <p:sp>
        <p:nvSpPr>
          <p:cNvPr id="33" name="Text Placeholder 2">
            <a:extLst>
              <a:ext uri="{FF2B5EF4-FFF2-40B4-BE49-F238E27FC236}">
                <a16:creationId xmlns:a16="http://schemas.microsoft.com/office/drawing/2014/main" id="{9A686445-B817-6348-8FFC-CC864E1360B6}"/>
              </a:ext>
            </a:extLst>
          </p:cNvPr>
          <p:cNvSpPr>
            <a:spLocks noGrp="1"/>
          </p:cNvSpPr>
          <p:nvPr>
            <p:ph type="body" sz="quarter" idx="20" hasCustomPrompt="1"/>
          </p:nvPr>
        </p:nvSpPr>
        <p:spPr>
          <a:xfrm>
            <a:off x="2636864" y="1438761"/>
            <a:ext cx="2023185" cy="4237644"/>
          </a:xfrm>
        </p:spPr>
        <p:txBody>
          <a:bodyPr anchor="t">
            <a:noAutofit/>
          </a:bodyPr>
          <a:lstStyle>
            <a:lvl1pPr marL="342900" indent="-342900" algn="l">
              <a:buFont typeface="Arial" panose="020B0604020202020204" pitchFamily="34" charset="0"/>
              <a:buChar char="•"/>
              <a:defRPr sz="2000" b="0">
                <a:solidFill>
                  <a:schemeClr val="bg1"/>
                </a:solidFill>
              </a:defRPr>
            </a:lvl1pPr>
          </a:lstStyle>
          <a:p>
            <a:pPr lvl="0"/>
            <a:r>
              <a:rPr lang="en-US"/>
              <a:t>Click to add text</a:t>
            </a:r>
          </a:p>
        </p:txBody>
      </p:sp>
      <p:sp>
        <p:nvSpPr>
          <p:cNvPr id="37" name="Rectangle 36">
            <a:extLst>
              <a:ext uri="{FF2B5EF4-FFF2-40B4-BE49-F238E27FC236}">
                <a16:creationId xmlns:a16="http://schemas.microsoft.com/office/drawing/2014/main" id="{A1FE9C44-F0C5-2547-92DE-DE706392388D}"/>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2">
            <a:extLst>
              <a:ext uri="{FF2B5EF4-FFF2-40B4-BE49-F238E27FC236}">
                <a16:creationId xmlns:a16="http://schemas.microsoft.com/office/drawing/2014/main" id="{27DDEBDB-65D7-5343-A4C3-08B1A3FD338A}"/>
              </a:ext>
            </a:extLst>
          </p:cNvPr>
          <p:cNvSpPr>
            <a:spLocks noGrp="1"/>
          </p:cNvSpPr>
          <p:nvPr>
            <p:ph type="body" sz="quarter" idx="24" hasCustomPrompt="1"/>
          </p:nvPr>
        </p:nvSpPr>
        <p:spPr>
          <a:xfrm>
            <a:off x="265449" y="285008"/>
            <a:ext cx="11635499"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206614692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42: Forward-Looking Statements">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BD3168-C7A5-D348-BB1D-50F8136EB07D}"/>
              </a:ext>
            </a:extLst>
          </p:cNvPr>
          <p:cNvSpPr txBox="1">
            <a:spLocks/>
          </p:cNvSpPr>
          <p:nvPr userDrawn="1"/>
        </p:nvSpPr>
        <p:spPr>
          <a:xfrm>
            <a:off x="671332" y="1198750"/>
            <a:ext cx="10845478" cy="4333947"/>
          </a:xfrm>
          <a:prstGeom prst="rect">
            <a:avLst/>
          </a:prstGeom>
        </p:spPr>
        <p:txBody>
          <a:bodyPr>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5000"/>
              </a:lnSpc>
              <a:buFont typeface="Arial" panose="020B0604020202020204" pitchFamily="34" charset="0"/>
              <a:buNone/>
            </a:pPr>
            <a:r>
              <a:rPr lang="en-US" sz="1400">
                <a:solidFill>
                  <a:schemeClr val="bg2"/>
                </a:solidFill>
              </a:rPr>
              <a:t>This document and the accompanying oral presentation contains, CHS Inc. (“CHS”) publicly available documents may contain, and CHS officers, directors and other representatives may from time to time make, “forward–looking statements” within the meaning of the safe harbor provisions of the U.S. Private Securities Litigation Reform Act of 1995. Forward–looking statements can be identified by words such as “anticipate,” “intend,” “plan,” “goal,” “seek,” “believe,” “project,” “estimate,” “expect,” “strategy,” “future,” “likely,” “may,” “should,” “will” and similar references to future periods. Forward–looking statements are neither historical facts nor assurances of future performance. Instead, they are based only on CHS’s current beliefs, expectations and assumptions regarding the future of its businesses, financial condition and results of operations, future plans and strategies, projections, anticipated events and trends, the economy and other future conditions. Because forward–looking statements relate to the future, they are subject to inherent uncertainties, risks and changes in circumstances that are difficult to predict and many of which are outside of the control of CHS. CHS’s actual results and financial condition may differ materially from those indicated in the forward–looking statements. Therefore, you should not place undue reliance on any of these forward–looking statements. Important factors that could cause CHS’s actual results and financial condition to differ materially from those indicated in the forward–looking statements are discussed or identified in CHS’s public filings made with the U.S. Securities and Exchange Commission, including in the “Risk Factors” discussion in Item 1A of the CHS Annual Report on Form 10–K for the fiscal year ended</a:t>
            </a:r>
            <a:r>
              <a:rPr lang="en-US" sz="1400" i="1">
                <a:solidFill>
                  <a:schemeClr val="bg2"/>
                </a:solidFill>
              </a:rPr>
              <a:t> </a:t>
            </a:r>
            <a:r>
              <a:rPr lang="en-US" sz="1400">
                <a:solidFill>
                  <a:schemeClr val="bg2"/>
                </a:solidFill>
              </a:rPr>
              <a:t>August 31, 2017</a:t>
            </a:r>
            <a:r>
              <a:rPr lang="en-US" sz="1400" i="1">
                <a:solidFill>
                  <a:schemeClr val="bg2"/>
                </a:solidFill>
              </a:rPr>
              <a:t>.</a:t>
            </a:r>
            <a:r>
              <a:rPr lang="en-US" sz="1400">
                <a:solidFill>
                  <a:schemeClr val="bg2"/>
                </a:solidFill>
              </a:rPr>
              <a:t> Any forward–looking statements made by CHS or its representatives in this document and the accompanying oral presentation are based only on information currently available to CHS and speak only as of the date on which the statement is made. CHS undertakes no obligation to publicly update any forward–looking statement, whether written or oral, that may be made from time to time, whether as a result of new information, future developments or otherwise, except as required by applicable law</a:t>
            </a:r>
            <a:r>
              <a:rPr lang="en-US" sz="1400"/>
              <a:t>.</a:t>
            </a:r>
          </a:p>
          <a:p>
            <a:endParaRPr lang="en-US" i="1"/>
          </a:p>
          <a:p>
            <a:pPr marL="0" indent="0">
              <a:buFont typeface="Arial" panose="020B0604020202020204" pitchFamily="34" charset="0"/>
              <a:buNone/>
            </a:pPr>
            <a:endParaRPr lang="en-US" i="1"/>
          </a:p>
        </p:txBody>
      </p:sp>
      <p:sp>
        <p:nvSpPr>
          <p:cNvPr id="5" name="Rectangle 4">
            <a:extLst>
              <a:ext uri="{FF2B5EF4-FFF2-40B4-BE49-F238E27FC236}">
                <a16:creationId xmlns:a16="http://schemas.microsoft.com/office/drawing/2014/main" id="{07E63873-00E1-5342-92A0-9B92A7F96486}"/>
              </a:ext>
            </a:extLst>
          </p:cNvPr>
          <p:cNvSpPr/>
          <p:nvPr userDrawn="1"/>
        </p:nvSpPr>
        <p:spPr>
          <a:xfrm>
            <a:off x="671332" y="546340"/>
            <a:ext cx="4859698" cy="577850"/>
          </a:xfrm>
          <a:prstGeom prst="rect">
            <a:avLst/>
          </a:prstGeom>
        </p:spPr>
        <p:txBody>
          <a:bodyPr wrap="square" anchor="t">
            <a:spAutoFit/>
          </a:bodyPr>
          <a:lstStyle/>
          <a:p>
            <a:pPr>
              <a:lnSpc>
                <a:spcPct val="150000"/>
              </a:lnSpc>
            </a:pPr>
            <a:r>
              <a:rPr lang="en-US" sz="2400" b="1">
                <a:solidFill>
                  <a:schemeClr val="tx2"/>
                </a:solidFill>
                <a:latin typeface="Arial" panose="020B0604020202020204" pitchFamily="34" charset="0"/>
                <a:cs typeface="Arial" panose="020B0604020202020204" pitchFamily="34" charset="0"/>
              </a:rPr>
              <a:t>Forward-Looking Statements</a:t>
            </a:r>
          </a:p>
        </p:txBody>
      </p:sp>
      <p:sp>
        <p:nvSpPr>
          <p:cNvPr id="12" name="Footer Placeholder 11">
            <a:extLst>
              <a:ext uri="{FF2B5EF4-FFF2-40B4-BE49-F238E27FC236}">
                <a16:creationId xmlns:a16="http://schemas.microsoft.com/office/drawing/2014/main" id="{6E5C51CF-5822-C84E-A428-DE81C09A44E7}"/>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3" name="Slide Number Placeholder 12">
            <a:extLst>
              <a:ext uri="{FF2B5EF4-FFF2-40B4-BE49-F238E27FC236}">
                <a16:creationId xmlns:a16="http://schemas.microsoft.com/office/drawing/2014/main" id="{6AFB83DB-F6A1-794B-BE5D-186D9D05316B}"/>
              </a:ext>
            </a:extLst>
          </p:cNvPr>
          <p:cNvSpPr>
            <a:spLocks noGrp="1"/>
          </p:cNvSpPr>
          <p:nvPr>
            <p:ph type="sldNum" sz="quarter" idx="1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61601717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3: CHS Logo End P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0EBEF3-38CF-4547-ADDA-985588453FA6}"/>
              </a:ext>
            </a:extLst>
          </p:cNvPr>
          <p:cNvPicPr>
            <a:picLocks noChangeAspect="1"/>
          </p:cNvPicPr>
          <p:nvPr userDrawn="1"/>
        </p:nvPicPr>
        <p:blipFill>
          <a:blip r:embed="rId2"/>
          <a:stretch>
            <a:fillRect/>
          </a:stretch>
        </p:blipFill>
        <p:spPr>
          <a:xfrm>
            <a:off x="4697831" y="2286520"/>
            <a:ext cx="2813003" cy="1545172"/>
          </a:xfrm>
          <a:prstGeom prst="rect">
            <a:avLst/>
          </a:prstGeom>
        </p:spPr>
      </p:pic>
      <p:sp>
        <p:nvSpPr>
          <p:cNvPr id="12" name="Slide Number Placeholder 11">
            <a:extLst>
              <a:ext uri="{FF2B5EF4-FFF2-40B4-BE49-F238E27FC236}">
                <a16:creationId xmlns:a16="http://schemas.microsoft.com/office/drawing/2014/main" id="{EC06FA0D-DF91-4B44-BDDF-13BA3AB4A220}"/>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Footer Placeholder 11">
            <a:extLst>
              <a:ext uri="{FF2B5EF4-FFF2-40B4-BE49-F238E27FC236}">
                <a16:creationId xmlns:a16="http://schemas.microsoft.com/office/drawing/2014/main" id="{09FE2B9E-09F2-9946-8A08-9A9FC3C3654D}"/>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425859288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5A: Title + Content White">
    <p:spTree>
      <p:nvGrpSpPr>
        <p:cNvPr id="1" name=""/>
        <p:cNvGrpSpPr/>
        <p:nvPr/>
      </p:nvGrpSpPr>
      <p:grpSpPr>
        <a:xfrm>
          <a:off x="0" y="0"/>
          <a:ext cx="0" cy="0"/>
          <a:chOff x="0" y="0"/>
          <a:chExt cx="0" cy="0"/>
        </a:xfrm>
      </p:grpSpPr>
      <p:sp>
        <p:nvSpPr>
          <p:cNvPr id="76" name="Footer Placeholder 75">
            <a:extLst>
              <a:ext uri="{FF2B5EF4-FFF2-40B4-BE49-F238E27FC236}">
                <a16:creationId xmlns:a16="http://schemas.microsoft.com/office/drawing/2014/main" id="{CCE3107A-3B1B-6448-BC58-20D048262F02}"/>
              </a:ext>
            </a:extLst>
          </p:cNvPr>
          <p:cNvSpPr>
            <a:spLocks noGrp="1"/>
          </p:cNvSpPr>
          <p:nvPr>
            <p:ph type="ftr" sz="quarter" idx="10"/>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2023 CHS Inc. Internal</a:t>
            </a:r>
          </a:p>
        </p:txBody>
      </p:sp>
      <p:sp>
        <p:nvSpPr>
          <p:cNvPr id="77" name="Slide Number Placeholder 76">
            <a:extLst>
              <a:ext uri="{FF2B5EF4-FFF2-40B4-BE49-F238E27FC236}">
                <a16:creationId xmlns:a16="http://schemas.microsoft.com/office/drawing/2014/main" id="{A21BE858-87E5-A042-BB17-EBB81BFC2B2B}"/>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82" name="Text Placeholder 2">
            <a:extLst>
              <a:ext uri="{FF2B5EF4-FFF2-40B4-BE49-F238E27FC236}">
                <a16:creationId xmlns:a16="http://schemas.microsoft.com/office/drawing/2014/main" id="{C6F52D02-C883-3043-BEBF-409163073D62}"/>
              </a:ext>
            </a:extLst>
          </p:cNvPr>
          <p:cNvSpPr>
            <a:spLocks noGrp="1"/>
          </p:cNvSpPr>
          <p:nvPr>
            <p:ph type="body" sz="quarter" idx="16"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83" name="Text Placeholder 4">
            <a:extLst>
              <a:ext uri="{FF2B5EF4-FFF2-40B4-BE49-F238E27FC236}">
                <a16:creationId xmlns:a16="http://schemas.microsoft.com/office/drawing/2014/main" id="{B83ABAE1-7EF8-0441-AC66-E24849EEC454}"/>
              </a:ext>
            </a:extLst>
          </p:cNvPr>
          <p:cNvSpPr>
            <a:spLocks noGrp="1"/>
          </p:cNvSpPr>
          <p:nvPr>
            <p:ph type="body" sz="quarter" idx="12"/>
          </p:nvPr>
        </p:nvSpPr>
        <p:spPr>
          <a:xfrm>
            <a:off x="657181" y="1374070"/>
            <a:ext cx="10081012" cy="4190053"/>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511768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A: 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D6E8577-8D92-5E45-ACA1-BEA4044E586E}"/>
              </a:ext>
            </a:extLst>
          </p:cNvPr>
          <p:cNvSpPr/>
          <p:nvPr userDrawn="1"/>
        </p:nvSpPr>
        <p:spPr>
          <a:xfrm>
            <a:off x="1" y="0"/>
            <a:ext cx="2043434"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C4F3F2-0CE9-8C44-9458-85A406C7FA7D}"/>
              </a:ext>
            </a:extLst>
          </p:cNvPr>
          <p:cNvSpPr/>
          <p:nvPr userDrawn="1"/>
        </p:nvSpPr>
        <p:spPr>
          <a:xfrm>
            <a:off x="2043435" y="2039112"/>
            <a:ext cx="2053077"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85D295-A39D-EF47-9CC3-2F808B9E058E}"/>
              </a:ext>
            </a:extLst>
          </p:cNvPr>
          <p:cNvSpPr/>
          <p:nvPr userDrawn="1"/>
        </p:nvSpPr>
        <p:spPr>
          <a:xfrm>
            <a:off x="0" y="4078224"/>
            <a:ext cx="2043435" cy="20316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A5B552-5056-9246-BB12-CCF5ED0CD2F5}"/>
              </a:ext>
            </a:extLst>
          </p:cNvPr>
          <p:cNvSpPr/>
          <p:nvPr userDrawn="1"/>
        </p:nvSpPr>
        <p:spPr>
          <a:xfrm>
            <a:off x="2043434" y="0"/>
            <a:ext cx="2053077"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DA759A-6B02-2B45-9991-6F4CDEBD7ED1}"/>
              </a:ext>
            </a:extLst>
          </p:cNvPr>
          <p:cNvSpPr/>
          <p:nvPr userDrawn="1"/>
        </p:nvSpPr>
        <p:spPr>
          <a:xfrm>
            <a:off x="0" y="2039112"/>
            <a:ext cx="2043435"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CF292C-614B-5D4C-A8EB-53C06445819A}"/>
              </a:ext>
            </a:extLst>
          </p:cNvPr>
          <p:cNvSpPr/>
          <p:nvPr userDrawn="1"/>
        </p:nvSpPr>
        <p:spPr>
          <a:xfrm>
            <a:off x="2043435" y="4078224"/>
            <a:ext cx="2053077" cy="20316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D9CD508B-A79B-4245-BCE4-93DB00F6DD18}"/>
              </a:ext>
            </a:extLst>
          </p:cNvPr>
          <p:cNvSpPr>
            <a:spLocks noGrp="1"/>
          </p:cNvSpPr>
          <p:nvPr>
            <p:ph type="body" sz="quarter" idx="13" hasCustomPrompt="1"/>
          </p:nvPr>
        </p:nvSpPr>
        <p:spPr>
          <a:xfrm>
            <a:off x="5068654" y="3257361"/>
            <a:ext cx="6524003" cy="546902"/>
          </a:xfrm>
        </p:spPr>
        <p:txBody>
          <a:bodyPr>
            <a:normAutofit/>
          </a:bodyPr>
          <a:lstStyle>
            <a:lvl1pPr marL="0" indent="0">
              <a:buNone/>
              <a:defRPr sz="3200" b="1" i="0">
                <a:solidFill>
                  <a:schemeClr val="tx2"/>
                </a:solidFill>
                <a:latin typeface="Arial" panose="020B0604020202020204" pitchFamily="34" charset="0"/>
                <a:cs typeface="Arial" panose="020B0604020202020204" pitchFamily="34" charset="0"/>
              </a:defRPr>
            </a:lvl1pPr>
          </a:lstStyle>
          <a:p>
            <a:pPr lvl="0"/>
            <a:r>
              <a:rPr lang="en-US"/>
              <a:t>Presentation Title</a:t>
            </a:r>
          </a:p>
        </p:txBody>
      </p:sp>
      <p:sp>
        <p:nvSpPr>
          <p:cNvPr id="2" name="Footer Placeholder 1">
            <a:extLst>
              <a:ext uri="{FF2B5EF4-FFF2-40B4-BE49-F238E27FC236}">
                <a16:creationId xmlns:a16="http://schemas.microsoft.com/office/drawing/2014/main" id="{FB60D8F7-C55E-A348-B738-2B20D83483F9}"/>
              </a:ext>
            </a:extLst>
          </p:cNvPr>
          <p:cNvSpPr>
            <a:spLocks noGrp="1"/>
          </p:cNvSpPr>
          <p:nvPr>
            <p:ph type="ftr" sz="quarter" idx="15"/>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A2E1E407-5B0C-5D41-A268-1FCE5F8F37AC}"/>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25" name="Text Placeholder 2">
            <a:extLst>
              <a:ext uri="{FF2B5EF4-FFF2-40B4-BE49-F238E27FC236}">
                <a16:creationId xmlns:a16="http://schemas.microsoft.com/office/drawing/2014/main" id="{8256C3D1-87FC-294E-90D4-DDD80E7B9252}"/>
              </a:ext>
            </a:extLst>
          </p:cNvPr>
          <p:cNvSpPr>
            <a:spLocks noGrp="1"/>
          </p:cNvSpPr>
          <p:nvPr>
            <p:ph type="body" sz="quarter" idx="14" hasCustomPrompt="1"/>
          </p:nvPr>
        </p:nvSpPr>
        <p:spPr>
          <a:xfrm>
            <a:off x="5068654" y="3898738"/>
            <a:ext cx="6524003" cy="228600"/>
          </a:xfrm>
        </p:spPr>
        <p:txBody>
          <a:bodyPr anchor="ctr">
            <a:noAutofit/>
          </a:bodyPr>
          <a:lstStyle>
            <a:lvl1pPr marL="0" indent="0">
              <a:lnSpc>
                <a:spcPct val="100000"/>
              </a:lnSpc>
              <a:buNone/>
              <a:defRPr sz="1800">
                <a:solidFill>
                  <a:schemeClr val="bg2"/>
                </a:solidFill>
              </a:defRPr>
            </a:lvl1pPr>
          </a:lstStyle>
          <a:p>
            <a:pPr lvl="0"/>
            <a:r>
              <a:rPr lang="en-US"/>
              <a:t>Field 1 (Ex. Presenter’s Name)</a:t>
            </a:r>
          </a:p>
        </p:txBody>
      </p:sp>
      <p:sp>
        <p:nvSpPr>
          <p:cNvPr id="26" name="Text Placeholder 2">
            <a:extLst>
              <a:ext uri="{FF2B5EF4-FFF2-40B4-BE49-F238E27FC236}">
                <a16:creationId xmlns:a16="http://schemas.microsoft.com/office/drawing/2014/main" id="{E64EB7FA-B9C5-BF41-BF07-64C18774AB95}"/>
              </a:ext>
            </a:extLst>
          </p:cNvPr>
          <p:cNvSpPr>
            <a:spLocks noGrp="1"/>
          </p:cNvSpPr>
          <p:nvPr>
            <p:ph type="body" sz="quarter" idx="21" hasCustomPrompt="1"/>
          </p:nvPr>
        </p:nvSpPr>
        <p:spPr>
          <a:xfrm>
            <a:off x="5068654" y="4169701"/>
            <a:ext cx="6524003" cy="228600"/>
          </a:xfrm>
        </p:spPr>
        <p:txBody>
          <a:bodyPr anchor="ctr">
            <a:noAutofit/>
          </a:bodyPr>
          <a:lstStyle>
            <a:lvl1pPr marL="0" indent="0">
              <a:lnSpc>
                <a:spcPct val="100000"/>
              </a:lnSpc>
              <a:buNone/>
              <a:defRPr sz="1800">
                <a:solidFill>
                  <a:schemeClr val="bg2"/>
                </a:solidFill>
              </a:defRPr>
            </a:lvl1pPr>
          </a:lstStyle>
          <a:p>
            <a:pPr lvl="0"/>
            <a:r>
              <a:rPr lang="en-US"/>
              <a:t>Field 2 (Ex. Presenter’s Dept.)</a:t>
            </a:r>
          </a:p>
        </p:txBody>
      </p:sp>
      <p:sp>
        <p:nvSpPr>
          <p:cNvPr id="27" name="Text Placeholder 2">
            <a:extLst>
              <a:ext uri="{FF2B5EF4-FFF2-40B4-BE49-F238E27FC236}">
                <a16:creationId xmlns:a16="http://schemas.microsoft.com/office/drawing/2014/main" id="{BD4F2A07-B0BB-BC44-BDEC-B206A7B17940}"/>
              </a:ext>
            </a:extLst>
          </p:cNvPr>
          <p:cNvSpPr>
            <a:spLocks noGrp="1"/>
          </p:cNvSpPr>
          <p:nvPr>
            <p:ph type="body" sz="quarter" idx="23" hasCustomPrompt="1"/>
          </p:nvPr>
        </p:nvSpPr>
        <p:spPr>
          <a:xfrm>
            <a:off x="5068654" y="4440663"/>
            <a:ext cx="6524003" cy="228600"/>
          </a:xfrm>
        </p:spPr>
        <p:txBody>
          <a:bodyPr anchor="ctr">
            <a:noAutofit/>
          </a:bodyPr>
          <a:lstStyle>
            <a:lvl1pPr marL="0" indent="0">
              <a:lnSpc>
                <a:spcPct val="100000"/>
              </a:lnSpc>
              <a:buNone/>
              <a:defRPr sz="1800">
                <a:solidFill>
                  <a:schemeClr val="bg2"/>
                </a:solidFill>
              </a:defRPr>
            </a:lvl1pPr>
          </a:lstStyle>
          <a:p>
            <a:pPr lvl="0"/>
            <a:r>
              <a:rPr lang="en-US"/>
              <a:t>Field 3 (Ex. Date)</a:t>
            </a:r>
          </a:p>
        </p:txBody>
      </p:sp>
      <p:pic>
        <p:nvPicPr>
          <p:cNvPr id="17" name="Picture 16">
            <a:extLst>
              <a:ext uri="{FF2B5EF4-FFF2-40B4-BE49-F238E27FC236}">
                <a16:creationId xmlns:a16="http://schemas.microsoft.com/office/drawing/2014/main" id="{3942391F-2245-4374-AC62-4ED0433615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42800"/>
          <a:stretch/>
        </p:blipFill>
        <p:spPr>
          <a:xfrm>
            <a:off x="5108539" y="1829442"/>
            <a:ext cx="2037228" cy="1078992"/>
          </a:xfrm>
          <a:prstGeom prst="rect">
            <a:avLst/>
          </a:prstGeom>
        </p:spPr>
      </p:pic>
    </p:spTree>
    <p:extLst>
      <p:ext uri="{BB962C8B-B14F-4D97-AF65-F5344CB8AC3E}">
        <p14:creationId xmlns:p14="http://schemas.microsoft.com/office/powerpoint/2010/main" val="2219943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B: Title Slide + 3 Imag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AF448F1-729E-2B4F-89DF-162140B11456}"/>
              </a:ext>
            </a:extLst>
          </p:cNvPr>
          <p:cNvSpPr>
            <a:spLocks noGrp="1"/>
          </p:cNvSpPr>
          <p:nvPr>
            <p:ph type="ftr" sz="quarter" idx="15"/>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5" name="Slide Number Placeholder 4">
            <a:extLst>
              <a:ext uri="{FF2B5EF4-FFF2-40B4-BE49-F238E27FC236}">
                <a16:creationId xmlns:a16="http://schemas.microsoft.com/office/drawing/2014/main" id="{89E8B521-8C16-8448-916A-77153B24D825}"/>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18" name="Rectangle 17">
            <a:extLst>
              <a:ext uri="{FF2B5EF4-FFF2-40B4-BE49-F238E27FC236}">
                <a16:creationId xmlns:a16="http://schemas.microsoft.com/office/drawing/2014/main" id="{E4A3D5B0-5155-6344-8F1E-B53ACFD6FF13}"/>
              </a:ext>
            </a:extLst>
          </p:cNvPr>
          <p:cNvSpPr/>
          <p:nvPr userDrawn="1"/>
        </p:nvSpPr>
        <p:spPr>
          <a:xfrm>
            <a:off x="0" y="0"/>
            <a:ext cx="2048256"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D61A3E-3886-994D-9A81-98D410A2E9A7}"/>
              </a:ext>
            </a:extLst>
          </p:cNvPr>
          <p:cNvSpPr/>
          <p:nvPr userDrawn="1"/>
        </p:nvSpPr>
        <p:spPr>
          <a:xfrm>
            <a:off x="2043435" y="2039112"/>
            <a:ext cx="2053077"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72FD41-CDD9-6D4E-8501-1B95A1B2FD88}"/>
              </a:ext>
            </a:extLst>
          </p:cNvPr>
          <p:cNvSpPr/>
          <p:nvPr userDrawn="1"/>
        </p:nvSpPr>
        <p:spPr>
          <a:xfrm>
            <a:off x="0" y="4078224"/>
            <a:ext cx="2048256" cy="20316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16">
            <a:extLst>
              <a:ext uri="{FF2B5EF4-FFF2-40B4-BE49-F238E27FC236}">
                <a16:creationId xmlns:a16="http://schemas.microsoft.com/office/drawing/2014/main" id="{F1BA8C19-5D42-AD4D-899A-FE349FDAF5D2}"/>
              </a:ext>
            </a:extLst>
          </p:cNvPr>
          <p:cNvSpPr>
            <a:spLocks noGrp="1"/>
          </p:cNvSpPr>
          <p:nvPr>
            <p:ph type="pic" sz="quarter" idx="10"/>
          </p:nvPr>
        </p:nvSpPr>
        <p:spPr>
          <a:xfrm>
            <a:off x="2043113" y="0"/>
            <a:ext cx="2052637" cy="2038350"/>
          </a:xfrm>
        </p:spPr>
        <p:txBody>
          <a:bodyPr/>
          <a:lstStyle/>
          <a:p>
            <a:endParaRPr lang="en-US"/>
          </a:p>
        </p:txBody>
      </p:sp>
      <p:sp>
        <p:nvSpPr>
          <p:cNvPr id="27" name="Picture Placeholder 18">
            <a:extLst>
              <a:ext uri="{FF2B5EF4-FFF2-40B4-BE49-F238E27FC236}">
                <a16:creationId xmlns:a16="http://schemas.microsoft.com/office/drawing/2014/main" id="{25542DB7-D6D4-DF4D-BF3E-AC7AE0B149AB}"/>
              </a:ext>
            </a:extLst>
          </p:cNvPr>
          <p:cNvSpPr>
            <a:spLocks noGrp="1"/>
          </p:cNvSpPr>
          <p:nvPr>
            <p:ph type="pic" sz="quarter" idx="11"/>
          </p:nvPr>
        </p:nvSpPr>
        <p:spPr>
          <a:xfrm>
            <a:off x="0" y="2038350"/>
            <a:ext cx="2043113" cy="2039112"/>
          </a:xfrm>
        </p:spPr>
        <p:txBody>
          <a:bodyPr/>
          <a:lstStyle/>
          <a:p>
            <a:endParaRPr lang="en-US"/>
          </a:p>
        </p:txBody>
      </p:sp>
      <p:sp>
        <p:nvSpPr>
          <p:cNvPr id="28" name="Picture Placeholder 20">
            <a:extLst>
              <a:ext uri="{FF2B5EF4-FFF2-40B4-BE49-F238E27FC236}">
                <a16:creationId xmlns:a16="http://schemas.microsoft.com/office/drawing/2014/main" id="{CF20C228-29FA-9D40-AABF-FC5DF1CB13A9}"/>
              </a:ext>
            </a:extLst>
          </p:cNvPr>
          <p:cNvSpPr>
            <a:spLocks noGrp="1"/>
          </p:cNvSpPr>
          <p:nvPr>
            <p:ph type="pic" sz="quarter" idx="12"/>
          </p:nvPr>
        </p:nvSpPr>
        <p:spPr>
          <a:xfrm>
            <a:off x="2043113" y="4076699"/>
            <a:ext cx="2052637" cy="2033209"/>
          </a:xfrm>
        </p:spPr>
        <p:txBody>
          <a:bodyPr/>
          <a:lstStyle/>
          <a:p>
            <a:endParaRPr lang="en-US"/>
          </a:p>
        </p:txBody>
      </p:sp>
      <p:sp>
        <p:nvSpPr>
          <p:cNvPr id="17" name="Text Placeholder 2">
            <a:extLst>
              <a:ext uri="{FF2B5EF4-FFF2-40B4-BE49-F238E27FC236}">
                <a16:creationId xmlns:a16="http://schemas.microsoft.com/office/drawing/2014/main" id="{5A74C68F-3788-8A48-96D8-D35DC2615E87}"/>
              </a:ext>
            </a:extLst>
          </p:cNvPr>
          <p:cNvSpPr>
            <a:spLocks noGrp="1"/>
          </p:cNvSpPr>
          <p:nvPr>
            <p:ph type="body" sz="quarter" idx="13" hasCustomPrompt="1"/>
          </p:nvPr>
        </p:nvSpPr>
        <p:spPr>
          <a:xfrm>
            <a:off x="5068654" y="3257361"/>
            <a:ext cx="6524003" cy="546902"/>
          </a:xfrm>
        </p:spPr>
        <p:txBody>
          <a:bodyPr>
            <a:normAutofit/>
          </a:bodyPr>
          <a:lstStyle>
            <a:lvl1pPr marL="0" indent="0">
              <a:buNone/>
              <a:defRPr sz="3200" b="1" i="0">
                <a:solidFill>
                  <a:schemeClr val="tx2"/>
                </a:solidFill>
                <a:latin typeface="Arial" panose="020B0604020202020204" pitchFamily="34" charset="0"/>
                <a:cs typeface="Arial" panose="020B0604020202020204" pitchFamily="34" charset="0"/>
              </a:defRPr>
            </a:lvl1pPr>
          </a:lstStyle>
          <a:p>
            <a:pPr lvl="0"/>
            <a:r>
              <a:rPr lang="en-US"/>
              <a:t>Presentation Title</a:t>
            </a:r>
          </a:p>
        </p:txBody>
      </p:sp>
      <p:sp>
        <p:nvSpPr>
          <p:cNvPr id="19" name="Text Placeholder 2">
            <a:extLst>
              <a:ext uri="{FF2B5EF4-FFF2-40B4-BE49-F238E27FC236}">
                <a16:creationId xmlns:a16="http://schemas.microsoft.com/office/drawing/2014/main" id="{1A7D5DA2-524E-904C-8F0C-AA472D784ADD}"/>
              </a:ext>
            </a:extLst>
          </p:cNvPr>
          <p:cNvSpPr>
            <a:spLocks noGrp="1"/>
          </p:cNvSpPr>
          <p:nvPr>
            <p:ph type="body" sz="quarter" idx="14" hasCustomPrompt="1"/>
          </p:nvPr>
        </p:nvSpPr>
        <p:spPr>
          <a:xfrm>
            <a:off x="5068654" y="3898738"/>
            <a:ext cx="6524003" cy="228600"/>
          </a:xfrm>
        </p:spPr>
        <p:txBody>
          <a:bodyPr anchor="ctr">
            <a:noAutofit/>
          </a:bodyPr>
          <a:lstStyle>
            <a:lvl1pPr marL="0" indent="0">
              <a:lnSpc>
                <a:spcPct val="100000"/>
              </a:lnSpc>
              <a:buNone/>
              <a:defRPr sz="1800">
                <a:solidFill>
                  <a:schemeClr val="bg2"/>
                </a:solidFill>
              </a:defRPr>
            </a:lvl1pPr>
          </a:lstStyle>
          <a:p>
            <a:pPr lvl="0"/>
            <a:r>
              <a:rPr lang="en-US"/>
              <a:t>Field 1 (Ex. Presenter’s Name)</a:t>
            </a:r>
          </a:p>
        </p:txBody>
      </p:sp>
      <p:sp>
        <p:nvSpPr>
          <p:cNvPr id="21" name="Text Placeholder 2">
            <a:extLst>
              <a:ext uri="{FF2B5EF4-FFF2-40B4-BE49-F238E27FC236}">
                <a16:creationId xmlns:a16="http://schemas.microsoft.com/office/drawing/2014/main" id="{03560C53-73B8-CE46-A871-0469C2E3F868}"/>
              </a:ext>
            </a:extLst>
          </p:cNvPr>
          <p:cNvSpPr>
            <a:spLocks noGrp="1"/>
          </p:cNvSpPr>
          <p:nvPr>
            <p:ph type="body" sz="quarter" idx="21" hasCustomPrompt="1"/>
          </p:nvPr>
        </p:nvSpPr>
        <p:spPr>
          <a:xfrm>
            <a:off x="5068654" y="4169701"/>
            <a:ext cx="6524003" cy="228600"/>
          </a:xfrm>
        </p:spPr>
        <p:txBody>
          <a:bodyPr anchor="ctr">
            <a:noAutofit/>
          </a:bodyPr>
          <a:lstStyle>
            <a:lvl1pPr marL="0" indent="0">
              <a:lnSpc>
                <a:spcPct val="100000"/>
              </a:lnSpc>
              <a:buNone/>
              <a:defRPr sz="1800">
                <a:solidFill>
                  <a:schemeClr val="bg2"/>
                </a:solidFill>
              </a:defRPr>
            </a:lvl1pPr>
          </a:lstStyle>
          <a:p>
            <a:pPr lvl="0"/>
            <a:r>
              <a:rPr lang="en-US"/>
              <a:t>Field 2 (Ex. Presenter’s Dept.)</a:t>
            </a:r>
          </a:p>
        </p:txBody>
      </p:sp>
      <p:sp>
        <p:nvSpPr>
          <p:cNvPr id="29" name="Text Placeholder 2">
            <a:extLst>
              <a:ext uri="{FF2B5EF4-FFF2-40B4-BE49-F238E27FC236}">
                <a16:creationId xmlns:a16="http://schemas.microsoft.com/office/drawing/2014/main" id="{E17A7510-5277-7C44-91A5-121B828B69FB}"/>
              </a:ext>
            </a:extLst>
          </p:cNvPr>
          <p:cNvSpPr>
            <a:spLocks noGrp="1"/>
          </p:cNvSpPr>
          <p:nvPr>
            <p:ph type="body" sz="quarter" idx="23" hasCustomPrompt="1"/>
          </p:nvPr>
        </p:nvSpPr>
        <p:spPr>
          <a:xfrm>
            <a:off x="5068654" y="4440663"/>
            <a:ext cx="6524003" cy="228600"/>
          </a:xfrm>
        </p:spPr>
        <p:txBody>
          <a:bodyPr anchor="ctr">
            <a:noAutofit/>
          </a:bodyPr>
          <a:lstStyle>
            <a:lvl1pPr marL="0" indent="0">
              <a:lnSpc>
                <a:spcPct val="100000"/>
              </a:lnSpc>
              <a:buNone/>
              <a:defRPr sz="1800">
                <a:solidFill>
                  <a:schemeClr val="bg2"/>
                </a:solidFill>
              </a:defRPr>
            </a:lvl1pPr>
          </a:lstStyle>
          <a:p>
            <a:pPr lvl="0"/>
            <a:r>
              <a:rPr lang="en-US"/>
              <a:t>Field 3 (Ex. Date)</a:t>
            </a:r>
          </a:p>
        </p:txBody>
      </p:sp>
      <p:pic>
        <p:nvPicPr>
          <p:cNvPr id="15" name="Picture 14">
            <a:extLst>
              <a:ext uri="{FF2B5EF4-FFF2-40B4-BE49-F238E27FC236}">
                <a16:creationId xmlns:a16="http://schemas.microsoft.com/office/drawing/2014/main" id="{E82ED8F3-FFCE-4A97-A20F-9940C77FD21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42800"/>
          <a:stretch/>
        </p:blipFill>
        <p:spPr>
          <a:xfrm>
            <a:off x="5108539" y="1829442"/>
            <a:ext cx="2037228" cy="1078992"/>
          </a:xfrm>
          <a:prstGeom prst="rect">
            <a:avLst/>
          </a:prstGeom>
        </p:spPr>
      </p:pic>
    </p:spTree>
    <p:extLst>
      <p:ext uri="{BB962C8B-B14F-4D97-AF65-F5344CB8AC3E}">
        <p14:creationId xmlns:p14="http://schemas.microsoft.com/office/powerpoint/2010/main" val="284201539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C: Title Slide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72642B0-3BDE-6B42-B612-D0CE222AB751}"/>
              </a:ext>
            </a:extLst>
          </p:cNvPr>
          <p:cNvSpPr>
            <a:spLocks noGrp="1"/>
          </p:cNvSpPr>
          <p:nvPr>
            <p:ph type="pic" sz="quarter" idx="15"/>
          </p:nvPr>
        </p:nvSpPr>
        <p:spPr>
          <a:xfrm>
            <a:off x="0" y="0"/>
            <a:ext cx="4060825" cy="6109909"/>
          </a:xfrm>
        </p:spPr>
        <p:txBody>
          <a:bodyPr/>
          <a:lstStyle/>
          <a:p>
            <a:endParaRPr lang="en-US"/>
          </a:p>
        </p:txBody>
      </p:sp>
      <p:sp>
        <p:nvSpPr>
          <p:cNvPr id="5" name="Footer Placeholder 4">
            <a:extLst>
              <a:ext uri="{FF2B5EF4-FFF2-40B4-BE49-F238E27FC236}">
                <a16:creationId xmlns:a16="http://schemas.microsoft.com/office/drawing/2014/main" id="{B47CB34B-7390-8A48-9F64-0430A07FE284}"/>
              </a:ext>
            </a:extLst>
          </p:cNvPr>
          <p:cNvSpPr>
            <a:spLocks noGrp="1"/>
          </p:cNvSpPr>
          <p:nvPr>
            <p:ph type="ftr" sz="quarter" idx="16"/>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29" name="Slide Number Placeholder 28">
            <a:extLst>
              <a:ext uri="{FF2B5EF4-FFF2-40B4-BE49-F238E27FC236}">
                <a16:creationId xmlns:a16="http://schemas.microsoft.com/office/drawing/2014/main" id="{6341CD7D-8A38-6042-8788-2DD206D2FAAA}"/>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Text Placeholder 2">
            <a:extLst>
              <a:ext uri="{FF2B5EF4-FFF2-40B4-BE49-F238E27FC236}">
                <a16:creationId xmlns:a16="http://schemas.microsoft.com/office/drawing/2014/main" id="{E5DCBBD4-D7DA-C540-8E84-9477FA36CE69}"/>
              </a:ext>
            </a:extLst>
          </p:cNvPr>
          <p:cNvSpPr>
            <a:spLocks noGrp="1"/>
          </p:cNvSpPr>
          <p:nvPr>
            <p:ph type="body" sz="quarter" idx="13" hasCustomPrompt="1"/>
          </p:nvPr>
        </p:nvSpPr>
        <p:spPr>
          <a:xfrm>
            <a:off x="5068654" y="3257361"/>
            <a:ext cx="6524003" cy="546902"/>
          </a:xfrm>
        </p:spPr>
        <p:txBody>
          <a:bodyPr>
            <a:normAutofit/>
          </a:bodyPr>
          <a:lstStyle>
            <a:lvl1pPr marL="0" indent="0">
              <a:buNone/>
              <a:defRPr sz="3200" b="1" i="0">
                <a:solidFill>
                  <a:schemeClr val="tx2"/>
                </a:solidFill>
                <a:latin typeface="Arial" panose="020B0604020202020204" pitchFamily="34" charset="0"/>
                <a:cs typeface="Arial" panose="020B0604020202020204" pitchFamily="34" charset="0"/>
              </a:defRPr>
            </a:lvl1pPr>
          </a:lstStyle>
          <a:p>
            <a:pPr lvl="0"/>
            <a:r>
              <a:rPr lang="en-US"/>
              <a:t>Presentation Title</a:t>
            </a:r>
          </a:p>
        </p:txBody>
      </p:sp>
      <p:sp>
        <p:nvSpPr>
          <p:cNvPr id="12" name="Text Placeholder 2">
            <a:extLst>
              <a:ext uri="{FF2B5EF4-FFF2-40B4-BE49-F238E27FC236}">
                <a16:creationId xmlns:a16="http://schemas.microsoft.com/office/drawing/2014/main" id="{494D9A12-C5C3-1042-ABC4-A6C017DCFE69}"/>
              </a:ext>
            </a:extLst>
          </p:cNvPr>
          <p:cNvSpPr>
            <a:spLocks noGrp="1"/>
          </p:cNvSpPr>
          <p:nvPr>
            <p:ph type="body" sz="quarter" idx="14" hasCustomPrompt="1"/>
          </p:nvPr>
        </p:nvSpPr>
        <p:spPr>
          <a:xfrm>
            <a:off x="5068654" y="3898738"/>
            <a:ext cx="6524003" cy="228600"/>
          </a:xfrm>
        </p:spPr>
        <p:txBody>
          <a:bodyPr anchor="ctr">
            <a:noAutofit/>
          </a:bodyPr>
          <a:lstStyle>
            <a:lvl1pPr marL="0" indent="0">
              <a:lnSpc>
                <a:spcPct val="100000"/>
              </a:lnSpc>
              <a:buNone/>
              <a:defRPr sz="1800">
                <a:solidFill>
                  <a:schemeClr val="bg2"/>
                </a:solidFill>
              </a:defRPr>
            </a:lvl1pPr>
          </a:lstStyle>
          <a:p>
            <a:pPr lvl="0"/>
            <a:r>
              <a:rPr lang="en-US"/>
              <a:t>Field 1 (Ex. Presenter’s Name)</a:t>
            </a:r>
          </a:p>
        </p:txBody>
      </p:sp>
      <p:sp>
        <p:nvSpPr>
          <p:cNvPr id="13" name="Text Placeholder 2">
            <a:extLst>
              <a:ext uri="{FF2B5EF4-FFF2-40B4-BE49-F238E27FC236}">
                <a16:creationId xmlns:a16="http://schemas.microsoft.com/office/drawing/2014/main" id="{8D52E70B-2716-8D49-B545-3EAC03034484}"/>
              </a:ext>
            </a:extLst>
          </p:cNvPr>
          <p:cNvSpPr>
            <a:spLocks noGrp="1"/>
          </p:cNvSpPr>
          <p:nvPr>
            <p:ph type="body" sz="quarter" idx="21" hasCustomPrompt="1"/>
          </p:nvPr>
        </p:nvSpPr>
        <p:spPr>
          <a:xfrm>
            <a:off x="5068654" y="4169701"/>
            <a:ext cx="6524003" cy="228600"/>
          </a:xfrm>
        </p:spPr>
        <p:txBody>
          <a:bodyPr anchor="ctr">
            <a:noAutofit/>
          </a:bodyPr>
          <a:lstStyle>
            <a:lvl1pPr marL="0" indent="0">
              <a:lnSpc>
                <a:spcPct val="100000"/>
              </a:lnSpc>
              <a:buNone/>
              <a:defRPr sz="1800">
                <a:solidFill>
                  <a:schemeClr val="bg2"/>
                </a:solidFill>
              </a:defRPr>
            </a:lvl1pPr>
          </a:lstStyle>
          <a:p>
            <a:pPr lvl="0"/>
            <a:r>
              <a:rPr lang="en-US"/>
              <a:t>Field 2 (Ex. Presenter’s Dept.)</a:t>
            </a:r>
          </a:p>
        </p:txBody>
      </p:sp>
      <p:sp>
        <p:nvSpPr>
          <p:cNvPr id="14" name="Text Placeholder 2">
            <a:extLst>
              <a:ext uri="{FF2B5EF4-FFF2-40B4-BE49-F238E27FC236}">
                <a16:creationId xmlns:a16="http://schemas.microsoft.com/office/drawing/2014/main" id="{CFA4C976-9FB8-8441-AF3A-45492D8068C5}"/>
              </a:ext>
            </a:extLst>
          </p:cNvPr>
          <p:cNvSpPr>
            <a:spLocks noGrp="1"/>
          </p:cNvSpPr>
          <p:nvPr>
            <p:ph type="body" sz="quarter" idx="23" hasCustomPrompt="1"/>
          </p:nvPr>
        </p:nvSpPr>
        <p:spPr>
          <a:xfrm>
            <a:off x="5068654" y="4440663"/>
            <a:ext cx="6524003" cy="228600"/>
          </a:xfrm>
        </p:spPr>
        <p:txBody>
          <a:bodyPr anchor="ctr">
            <a:noAutofit/>
          </a:bodyPr>
          <a:lstStyle>
            <a:lvl1pPr marL="0" indent="0">
              <a:lnSpc>
                <a:spcPct val="100000"/>
              </a:lnSpc>
              <a:buNone/>
              <a:defRPr sz="1800">
                <a:solidFill>
                  <a:schemeClr val="bg2"/>
                </a:solidFill>
              </a:defRPr>
            </a:lvl1pPr>
          </a:lstStyle>
          <a:p>
            <a:pPr lvl="0"/>
            <a:r>
              <a:rPr lang="en-US"/>
              <a:t>Field 3 (Ex. Date)</a:t>
            </a:r>
          </a:p>
        </p:txBody>
      </p:sp>
      <p:pic>
        <p:nvPicPr>
          <p:cNvPr id="10" name="Picture 9">
            <a:extLst>
              <a:ext uri="{FF2B5EF4-FFF2-40B4-BE49-F238E27FC236}">
                <a16:creationId xmlns:a16="http://schemas.microsoft.com/office/drawing/2014/main" id="{93EF4C30-3B01-4786-9D28-16BB0373E82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42800"/>
          <a:stretch/>
        </p:blipFill>
        <p:spPr>
          <a:xfrm>
            <a:off x="5108539" y="1829442"/>
            <a:ext cx="2037228" cy="1078992"/>
          </a:xfrm>
          <a:prstGeom prst="rect">
            <a:avLst/>
          </a:prstGeom>
        </p:spPr>
      </p:pic>
    </p:spTree>
    <p:extLst>
      <p:ext uri="{BB962C8B-B14F-4D97-AF65-F5344CB8AC3E}">
        <p14:creationId xmlns:p14="http://schemas.microsoft.com/office/powerpoint/2010/main" val="69627042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D: Title Slide + Background Image">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D6E8577-8D92-5E45-ACA1-BEA4044E586E}"/>
              </a:ext>
            </a:extLst>
          </p:cNvPr>
          <p:cNvSpPr/>
          <p:nvPr userDrawn="1"/>
        </p:nvSpPr>
        <p:spPr>
          <a:xfrm>
            <a:off x="1" y="0"/>
            <a:ext cx="2043434"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C4F3F2-0CE9-8C44-9458-85A406C7FA7D}"/>
              </a:ext>
            </a:extLst>
          </p:cNvPr>
          <p:cNvSpPr/>
          <p:nvPr userDrawn="1"/>
        </p:nvSpPr>
        <p:spPr>
          <a:xfrm>
            <a:off x="2043435" y="2039112"/>
            <a:ext cx="2053077"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85D295-A39D-EF47-9CC3-2F808B9E058E}"/>
              </a:ext>
            </a:extLst>
          </p:cNvPr>
          <p:cNvSpPr/>
          <p:nvPr userDrawn="1"/>
        </p:nvSpPr>
        <p:spPr>
          <a:xfrm>
            <a:off x="0" y="4078224"/>
            <a:ext cx="2043435" cy="20316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A5B552-5056-9246-BB12-CCF5ED0CD2F5}"/>
              </a:ext>
            </a:extLst>
          </p:cNvPr>
          <p:cNvSpPr/>
          <p:nvPr userDrawn="1"/>
        </p:nvSpPr>
        <p:spPr>
          <a:xfrm>
            <a:off x="2043434" y="0"/>
            <a:ext cx="2053077"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DA759A-6B02-2B45-9991-6F4CDEBD7ED1}"/>
              </a:ext>
            </a:extLst>
          </p:cNvPr>
          <p:cNvSpPr/>
          <p:nvPr userDrawn="1"/>
        </p:nvSpPr>
        <p:spPr>
          <a:xfrm>
            <a:off x="0" y="2039112"/>
            <a:ext cx="2043435"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CF292C-614B-5D4C-A8EB-53C06445819A}"/>
              </a:ext>
            </a:extLst>
          </p:cNvPr>
          <p:cNvSpPr/>
          <p:nvPr userDrawn="1"/>
        </p:nvSpPr>
        <p:spPr>
          <a:xfrm>
            <a:off x="2043435" y="4078224"/>
            <a:ext cx="2053077" cy="20316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CCBCC09-589D-0342-ABE3-3FB702CEA9A3}"/>
              </a:ext>
            </a:extLst>
          </p:cNvPr>
          <p:cNvSpPr>
            <a:spLocks noGrp="1"/>
          </p:cNvSpPr>
          <p:nvPr>
            <p:ph type="ftr" sz="quarter" idx="15"/>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5" name="Slide Number Placeholder 4">
            <a:extLst>
              <a:ext uri="{FF2B5EF4-FFF2-40B4-BE49-F238E27FC236}">
                <a16:creationId xmlns:a16="http://schemas.microsoft.com/office/drawing/2014/main" id="{81655698-AC62-1343-970F-CF9BBCF00053}"/>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21" name="Text Placeholder 2">
            <a:extLst>
              <a:ext uri="{FF2B5EF4-FFF2-40B4-BE49-F238E27FC236}">
                <a16:creationId xmlns:a16="http://schemas.microsoft.com/office/drawing/2014/main" id="{16DB58AD-F989-3240-93E6-22676995B4EA}"/>
              </a:ext>
            </a:extLst>
          </p:cNvPr>
          <p:cNvSpPr>
            <a:spLocks noGrp="1"/>
          </p:cNvSpPr>
          <p:nvPr>
            <p:ph type="body" sz="quarter" idx="13" hasCustomPrompt="1"/>
          </p:nvPr>
        </p:nvSpPr>
        <p:spPr>
          <a:xfrm>
            <a:off x="5068654" y="3257361"/>
            <a:ext cx="6524003" cy="546902"/>
          </a:xfrm>
        </p:spPr>
        <p:txBody>
          <a:bodyPr>
            <a:normAutofit/>
          </a:bodyPr>
          <a:lstStyle>
            <a:lvl1pPr marL="0" indent="0">
              <a:buNone/>
              <a:defRPr sz="3200" b="1" i="0">
                <a:solidFill>
                  <a:schemeClr val="tx2"/>
                </a:solidFill>
                <a:latin typeface="Arial" panose="020B0604020202020204" pitchFamily="34" charset="0"/>
                <a:cs typeface="Arial" panose="020B0604020202020204" pitchFamily="34" charset="0"/>
              </a:defRPr>
            </a:lvl1pPr>
          </a:lstStyle>
          <a:p>
            <a:pPr lvl="0"/>
            <a:r>
              <a:rPr lang="en-US"/>
              <a:t>Presentation Title</a:t>
            </a:r>
          </a:p>
        </p:txBody>
      </p:sp>
      <p:sp>
        <p:nvSpPr>
          <p:cNvPr id="25" name="Text Placeholder 2">
            <a:extLst>
              <a:ext uri="{FF2B5EF4-FFF2-40B4-BE49-F238E27FC236}">
                <a16:creationId xmlns:a16="http://schemas.microsoft.com/office/drawing/2014/main" id="{E0C8A22E-E90D-8A41-92E9-4B37E0FCC7E9}"/>
              </a:ext>
            </a:extLst>
          </p:cNvPr>
          <p:cNvSpPr>
            <a:spLocks noGrp="1"/>
          </p:cNvSpPr>
          <p:nvPr>
            <p:ph type="body" sz="quarter" idx="14" hasCustomPrompt="1"/>
          </p:nvPr>
        </p:nvSpPr>
        <p:spPr>
          <a:xfrm>
            <a:off x="5068654" y="3898738"/>
            <a:ext cx="6524003" cy="228600"/>
          </a:xfrm>
        </p:spPr>
        <p:txBody>
          <a:bodyPr anchor="ctr">
            <a:noAutofit/>
          </a:bodyPr>
          <a:lstStyle>
            <a:lvl1pPr marL="0" indent="0">
              <a:lnSpc>
                <a:spcPct val="100000"/>
              </a:lnSpc>
              <a:buNone/>
              <a:defRPr sz="1800">
                <a:solidFill>
                  <a:schemeClr val="bg2"/>
                </a:solidFill>
              </a:defRPr>
            </a:lvl1pPr>
          </a:lstStyle>
          <a:p>
            <a:pPr lvl="0"/>
            <a:r>
              <a:rPr lang="en-US"/>
              <a:t>Field 1 (Ex. Presenter’s Name)</a:t>
            </a:r>
          </a:p>
        </p:txBody>
      </p:sp>
      <p:sp>
        <p:nvSpPr>
          <p:cNvPr id="26" name="Text Placeholder 2">
            <a:extLst>
              <a:ext uri="{FF2B5EF4-FFF2-40B4-BE49-F238E27FC236}">
                <a16:creationId xmlns:a16="http://schemas.microsoft.com/office/drawing/2014/main" id="{5A333781-3BF6-124F-AEAB-89B1AA7B4A44}"/>
              </a:ext>
            </a:extLst>
          </p:cNvPr>
          <p:cNvSpPr>
            <a:spLocks noGrp="1"/>
          </p:cNvSpPr>
          <p:nvPr>
            <p:ph type="body" sz="quarter" idx="21" hasCustomPrompt="1"/>
          </p:nvPr>
        </p:nvSpPr>
        <p:spPr>
          <a:xfrm>
            <a:off x="5068654" y="4169701"/>
            <a:ext cx="6524003" cy="228600"/>
          </a:xfrm>
        </p:spPr>
        <p:txBody>
          <a:bodyPr anchor="ctr">
            <a:noAutofit/>
          </a:bodyPr>
          <a:lstStyle>
            <a:lvl1pPr marL="0" indent="0">
              <a:lnSpc>
                <a:spcPct val="100000"/>
              </a:lnSpc>
              <a:buNone/>
              <a:defRPr sz="1800">
                <a:solidFill>
                  <a:schemeClr val="bg2"/>
                </a:solidFill>
              </a:defRPr>
            </a:lvl1pPr>
          </a:lstStyle>
          <a:p>
            <a:pPr lvl="0"/>
            <a:r>
              <a:rPr lang="en-US"/>
              <a:t>Field 2 (Ex. Presenter’s Dept.)</a:t>
            </a:r>
          </a:p>
        </p:txBody>
      </p:sp>
      <p:sp>
        <p:nvSpPr>
          <p:cNvPr id="27" name="Text Placeholder 2">
            <a:extLst>
              <a:ext uri="{FF2B5EF4-FFF2-40B4-BE49-F238E27FC236}">
                <a16:creationId xmlns:a16="http://schemas.microsoft.com/office/drawing/2014/main" id="{0398195C-9B43-5E48-9326-80C716D1BAB7}"/>
              </a:ext>
            </a:extLst>
          </p:cNvPr>
          <p:cNvSpPr>
            <a:spLocks noGrp="1"/>
          </p:cNvSpPr>
          <p:nvPr>
            <p:ph type="body" sz="quarter" idx="23" hasCustomPrompt="1"/>
          </p:nvPr>
        </p:nvSpPr>
        <p:spPr>
          <a:xfrm>
            <a:off x="5068654" y="4440663"/>
            <a:ext cx="6524003" cy="228600"/>
          </a:xfrm>
        </p:spPr>
        <p:txBody>
          <a:bodyPr anchor="ctr">
            <a:noAutofit/>
          </a:bodyPr>
          <a:lstStyle>
            <a:lvl1pPr marL="0" indent="0">
              <a:lnSpc>
                <a:spcPct val="100000"/>
              </a:lnSpc>
              <a:buNone/>
              <a:defRPr sz="1800">
                <a:solidFill>
                  <a:schemeClr val="bg2"/>
                </a:solidFill>
              </a:defRPr>
            </a:lvl1pPr>
          </a:lstStyle>
          <a:p>
            <a:pPr lvl="0"/>
            <a:r>
              <a:rPr lang="en-US"/>
              <a:t>Field 3 (Ex. Date)</a:t>
            </a:r>
          </a:p>
        </p:txBody>
      </p:sp>
      <p:pic>
        <p:nvPicPr>
          <p:cNvPr id="3" name="Picture 2">
            <a:extLst>
              <a:ext uri="{FF2B5EF4-FFF2-40B4-BE49-F238E27FC236}">
                <a16:creationId xmlns:a16="http://schemas.microsoft.com/office/drawing/2014/main" id="{510B9B0C-3B6B-43CA-843C-5028CD41B471}"/>
              </a:ext>
            </a:extLst>
          </p:cNvPr>
          <p:cNvPicPr>
            <a:picLocks noChangeAspect="1"/>
          </p:cNvPicPr>
          <p:nvPr userDrawn="1"/>
        </p:nvPicPr>
        <p:blipFill>
          <a:blip r:embed="rId2"/>
          <a:stretch>
            <a:fillRect/>
          </a:stretch>
        </p:blipFill>
        <p:spPr>
          <a:xfrm>
            <a:off x="5128104" y="1837874"/>
            <a:ext cx="2002541" cy="1074422"/>
          </a:xfrm>
          <a:prstGeom prst="rect">
            <a:avLst/>
          </a:prstGeom>
        </p:spPr>
      </p:pic>
    </p:spTree>
    <p:extLst>
      <p:ext uri="{BB962C8B-B14F-4D97-AF65-F5344CB8AC3E}">
        <p14:creationId xmlns:p14="http://schemas.microsoft.com/office/powerpoint/2010/main" val="2238754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 2 Column Title Orange/Yellow">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1"/>
            <a:ext cx="609904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61099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F01F040-33B2-434B-96E5-053D31A1ABD3}"/>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2CEB8939-4AA9-714A-B9E9-ED82F9E1D0E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4" name="Text Placeholder 2">
            <a:extLst>
              <a:ext uri="{FF2B5EF4-FFF2-40B4-BE49-F238E27FC236}">
                <a16:creationId xmlns:a16="http://schemas.microsoft.com/office/drawing/2014/main" id="{077659A5-3082-E74E-A8D1-B32A0E87C123}"/>
              </a:ext>
            </a:extLst>
          </p:cNvPr>
          <p:cNvSpPr>
            <a:spLocks noGrp="1"/>
          </p:cNvSpPr>
          <p:nvPr>
            <p:ph type="body" sz="quarter" idx="16" hasCustomPrompt="1"/>
          </p:nvPr>
        </p:nvSpPr>
        <p:spPr>
          <a:xfrm>
            <a:off x="6526065" y="418263"/>
            <a:ext cx="5243867" cy="5281668"/>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EFFBC569-C922-124B-AF4C-B2C88E9D3E12}"/>
              </a:ext>
            </a:extLst>
          </p:cNvPr>
          <p:cNvSpPr>
            <a:spLocks noGrp="1"/>
          </p:cNvSpPr>
          <p:nvPr>
            <p:ph type="body" sz="quarter" idx="17" hasCustomPrompt="1"/>
          </p:nvPr>
        </p:nvSpPr>
        <p:spPr>
          <a:xfrm>
            <a:off x="427590" y="418263"/>
            <a:ext cx="5243867" cy="5281668"/>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341817308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A: Full Image + Bold Text">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591A150-380B-294A-89BB-90F4705422C1}"/>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24" name="Picture 23">
            <a:extLst>
              <a:ext uri="{FF2B5EF4-FFF2-40B4-BE49-F238E27FC236}">
                <a16:creationId xmlns:a16="http://schemas.microsoft.com/office/drawing/2014/main" id="{1EB38741-E4AA-A64A-9DDF-042B1E7A30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20" name="Text Placeholder 16">
            <a:extLst>
              <a:ext uri="{FF2B5EF4-FFF2-40B4-BE49-F238E27FC236}">
                <a16:creationId xmlns:a16="http://schemas.microsoft.com/office/drawing/2014/main" id="{115DB17E-5BB1-424A-A13C-32E02C106ECF}"/>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3" name="Footer Placeholder 2">
            <a:extLst>
              <a:ext uri="{FF2B5EF4-FFF2-40B4-BE49-F238E27FC236}">
                <a16:creationId xmlns:a16="http://schemas.microsoft.com/office/drawing/2014/main" id="{C4454985-F86E-ED41-ADF9-CFD27FEEA7EC}"/>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5B4592D3-63BE-244D-867A-C2B4FBC7F4CE}"/>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01274314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2B: Bold Text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6" name="Text Placeholder 16">
            <a:extLst>
              <a:ext uri="{FF2B5EF4-FFF2-40B4-BE49-F238E27FC236}">
                <a16:creationId xmlns:a16="http://schemas.microsoft.com/office/drawing/2014/main" id="{CDE65DD7-6456-5F43-AAA1-229A8AEEF357}"/>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17839ABF-D15A-464F-AD10-5805F4989E14}"/>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8" name="Slide Number Placeholder 7">
            <a:extLst>
              <a:ext uri="{FF2B5EF4-FFF2-40B4-BE49-F238E27FC236}">
                <a16:creationId xmlns:a16="http://schemas.microsoft.com/office/drawing/2014/main" id="{3E90310B-22FA-D545-93DD-008E82C3DB05}"/>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65073324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C: Bold Text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Text Placeholder 16">
            <a:extLst>
              <a:ext uri="{FF2B5EF4-FFF2-40B4-BE49-F238E27FC236}">
                <a16:creationId xmlns:a16="http://schemas.microsoft.com/office/drawing/2014/main" id="{17AE282B-BBA1-FE46-AA94-D62A47B4B9F6}"/>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5DECD16E-6689-2F4A-9AD7-515B3DE8D50C}"/>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24C43B66-02A6-6945-BAB0-C2758033F2BB}"/>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67831443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D: Bold Text Oran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Text Placeholder 16">
            <a:extLst>
              <a:ext uri="{FF2B5EF4-FFF2-40B4-BE49-F238E27FC236}">
                <a16:creationId xmlns:a16="http://schemas.microsoft.com/office/drawing/2014/main" id="{CE8C5C94-B1AB-0F47-809A-8BE31869DC8D}"/>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3380924F-376A-C048-8450-E088AC019DEE}"/>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6FFCA35D-0776-814A-9750-5FE937C39898}"/>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33612531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E: Bold Text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Text Placeholder 16">
            <a:extLst>
              <a:ext uri="{FF2B5EF4-FFF2-40B4-BE49-F238E27FC236}">
                <a16:creationId xmlns:a16="http://schemas.microsoft.com/office/drawing/2014/main" id="{ED12F266-E9D0-B747-8478-79DE84A80F9A}"/>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970540DC-A430-3A46-8988-01407C5D516F}"/>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C1F363CD-7CC4-434F-AEF0-4AF36850F6AB}"/>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5359153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A: Full Image + Bold Text + Subhead">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591A150-380B-294A-89BB-90F4705422C1}"/>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24" name="Picture 23">
            <a:extLst>
              <a:ext uri="{FF2B5EF4-FFF2-40B4-BE49-F238E27FC236}">
                <a16:creationId xmlns:a16="http://schemas.microsoft.com/office/drawing/2014/main" id="{1EB38741-E4AA-A64A-9DDF-042B1E7A30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3" name="Footer Placeholder 2">
            <a:extLst>
              <a:ext uri="{FF2B5EF4-FFF2-40B4-BE49-F238E27FC236}">
                <a16:creationId xmlns:a16="http://schemas.microsoft.com/office/drawing/2014/main" id="{C4454985-F86E-ED41-ADF9-CFD27FEEA7EC}"/>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5B4592D3-63BE-244D-867A-C2B4FBC7F4CE}"/>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9" name="Text Placeholder 16">
            <a:extLst>
              <a:ext uri="{FF2B5EF4-FFF2-40B4-BE49-F238E27FC236}">
                <a16:creationId xmlns:a16="http://schemas.microsoft.com/office/drawing/2014/main" id="{5C7C3BDF-A0A8-474D-8E8A-28107930A288}"/>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title</a:t>
            </a:r>
          </a:p>
        </p:txBody>
      </p:sp>
      <p:sp>
        <p:nvSpPr>
          <p:cNvPr id="10" name="Text Placeholder 9">
            <a:extLst>
              <a:ext uri="{FF2B5EF4-FFF2-40B4-BE49-F238E27FC236}">
                <a16:creationId xmlns:a16="http://schemas.microsoft.com/office/drawing/2014/main" id="{B308DF68-86F8-0242-B4B3-7236115E1064}"/>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Tree>
    <p:extLst>
      <p:ext uri="{BB962C8B-B14F-4D97-AF65-F5344CB8AC3E}">
        <p14:creationId xmlns:p14="http://schemas.microsoft.com/office/powerpoint/2010/main" val="278874891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B: Bold Text + Subhead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3600"/>
          </a:p>
        </p:txBody>
      </p:sp>
      <p:sp>
        <p:nvSpPr>
          <p:cNvPr id="8" name="Text Placeholder 16">
            <a:extLst>
              <a:ext uri="{FF2B5EF4-FFF2-40B4-BE49-F238E27FC236}">
                <a16:creationId xmlns:a16="http://schemas.microsoft.com/office/drawing/2014/main" id="{CE8C5C94-B1AB-0F47-809A-8BE31869DC8D}"/>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title</a:t>
            </a:r>
          </a:p>
        </p:txBody>
      </p:sp>
      <p:sp>
        <p:nvSpPr>
          <p:cNvPr id="2" name="Footer Placeholder 1">
            <a:extLst>
              <a:ext uri="{FF2B5EF4-FFF2-40B4-BE49-F238E27FC236}">
                <a16:creationId xmlns:a16="http://schemas.microsoft.com/office/drawing/2014/main" id="{3380924F-376A-C048-8450-E088AC019DEE}"/>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6FFCA35D-0776-814A-9750-5FE937C39898}"/>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10" name="Text Placeholder 9">
            <a:extLst>
              <a:ext uri="{FF2B5EF4-FFF2-40B4-BE49-F238E27FC236}">
                <a16:creationId xmlns:a16="http://schemas.microsoft.com/office/drawing/2014/main" id="{C876FC2F-3CA3-5748-904C-6405AC8E132B}"/>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Tree>
    <p:extLst>
      <p:ext uri="{BB962C8B-B14F-4D97-AF65-F5344CB8AC3E}">
        <p14:creationId xmlns:p14="http://schemas.microsoft.com/office/powerpoint/2010/main" val="257223422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C: Bold Text + Subhead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 name="Footer Placeholder 1">
            <a:extLst>
              <a:ext uri="{FF2B5EF4-FFF2-40B4-BE49-F238E27FC236}">
                <a16:creationId xmlns:a16="http://schemas.microsoft.com/office/drawing/2014/main" id="{970540DC-A430-3A46-8988-01407C5D516F}"/>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C1F363CD-7CC4-434F-AEF0-4AF36850F6AB}"/>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6" name="Text Placeholder 16">
            <a:extLst>
              <a:ext uri="{FF2B5EF4-FFF2-40B4-BE49-F238E27FC236}">
                <a16:creationId xmlns:a16="http://schemas.microsoft.com/office/drawing/2014/main" id="{68A714D5-E2D2-734C-B1B9-CF85FC6EDB5B}"/>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title</a:t>
            </a:r>
          </a:p>
        </p:txBody>
      </p:sp>
      <p:sp>
        <p:nvSpPr>
          <p:cNvPr id="7" name="Text Placeholder 9">
            <a:extLst>
              <a:ext uri="{FF2B5EF4-FFF2-40B4-BE49-F238E27FC236}">
                <a16:creationId xmlns:a16="http://schemas.microsoft.com/office/drawing/2014/main" id="{AF6633C9-11BA-5E4D-9532-0E2DC994279D}"/>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Tree>
    <p:extLst>
      <p:ext uri="{BB962C8B-B14F-4D97-AF65-F5344CB8AC3E}">
        <p14:creationId xmlns:p14="http://schemas.microsoft.com/office/powerpoint/2010/main" val="396755450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3D: Bold Text + Subhead Oran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3600"/>
          </a:p>
        </p:txBody>
      </p:sp>
      <p:sp>
        <p:nvSpPr>
          <p:cNvPr id="8" name="Text Placeholder 16">
            <a:extLst>
              <a:ext uri="{FF2B5EF4-FFF2-40B4-BE49-F238E27FC236}">
                <a16:creationId xmlns:a16="http://schemas.microsoft.com/office/drawing/2014/main" id="{CE8C5C94-B1AB-0F47-809A-8BE31869DC8D}"/>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title</a:t>
            </a:r>
          </a:p>
        </p:txBody>
      </p:sp>
      <p:sp>
        <p:nvSpPr>
          <p:cNvPr id="2" name="Footer Placeholder 1">
            <a:extLst>
              <a:ext uri="{FF2B5EF4-FFF2-40B4-BE49-F238E27FC236}">
                <a16:creationId xmlns:a16="http://schemas.microsoft.com/office/drawing/2014/main" id="{3380924F-376A-C048-8450-E088AC019DEE}"/>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6FFCA35D-0776-814A-9750-5FE937C39898}"/>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10" name="Text Placeholder 9">
            <a:extLst>
              <a:ext uri="{FF2B5EF4-FFF2-40B4-BE49-F238E27FC236}">
                <a16:creationId xmlns:a16="http://schemas.microsoft.com/office/drawing/2014/main" id="{C876FC2F-3CA3-5748-904C-6405AC8E132B}"/>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Tree>
    <p:extLst>
      <p:ext uri="{BB962C8B-B14F-4D97-AF65-F5344CB8AC3E}">
        <p14:creationId xmlns:p14="http://schemas.microsoft.com/office/powerpoint/2010/main" val="382106945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E: Bold Text + Subhead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2" name="Footer Placeholder 1">
            <a:extLst>
              <a:ext uri="{FF2B5EF4-FFF2-40B4-BE49-F238E27FC236}">
                <a16:creationId xmlns:a16="http://schemas.microsoft.com/office/drawing/2014/main" id="{970540DC-A430-3A46-8988-01407C5D516F}"/>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C1F363CD-7CC4-434F-AEF0-4AF36850F6AB}"/>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6" name="Text Placeholder 16">
            <a:extLst>
              <a:ext uri="{FF2B5EF4-FFF2-40B4-BE49-F238E27FC236}">
                <a16:creationId xmlns:a16="http://schemas.microsoft.com/office/drawing/2014/main" id="{68A714D5-E2D2-734C-B1B9-CF85FC6EDB5B}"/>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title</a:t>
            </a:r>
          </a:p>
        </p:txBody>
      </p:sp>
      <p:sp>
        <p:nvSpPr>
          <p:cNvPr id="7" name="Text Placeholder 9">
            <a:extLst>
              <a:ext uri="{FF2B5EF4-FFF2-40B4-BE49-F238E27FC236}">
                <a16:creationId xmlns:a16="http://schemas.microsoft.com/office/drawing/2014/main" id="{AF6633C9-11BA-5E4D-9532-0E2DC994279D}"/>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Tree>
    <p:extLst>
      <p:ext uri="{BB962C8B-B14F-4D97-AF65-F5344CB8AC3E}">
        <p14:creationId xmlns:p14="http://schemas.microsoft.com/office/powerpoint/2010/main" val="1889052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A: 2 Row Title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12192000"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12192000"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E4723C1-D2E9-9F44-B87B-D905669B20E1}"/>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A882FE66-FE60-DF40-A591-52AB6B4CAFD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3" name="Text Placeholder 2">
            <a:extLst>
              <a:ext uri="{FF2B5EF4-FFF2-40B4-BE49-F238E27FC236}">
                <a16:creationId xmlns:a16="http://schemas.microsoft.com/office/drawing/2014/main" id="{CB7E0739-3446-AD4F-BF9C-50C5D43B6175}"/>
              </a:ext>
            </a:extLst>
          </p:cNvPr>
          <p:cNvSpPr>
            <a:spLocks noGrp="1"/>
          </p:cNvSpPr>
          <p:nvPr>
            <p:ph type="body" sz="quarter" idx="15" hasCustomPrompt="1"/>
          </p:nvPr>
        </p:nvSpPr>
        <p:spPr>
          <a:xfrm>
            <a:off x="427591" y="3481503"/>
            <a:ext cx="11342341"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24BE025A-F2E9-654A-9BE2-AC71D7ACE771}"/>
              </a:ext>
            </a:extLst>
          </p:cNvPr>
          <p:cNvSpPr>
            <a:spLocks noGrp="1"/>
          </p:cNvSpPr>
          <p:nvPr>
            <p:ph type="body" sz="quarter" idx="17" hasCustomPrompt="1"/>
          </p:nvPr>
        </p:nvSpPr>
        <p:spPr>
          <a:xfrm>
            <a:off x="427590" y="418263"/>
            <a:ext cx="11342342" cy="2226714"/>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267466999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4A: Image + Bold Text Multi Middle">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E49671-ADEE-864E-92F5-486ACB2D2B1D}"/>
              </a:ext>
            </a:extLst>
          </p:cNvPr>
          <p:cNvSpPr/>
          <p:nvPr userDrawn="1"/>
        </p:nvSpPr>
        <p:spPr>
          <a:xfrm>
            <a:off x="1487" y="2036208"/>
            <a:ext cx="2029968"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C1F5E46-E29E-394F-8B7F-9B32BE29DED8}"/>
              </a:ext>
            </a:extLst>
          </p:cNvPr>
          <p:cNvSpPr/>
          <p:nvPr userDrawn="1"/>
        </p:nvSpPr>
        <p:spPr>
          <a:xfrm>
            <a:off x="2031455" y="2036208"/>
            <a:ext cx="2029968"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FC3BB8-7167-B74D-A579-9854B9E9AE23}"/>
              </a:ext>
            </a:extLst>
          </p:cNvPr>
          <p:cNvSpPr/>
          <p:nvPr userDrawn="1"/>
        </p:nvSpPr>
        <p:spPr>
          <a:xfrm>
            <a:off x="4061423" y="2036208"/>
            <a:ext cx="2029968"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A51406-E453-9848-AC77-7409DE5E5C1F}"/>
              </a:ext>
            </a:extLst>
          </p:cNvPr>
          <p:cNvSpPr/>
          <p:nvPr userDrawn="1"/>
        </p:nvSpPr>
        <p:spPr>
          <a:xfrm>
            <a:off x="6091391" y="2036208"/>
            <a:ext cx="2029968"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6464CC-6032-B646-91E2-889A495B9019}"/>
              </a:ext>
            </a:extLst>
          </p:cNvPr>
          <p:cNvSpPr/>
          <p:nvPr userDrawn="1"/>
        </p:nvSpPr>
        <p:spPr>
          <a:xfrm>
            <a:off x="8121359" y="2036208"/>
            <a:ext cx="2029968" cy="2039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E9F52-E81E-B44B-AA8C-EBB546EEE112}"/>
              </a:ext>
            </a:extLst>
          </p:cNvPr>
          <p:cNvSpPr/>
          <p:nvPr userDrawn="1"/>
        </p:nvSpPr>
        <p:spPr>
          <a:xfrm>
            <a:off x="10151327" y="2036208"/>
            <a:ext cx="204216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F26537B6-760A-874E-90DC-C5B059001CC0}"/>
              </a:ext>
            </a:extLst>
          </p:cNvPr>
          <p:cNvSpPr>
            <a:spLocks noGrp="1"/>
          </p:cNvSpPr>
          <p:nvPr>
            <p:ph type="body" sz="quarter" idx="11" hasCustomPrompt="1"/>
          </p:nvPr>
        </p:nvSpPr>
        <p:spPr>
          <a:xfrm>
            <a:off x="1317987" y="2548994"/>
            <a:ext cx="9546807" cy="1009123"/>
          </a:xfrm>
        </p:spPr>
        <p:txBody>
          <a:bodyP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18" name="Footer Placeholder 17">
            <a:extLst>
              <a:ext uri="{FF2B5EF4-FFF2-40B4-BE49-F238E27FC236}">
                <a16:creationId xmlns:a16="http://schemas.microsoft.com/office/drawing/2014/main" id="{B2ABDE35-A301-B944-8D59-CBEA5EDA1E8B}"/>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19" name="Slide Number Placeholder 18">
            <a:extLst>
              <a:ext uri="{FF2B5EF4-FFF2-40B4-BE49-F238E27FC236}">
                <a16:creationId xmlns:a16="http://schemas.microsoft.com/office/drawing/2014/main" id="{F61B513D-11E5-3E47-8C3F-31570F0A4CA1}"/>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69058484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4B: Image + Bold Text Multi Bottom">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E49671-ADEE-864E-92F5-486ACB2D2B1D}"/>
              </a:ext>
            </a:extLst>
          </p:cNvPr>
          <p:cNvSpPr/>
          <p:nvPr userDrawn="1"/>
        </p:nvSpPr>
        <p:spPr>
          <a:xfrm>
            <a:off x="1487" y="4070489"/>
            <a:ext cx="2029968"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C1F5E46-E29E-394F-8B7F-9B32BE29DED8}"/>
              </a:ext>
            </a:extLst>
          </p:cNvPr>
          <p:cNvSpPr/>
          <p:nvPr userDrawn="1"/>
        </p:nvSpPr>
        <p:spPr>
          <a:xfrm>
            <a:off x="2031455" y="4070489"/>
            <a:ext cx="2029968"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FC3BB8-7167-B74D-A579-9854B9E9AE23}"/>
              </a:ext>
            </a:extLst>
          </p:cNvPr>
          <p:cNvSpPr/>
          <p:nvPr userDrawn="1"/>
        </p:nvSpPr>
        <p:spPr>
          <a:xfrm>
            <a:off x="4061423" y="4070489"/>
            <a:ext cx="2029968"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A51406-E453-9848-AC77-7409DE5E5C1F}"/>
              </a:ext>
            </a:extLst>
          </p:cNvPr>
          <p:cNvSpPr/>
          <p:nvPr userDrawn="1"/>
        </p:nvSpPr>
        <p:spPr>
          <a:xfrm>
            <a:off x="6091391" y="4070489"/>
            <a:ext cx="2029968"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6464CC-6032-B646-91E2-889A495B9019}"/>
              </a:ext>
            </a:extLst>
          </p:cNvPr>
          <p:cNvSpPr/>
          <p:nvPr userDrawn="1"/>
        </p:nvSpPr>
        <p:spPr>
          <a:xfrm>
            <a:off x="8121359" y="4070489"/>
            <a:ext cx="2029968" cy="2039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E9F52-E81E-B44B-AA8C-EBB546EEE112}"/>
              </a:ext>
            </a:extLst>
          </p:cNvPr>
          <p:cNvSpPr/>
          <p:nvPr userDrawn="1"/>
        </p:nvSpPr>
        <p:spPr>
          <a:xfrm>
            <a:off x="10151327" y="4070489"/>
            <a:ext cx="204216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F26537B6-760A-874E-90DC-C5B059001CC0}"/>
              </a:ext>
            </a:extLst>
          </p:cNvPr>
          <p:cNvSpPr>
            <a:spLocks noGrp="1"/>
          </p:cNvSpPr>
          <p:nvPr>
            <p:ph type="body" sz="quarter" idx="11" hasCustomPrompt="1"/>
          </p:nvPr>
        </p:nvSpPr>
        <p:spPr>
          <a:xfrm>
            <a:off x="1317987" y="4583275"/>
            <a:ext cx="9546807" cy="1009123"/>
          </a:xfrm>
        </p:spPr>
        <p:txBody>
          <a:bodyP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D5B6E0CE-9978-5841-AF87-238E4F0E1FE7}"/>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13" name="Slide Number Placeholder 12">
            <a:extLst>
              <a:ext uri="{FF2B5EF4-FFF2-40B4-BE49-F238E27FC236}">
                <a16:creationId xmlns:a16="http://schemas.microsoft.com/office/drawing/2014/main" id="{5249B94F-8D4B-FB41-9062-631EA6C069FA}"/>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82030824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4C: Image + Bold Text Blue">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E49671-ADEE-864E-92F5-486ACB2D2B1D}"/>
              </a:ext>
            </a:extLst>
          </p:cNvPr>
          <p:cNvSpPr/>
          <p:nvPr userDrawn="1"/>
        </p:nvSpPr>
        <p:spPr>
          <a:xfrm>
            <a:off x="1486" y="2036208"/>
            <a:ext cx="12190513"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F26537B6-760A-874E-90DC-C5B059001CC0}"/>
              </a:ext>
            </a:extLst>
          </p:cNvPr>
          <p:cNvSpPr>
            <a:spLocks noGrp="1"/>
          </p:cNvSpPr>
          <p:nvPr>
            <p:ph type="body" sz="quarter" idx="11" hasCustomPrompt="1"/>
          </p:nvPr>
        </p:nvSpPr>
        <p:spPr>
          <a:xfrm>
            <a:off x="1317987" y="2548994"/>
            <a:ext cx="9546807" cy="1009123"/>
          </a:xfrm>
        </p:spPr>
        <p:txBody>
          <a:bodyP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8B76B568-AD71-EF4D-8C9F-A10221CC6A6D}"/>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13" name="Slide Number Placeholder 12">
            <a:extLst>
              <a:ext uri="{FF2B5EF4-FFF2-40B4-BE49-F238E27FC236}">
                <a16:creationId xmlns:a16="http://schemas.microsoft.com/office/drawing/2014/main" id="{453A8DFE-2AE2-F24A-A2B3-6441C3FD7156}"/>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92257295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D: Image + Bold Text Green">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E49671-ADEE-864E-92F5-486ACB2D2B1D}"/>
              </a:ext>
            </a:extLst>
          </p:cNvPr>
          <p:cNvSpPr/>
          <p:nvPr userDrawn="1"/>
        </p:nvSpPr>
        <p:spPr>
          <a:xfrm>
            <a:off x="1486" y="2036208"/>
            <a:ext cx="12190513"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F26537B6-760A-874E-90DC-C5B059001CC0}"/>
              </a:ext>
            </a:extLst>
          </p:cNvPr>
          <p:cNvSpPr>
            <a:spLocks noGrp="1"/>
          </p:cNvSpPr>
          <p:nvPr>
            <p:ph type="body" sz="quarter" idx="11" hasCustomPrompt="1"/>
          </p:nvPr>
        </p:nvSpPr>
        <p:spPr>
          <a:xfrm>
            <a:off x="1317987" y="2548994"/>
            <a:ext cx="9546807" cy="1009123"/>
          </a:xfrm>
        </p:spPr>
        <p:txBody>
          <a:bodyPr>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9F5EAEEE-C2CB-2E4A-801C-877A91E529AC}"/>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8" name="Slide Number Placeholder 7">
            <a:extLst>
              <a:ext uri="{FF2B5EF4-FFF2-40B4-BE49-F238E27FC236}">
                <a16:creationId xmlns:a16="http://schemas.microsoft.com/office/drawing/2014/main" id="{EBB8CAF8-455B-3D40-A8E8-9BBE6A1FCDED}"/>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57501194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E: Image + Bold Text Orange">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E49671-ADEE-864E-92F5-486ACB2D2B1D}"/>
              </a:ext>
            </a:extLst>
          </p:cNvPr>
          <p:cNvSpPr/>
          <p:nvPr userDrawn="1"/>
        </p:nvSpPr>
        <p:spPr>
          <a:xfrm>
            <a:off x="1486" y="2036208"/>
            <a:ext cx="12190513" cy="2039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F26537B6-760A-874E-90DC-C5B059001CC0}"/>
              </a:ext>
            </a:extLst>
          </p:cNvPr>
          <p:cNvSpPr>
            <a:spLocks noGrp="1"/>
          </p:cNvSpPr>
          <p:nvPr>
            <p:ph type="body" sz="quarter" idx="11" hasCustomPrompt="1"/>
          </p:nvPr>
        </p:nvSpPr>
        <p:spPr>
          <a:xfrm>
            <a:off x="1317987" y="2548994"/>
            <a:ext cx="9546807" cy="1009123"/>
          </a:xfrm>
        </p:spPr>
        <p:txBody>
          <a:bodyP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20A479CB-19ED-FD43-A154-4A53E7175A27}"/>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8" name="Slide Number Placeholder 7">
            <a:extLst>
              <a:ext uri="{FF2B5EF4-FFF2-40B4-BE49-F238E27FC236}">
                <a16:creationId xmlns:a16="http://schemas.microsoft.com/office/drawing/2014/main" id="{1427CE25-5D16-6440-BAFF-425AF14F0AD3}"/>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18569126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4F: Image + Bold Text Yellow">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E49671-ADEE-864E-92F5-486ACB2D2B1D}"/>
              </a:ext>
            </a:extLst>
          </p:cNvPr>
          <p:cNvSpPr/>
          <p:nvPr userDrawn="1"/>
        </p:nvSpPr>
        <p:spPr>
          <a:xfrm>
            <a:off x="1486" y="2036208"/>
            <a:ext cx="12190513"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F26537B6-760A-874E-90DC-C5B059001CC0}"/>
              </a:ext>
            </a:extLst>
          </p:cNvPr>
          <p:cNvSpPr>
            <a:spLocks noGrp="1"/>
          </p:cNvSpPr>
          <p:nvPr>
            <p:ph type="body" sz="quarter" idx="11" hasCustomPrompt="1"/>
          </p:nvPr>
        </p:nvSpPr>
        <p:spPr>
          <a:xfrm>
            <a:off x="1317987" y="2548994"/>
            <a:ext cx="9546807" cy="1009123"/>
          </a:xfrm>
        </p:spPr>
        <p:txBody>
          <a:bodyPr>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text</a:t>
            </a:r>
          </a:p>
        </p:txBody>
      </p:sp>
      <p:sp>
        <p:nvSpPr>
          <p:cNvPr id="2" name="Footer Placeholder 1">
            <a:extLst>
              <a:ext uri="{FF2B5EF4-FFF2-40B4-BE49-F238E27FC236}">
                <a16:creationId xmlns:a16="http://schemas.microsoft.com/office/drawing/2014/main" id="{9CDDB557-A2D9-5C4F-9556-8BA2B0BB9784}"/>
              </a:ext>
            </a:extLst>
          </p:cNvPr>
          <p:cNvSpPr>
            <a:spLocks noGrp="1"/>
          </p:cNvSpPr>
          <p:nvPr>
            <p:ph type="ftr" sz="quarter" idx="12"/>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8" name="Slide Number Placeholder 7">
            <a:extLst>
              <a:ext uri="{FF2B5EF4-FFF2-40B4-BE49-F238E27FC236}">
                <a16:creationId xmlns:a16="http://schemas.microsoft.com/office/drawing/2014/main" id="{5C442C7C-BCB8-B04F-9946-7CADF81F8A98}"/>
              </a:ext>
            </a:extLst>
          </p:cNvPr>
          <p:cNvSpPr>
            <a:spLocks noGrp="1"/>
          </p:cNvSpPr>
          <p:nvPr>
            <p:ph type="sldNum" sz="quarter" idx="1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20566820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5A: Title + Content White">
    <p:spTree>
      <p:nvGrpSpPr>
        <p:cNvPr id="1" name=""/>
        <p:cNvGrpSpPr/>
        <p:nvPr/>
      </p:nvGrpSpPr>
      <p:grpSpPr>
        <a:xfrm>
          <a:off x="0" y="0"/>
          <a:ext cx="0" cy="0"/>
          <a:chOff x="0" y="0"/>
          <a:chExt cx="0" cy="0"/>
        </a:xfrm>
      </p:grpSpPr>
      <p:sp>
        <p:nvSpPr>
          <p:cNvPr id="76" name="Footer Placeholder 75">
            <a:extLst>
              <a:ext uri="{FF2B5EF4-FFF2-40B4-BE49-F238E27FC236}">
                <a16:creationId xmlns:a16="http://schemas.microsoft.com/office/drawing/2014/main" id="{CCE3107A-3B1B-6448-BC58-20D048262F02}"/>
              </a:ext>
            </a:extLst>
          </p:cNvPr>
          <p:cNvSpPr>
            <a:spLocks noGrp="1"/>
          </p:cNvSpPr>
          <p:nvPr>
            <p:ph type="ftr" sz="quarter" idx="10"/>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77" name="Slide Number Placeholder 76">
            <a:extLst>
              <a:ext uri="{FF2B5EF4-FFF2-40B4-BE49-F238E27FC236}">
                <a16:creationId xmlns:a16="http://schemas.microsoft.com/office/drawing/2014/main" id="{A21BE858-87E5-A042-BB17-EBB81BFC2B2B}"/>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82" name="Text Placeholder 2">
            <a:extLst>
              <a:ext uri="{FF2B5EF4-FFF2-40B4-BE49-F238E27FC236}">
                <a16:creationId xmlns:a16="http://schemas.microsoft.com/office/drawing/2014/main" id="{C6F52D02-C883-3043-BEBF-409163073D62}"/>
              </a:ext>
            </a:extLst>
          </p:cNvPr>
          <p:cNvSpPr>
            <a:spLocks noGrp="1"/>
          </p:cNvSpPr>
          <p:nvPr>
            <p:ph type="body" sz="quarter" idx="16"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83" name="Text Placeholder 4">
            <a:extLst>
              <a:ext uri="{FF2B5EF4-FFF2-40B4-BE49-F238E27FC236}">
                <a16:creationId xmlns:a16="http://schemas.microsoft.com/office/drawing/2014/main" id="{B83ABAE1-7EF8-0441-AC66-E24849EEC454}"/>
              </a:ext>
            </a:extLst>
          </p:cNvPr>
          <p:cNvSpPr>
            <a:spLocks noGrp="1"/>
          </p:cNvSpPr>
          <p:nvPr>
            <p:ph type="body" sz="quarter" idx="12"/>
          </p:nvPr>
        </p:nvSpPr>
        <p:spPr>
          <a:xfrm>
            <a:off x="657181" y="1374070"/>
            <a:ext cx="10081012" cy="4190053"/>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41377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5B: Title + Content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EAE8EE-6A5E-564F-9560-D97A91EAFCCD}"/>
              </a:ext>
            </a:extLst>
          </p:cNvPr>
          <p:cNvSpPr/>
          <p:nvPr userDrawn="1"/>
        </p:nvSpPr>
        <p:spPr>
          <a:xfrm>
            <a:off x="0" y="0"/>
            <a:ext cx="12192000" cy="6860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4" name="Text Placeholder 2">
            <a:extLst>
              <a:ext uri="{FF2B5EF4-FFF2-40B4-BE49-F238E27FC236}">
                <a16:creationId xmlns:a16="http://schemas.microsoft.com/office/drawing/2014/main" id="{842FBD42-9E8C-154F-BAF5-8D1A36007FCA}"/>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7" name="Text Placeholder 4">
            <a:extLst>
              <a:ext uri="{FF2B5EF4-FFF2-40B4-BE49-F238E27FC236}">
                <a16:creationId xmlns:a16="http://schemas.microsoft.com/office/drawing/2014/main" id="{755B6202-9CA2-D44B-9818-584C5C10C238}"/>
              </a:ext>
            </a:extLst>
          </p:cNvPr>
          <p:cNvSpPr>
            <a:spLocks noGrp="1"/>
          </p:cNvSpPr>
          <p:nvPr>
            <p:ph type="body" sz="quarter" idx="12"/>
          </p:nvPr>
        </p:nvSpPr>
        <p:spPr>
          <a:xfrm>
            <a:off x="657181" y="1374070"/>
            <a:ext cx="10081012" cy="4190053"/>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532C9F20-A783-E345-B904-A3826914D40D}"/>
              </a:ext>
            </a:extLst>
          </p:cNvPr>
          <p:cNvSpPr>
            <a:spLocks noGrp="1"/>
          </p:cNvSpPr>
          <p:nvPr>
            <p:ph type="ftr" sz="quarter" idx="13"/>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7FA99BFB-3436-754F-A275-36B7022D7BA2}"/>
              </a:ext>
            </a:extLst>
          </p:cNvPr>
          <p:cNvSpPr>
            <a:spLocks noGrp="1"/>
          </p:cNvSpPr>
          <p:nvPr>
            <p:ph type="sldNum" sz="quarter" idx="14"/>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09892433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5C: Title + Content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0CDDD3-1717-BD43-A967-1193ECB74AE4}"/>
              </a:ext>
            </a:extLst>
          </p:cNvPr>
          <p:cNvSpPr/>
          <p:nvPr userDrawn="1"/>
        </p:nvSpPr>
        <p:spPr>
          <a:xfrm>
            <a:off x="0" y="0"/>
            <a:ext cx="12192000" cy="68609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4" name="Text Placeholder 2">
            <a:extLst>
              <a:ext uri="{FF2B5EF4-FFF2-40B4-BE49-F238E27FC236}">
                <a16:creationId xmlns:a16="http://schemas.microsoft.com/office/drawing/2014/main" id="{BBB27465-08D4-C040-97A6-531BA43B75D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7" name="Text Placeholder 4">
            <a:extLst>
              <a:ext uri="{FF2B5EF4-FFF2-40B4-BE49-F238E27FC236}">
                <a16:creationId xmlns:a16="http://schemas.microsoft.com/office/drawing/2014/main" id="{DA67E6F3-03BF-2F49-92D2-C1A9662AC4B8}"/>
              </a:ext>
            </a:extLst>
          </p:cNvPr>
          <p:cNvSpPr>
            <a:spLocks noGrp="1"/>
          </p:cNvSpPr>
          <p:nvPr>
            <p:ph type="body" sz="quarter" idx="12"/>
          </p:nvPr>
        </p:nvSpPr>
        <p:spPr>
          <a:xfrm>
            <a:off x="657181" y="1374070"/>
            <a:ext cx="10081012" cy="4190053"/>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E96DB6C4-0AEB-9148-A23C-27CA4C8B23B8}"/>
              </a:ext>
            </a:extLst>
          </p:cNvPr>
          <p:cNvSpPr>
            <a:spLocks noGrp="1"/>
          </p:cNvSpPr>
          <p:nvPr>
            <p:ph type="ftr" sz="quarter" idx="13"/>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E90ED10E-589B-7240-B18B-51446C0D4D24}"/>
              </a:ext>
            </a:extLst>
          </p:cNvPr>
          <p:cNvSpPr>
            <a:spLocks noGrp="1"/>
          </p:cNvSpPr>
          <p:nvPr>
            <p:ph type="sldNum" sz="quarter" idx="14"/>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27424241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5D: Title + Content Oran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0CDDD3-1717-BD43-A967-1193ECB74AE4}"/>
              </a:ext>
            </a:extLst>
          </p:cNvPr>
          <p:cNvSpPr/>
          <p:nvPr userDrawn="1"/>
        </p:nvSpPr>
        <p:spPr>
          <a:xfrm>
            <a:off x="0" y="0"/>
            <a:ext cx="12192000" cy="6860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4" name="Text Placeholder 2">
            <a:extLst>
              <a:ext uri="{FF2B5EF4-FFF2-40B4-BE49-F238E27FC236}">
                <a16:creationId xmlns:a16="http://schemas.microsoft.com/office/drawing/2014/main" id="{BBB27465-08D4-C040-97A6-531BA43B75D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7" name="Text Placeholder 4">
            <a:extLst>
              <a:ext uri="{FF2B5EF4-FFF2-40B4-BE49-F238E27FC236}">
                <a16:creationId xmlns:a16="http://schemas.microsoft.com/office/drawing/2014/main" id="{DA67E6F3-03BF-2F49-92D2-C1A9662AC4B8}"/>
              </a:ext>
            </a:extLst>
          </p:cNvPr>
          <p:cNvSpPr>
            <a:spLocks noGrp="1"/>
          </p:cNvSpPr>
          <p:nvPr>
            <p:ph type="body" sz="quarter" idx="12"/>
          </p:nvPr>
        </p:nvSpPr>
        <p:spPr>
          <a:xfrm>
            <a:off x="657181" y="1374070"/>
            <a:ext cx="10081012" cy="4190053"/>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E96DB6C4-0AEB-9148-A23C-27CA4C8B23B8}"/>
              </a:ext>
            </a:extLst>
          </p:cNvPr>
          <p:cNvSpPr>
            <a:spLocks noGrp="1"/>
          </p:cNvSpPr>
          <p:nvPr>
            <p:ph type="ftr" sz="quarter" idx="13"/>
          </p:nvPr>
        </p:nvSpPr>
        <p:spPr/>
        <p:txBody>
          <a:bodyPr/>
          <a:lstStyle>
            <a:lvl1pPr marL="0" marR="0" indent="0" algn="ctr" defTabSz="914377" rtl="0" eaLnBrk="1" fontAlgn="auto" latinLnBrk="0" hangingPunct="1">
              <a:lnSpc>
                <a:spcPct val="100000"/>
              </a:lnSpc>
              <a:spcBef>
                <a:spcPts val="0"/>
              </a:spcBef>
              <a:spcAft>
                <a:spcPts val="0"/>
              </a:spcAft>
              <a:buClrTx/>
              <a:buSzTx/>
              <a:buFontTx/>
              <a:buNone/>
              <a:tabLst/>
              <a:defRPr/>
            </a:lvl1pPr>
          </a:lstStyle>
          <a:p>
            <a:r>
              <a:rPr lang="en-US">
                <a:solidFill>
                  <a:srgbClr val="FFFFFF"/>
                </a:solidFill>
              </a:rPr>
              <a:t>© 2020 CHS Inc. Internal</a:t>
            </a:r>
          </a:p>
        </p:txBody>
      </p:sp>
      <p:sp>
        <p:nvSpPr>
          <p:cNvPr id="3" name="Slide Number Placeholder 2">
            <a:extLst>
              <a:ext uri="{FF2B5EF4-FFF2-40B4-BE49-F238E27FC236}">
                <a16:creationId xmlns:a16="http://schemas.microsoft.com/office/drawing/2014/main" id="{E90ED10E-589B-7240-B18B-51446C0D4D24}"/>
              </a:ext>
            </a:extLst>
          </p:cNvPr>
          <p:cNvSpPr>
            <a:spLocks noGrp="1"/>
          </p:cNvSpPr>
          <p:nvPr>
            <p:ph type="sldNum" sz="quarter" idx="14"/>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86731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B: 2 Row Title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12192000"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12192000"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BD82C4-FDC9-274A-98DD-B92B5A0301C8}"/>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6198A3D8-A0F8-B841-B894-867D556EBC08}"/>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3" name="Text Placeholder 2">
            <a:extLst>
              <a:ext uri="{FF2B5EF4-FFF2-40B4-BE49-F238E27FC236}">
                <a16:creationId xmlns:a16="http://schemas.microsoft.com/office/drawing/2014/main" id="{D804B5FC-73D2-AA40-8E23-B710BDBB4486}"/>
              </a:ext>
            </a:extLst>
          </p:cNvPr>
          <p:cNvSpPr>
            <a:spLocks noGrp="1"/>
          </p:cNvSpPr>
          <p:nvPr>
            <p:ph type="body" sz="quarter" idx="15" hasCustomPrompt="1"/>
          </p:nvPr>
        </p:nvSpPr>
        <p:spPr>
          <a:xfrm>
            <a:off x="427591" y="3481503"/>
            <a:ext cx="11339866"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B92592C5-2196-3A46-A1AB-F5E39AA11FDE}"/>
              </a:ext>
            </a:extLst>
          </p:cNvPr>
          <p:cNvSpPr>
            <a:spLocks noGrp="1"/>
          </p:cNvSpPr>
          <p:nvPr>
            <p:ph type="body" sz="quarter" idx="17" hasCustomPrompt="1"/>
          </p:nvPr>
        </p:nvSpPr>
        <p:spPr>
          <a:xfrm>
            <a:off x="427590" y="418263"/>
            <a:ext cx="11339867" cy="2226714"/>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124058879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5E: Title + Content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0CDDD3-1717-BD43-A967-1193ECB74AE4}"/>
              </a:ext>
            </a:extLst>
          </p:cNvPr>
          <p:cNvSpPr/>
          <p:nvPr userDrawn="1"/>
        </p:nvSpPr>
        <p:spPr>
          <a:xfrm>
            <a:off x="0" y="0"/>
            <a:ext cx="12192000" cy="68609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4" name="Text Placeholder 2">
            <a:extLst>
              <a:ext uri="{FF2B5EF4-FFF2-40B4-BE49-F238E27FC236}">
                <a16:creationId xmlns:a16="http://schemas.microsoft.com/office/drawing/2014/main" id="{BBB27465-08D4-C040-97A6-531BA43B75D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7" name="Text Placeholder 4">
            <a:extLst>
              <a:ext uri="{FF2B5EF4-FFF2-40B4-BE49-F238E27FC236}">
                <a16:creationId xmlns:a16="http://schemas.microsoft.com/office/drawing/2014/main" id="{DA67E6F3-03BF-2F49-92D2-C1A9662AC4B8}"/>
              </a:ext>
            </a:extLst>
          </p:cNvPr>
          <p:cNvSpPr>
            <a:spLocks noGrp="1"/>
          </p:cNvSpPr>
          <p:nvPr>
            <p:ph type="body" sz="quarter" idx="12"/>
          </p:nvPr>
        </p:nvSpPr>
        <p:spPr>
          <a:xfrm>
            <a:off x="657181" y="1374070"/>
            <a:ext cx="10081012" cy="4190053"/>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E96DB6C4-0AEB-9148-A23C-27CA4C8B23B8}"/>
              </a:ext>
            </a:extLst>
          </p:cNvPr>
          <p:cNvSpPr>
            <a:spLocks noGrp="1"/>
          </p:cNvSpPr>
          <p:nvPr>
            <p:ph type="ftr" sz="quarter" idx="13"/>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E90ED10E-589B-7240-B18B-51446C0D4D24}"/>
              </a:ext>
            </a:extLst>
          </p:cNvPr>
          <p:cNvSpPr>
            <a:spLocks noGrp="1"/>
          </p:cNvSpPr>
          <p:nvPr>
            <p:ph type="sldNum" sz="quarter" idx="14"/>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02693871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6A: Title + Content 2Col White">
    <p:spTree>
      <p:nvGrpSpPr>
        <p:cNvPr id="1" name=""/>
        <p:cNvGrpSpPr/>
        <p:nvPr/>
      </p:nvGrpSpPr>
      <p:grpSpPr>
        <a:xfrm>
          <a:off x="0" y="0"/>
          <a:ext cx="0" cy="0"/>
          <a:chOff x="0" y="0"/>
          <a:chExt cx="0" cy="0"/>
        </a:xfrm>
      </p:grpSpPr>
      <p:sp>
        <p:nvSpPr>
          <p:cNvPr id="20" name="Text Placeholder 4">
            <a:extLst>
              <a:ext uri="{FF2B5EF4-FFF2-40B4-BE49-F238E27FC236}">
                <a16:creationId xmlns:a16="http://schemas.microsoft.com/office/drawing/2014/main" id="{C7A916B7-698D-4F4F-8FF6-D141C25CF7FE}"/>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1800">
                <a:solidFill>
                  <a:schemeClr val="bg2"/>
                </a:solidFill>
              </a:defRPr>
            </a:lvl1pPr>
            <a:lvl2pPr>
              <a:lnSpc>
                <a:spcPct val="100000"/>
              </a:lnSpc>
              <a:defRPr sz="1800">
                <a:solidFill>
                  <a:schemeClr val="bg2"/>
                </a:solidFill>
              </a:defRPr>
            </a:lvl2pPr>
            <a:lvl3pPr>
              <a:lnSpc>
                <a:spcPct val="100000"/>
              </a:lnSpc>
              <a:defRPr sz="1800">
                <a:solidFill>
                  <a:schemeClr val="bg2"/>
                </a:solidFill>
              </a:defRPr>
            </a:lvl3pPr>
            <a:lvl4pPr>
              <a:lnSpc>
                <a:spcPct val="100000"/>
              </a:lnSpc>
              <a:defRPr sz="1800">
                <a:solidFill>
                  <a:schemeClr val="bg2"/>
                </a:solidFill>
              </a:defRPr>
            </a:lvl4pPr>
            <a:lvl5pPr>
              <a:lnSpc>
                <a:spcPct val="100000"/>
              </a:lnSpc>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2B3F135F-7F83-7749-B739-7B74AC6B7A83}"/>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1800">
                <a:solidFill>
                  <a:schemeClr val="bg2"/>
                </a:solidFill>
              </a:defRPr>
            </a:lvl1pPr>
            <a:lvl2pPr>
              <a:lnSpc>
                <a:spcPct val="100000"/>
              </a:lnSpc>
              <a:defRPr sz="1800">
                <a:solidFill>
                  <a:schemeClr val="bg2"/>
                </a:solidFill>
              </a:defRPr>
            </a:lvl2pPr>
            <a:lvl3pPr>
              <a:lnSpc>
                <a:spcPct val="100000"/>
              </a:lnSpc>
              <a:defRPr sz="1800">
                <a:solidFill>
                  <a:schemeClr val="bg2"/>
                </a:solidFill>
              </a:defRPr>
            </a:lvl3pPr>
            <a:lvl4pPr>
              <a:lnSpc>
                <a:spcPct val="100000"/>
              </a:lnSpc>
              <a:defRPr sz="1800">
                <a:solidFill>
                  <a:schemeClr val="bg2"/>
                </a:solidFill>
              </a:defRPr>
            </a:lvl4pPr>
            <a:lvl5pPr>
              <a:lnSpc>
                <a:spcPct val="100000"/>
              </a:lnSpc>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
            <a:extLst>
              <a:ext uri="{FF2B5EF4-FFF2-40B4-BE49-F238E27FC236}">
                <a16:creationId xmlns:a16="http://schemas.microsoft.com/office/drawing/2014/main" id="{85B14C31-1D16-1046-B231-0E8305AE1B46}"/>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 name="Footer Placeholder 1">
            <a:extLst>
              <a:ext uri="{FF2B5EF4-FFF2-40B4-BE49-F238E27FC236}">
                <a16:creationId xmlns:a16="http://schemas.microsoft.com/office/drawing/2014/main" id="{160D3D4E-BAD2-A742-A306-BCB2EEF2447A}"/>
              </a:ext>
            </a:extLst>
          </p:cNvPr>
          <p:cNvSpPr>
            <a:spLocks noGrp="1"/>
          </p:cNvSpPr>
          <p:nvPr>
            <p:ph type="ftr" sz="quarter" idx="15"/>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1145CA09-7296-584B-9E24-5BB52BB4E4D8}"/>
              </a:ext>
            </a:extLst>
          </p:cNvPr>
          <p:cNvSpPr>
            <a:spLocks noGrp="1"/>
          </p:cNvSpPr>
          <p:nvPr>
            <p:ph type="sldNum" sz="quarter" idx="16"/>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36522825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6B: Title + Content 2Col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7" name="Text Placeholder 2">
            <a:extLst>
              <a:ext uri="{FF2B5EF4-FFF2-40B4-BE49-F238E27FC236}">
                <a16:creationId xmlns:a16="http://schemas.microsoft.com/office/drawing/2014/main" id="{DB5EE315-95DF-764A-BC9F-20D44875A80C}"/>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Text Placeholder 4">
            <a:extLst>
              <a:ext uri="{FF2B5EF4-FFF2-40B4-BE49-F238E27FC236}">
                <a16:creationId xmlns:a16="http://schemas.microsoft.com/office/drawing/2014/main" id="{5320B482-7806-5C44-98CC-9D9CC7718828}"/>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1800">
                <a:solidFill>
                  <a:schemeClr val="bg2"/>
                </a:solidFill>
              </a:defRPr>
            </a:lvl1pPr>
            <a:lvl2pPr>
              <a:lnSpc>
                <a:spcPct val="100000"/>
              </a:lnSpc>
              <a:defRPr sz="1800">
                <a:solidFill>
                  <a:schemeClr val="bg2"/>
                </a:solidFill>
              </a:defRPr>
            </a:lvl2pPr>
            <a:lvl3pPr>
              <a:lnSpc>
                <a:spcPct val="100000"/>
              </a:lnSpc>
              <a:defRPr sz="1800">
                <a:solidFill>
                  <a:schemeClr val="bg2"/>
                </a:solidFill>
              </a:defRPr>
            </a:lvl3pPr>
            <a:lvl4pPr>
              <a:lnSpc>
                <a:spcPct val="100000"/>
              </a:lnSpc>
              <a:defRPr sz="1800">
                <a:solidFill>
                  <a:schemeClr val="bg2"/>
                </a:solidFill>
              </a:defRPr>
            </a:lvl4pPr>
            <a:lvl5pPr>
              <a:lnSpc>
                <a:spcPct val="100000"/>
              </a:lnSpc>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A6BF65EF-5FDD-A54F-9102-1396C5DFF624}"/>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1800">
                <a:solidFill>
                  <a:schemeClr val="bg2"/>
                </a:solidFill>
              </a:defRPr>
            </a:lvl1pPr>
            <a:lvl2pPr>
              <a:lnSpc>
                <a:spcPct val="100000"/>
              </a:lnSpc>
              <a:defRPr sz="1800">
                <a:solidFill>
                  <a:schemeClr val="bg2"/>
                </a:solidFill>
              </a:defRPr>
            </a:lvl2pPr>
            <a:lvl3pPr>
              <a:lnSpc>
                <a:spcPct val="100000"/>
              </a:lnSpc>
              <a:defRPr sz="1800">
                <a:solidFill>
                  <a:schemeClr val="bg2"/>
                </a:solidFill>
              </a:defRPr>
            </a:lvl3pPr>
            <a:lvl4pPr>
              <a:lnSpc>
                <a:spcPct val="100000"/>
              </a:lnSpc>
              <a:defRPr sz="1800">
                <a:solidFill>
                  <a:schemeClr val="bg2"/>
                </a:solidFill>
              </a:defRPr>
            </a:lvl4pPr>
            <a:lvl5pPr>
              <a:lnSpc>
                <a:spcPct val="100000"/>
              </a:lnSpc>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BDB084B6-D443-9D4B-BDE1-EF8F4F756AF2}"/>
              </a:ext>
            </a:extLst>
          </p:cNvPr>
          <p:cNvSpPr>
            <a:spLocks noGrp="1"/>
          </p:cNvSpPr>
          <p:nvPr>
            <p:ph type="ftr" sz="quarter" idx="15"/>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7FA3F658-4B00-FF4F-9AD3-374CB82F8BA7}"/>
              </a:ext>
            </a:extLst>
          </p:cNvPr>
          <p:cNvSpPr>
            <a:spLocks noGrp="1"/>
          </p:cNvSpPr>
          <p:nvPr>
            <p:ph type="sldNum" sz="quarter" idx="16"/>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38191556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6C: Title + Content 2Col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96B25E-EA2C-414E-B64A-522902B1396A}"/>
              </a:ext>
            </a:extLst>
          </p:cNvPr>
          <p:cNvSpPr/>
          <p:nvPr userDrawn="1"/>
        </p:nvSpPr>
        <p:spPr>
          <a:xfrm>
            <a:off x="0" y="0"/>
            <a:ext cx="12192000" cy="68609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7" name="Text Placeholder 2">
            <a:extLst>
              <a:ext uri="{FF2B5EF4-FFF2-40B4-BE49-F238E27FC236}">
                <a16:creationId xmlns:a16="http://schemas.microsoft.com/office/drawing/2014/main" id="{C11D226D-C530-AB49-B942-68F543EF8D8A}"/>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Text Placeholder 4">
            <a:extLst>
              <a:ext uri="{FF2B5EF4-FFF2-40B4-BE49-F238E27FC236}">
                <a16:creationId xmlns:a16="http://schemas.microsoft.com/office/drawing/2014/main" id="{7F1BCEED-A1DE-834A-A324-87F0AC017E19}"/>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1800">
                <a:solidFill>
                  <a:schemeClr val="bg2"/>
                </a:solidFill>
              </a:defRPr>
            </a:lvl1pPr>
            <a:lvl2pPr>
              <a:lnSpc>
                <a:spcPct val="100000"/>
              </a:lnSpc>
              <a:defRPr sz="1800">
                <a:solidFill>
                  <a:schemeClr val="bg2"/>
                </a:solidFill>
              </a:defRPr>
            </a:lvl2pPr>
            <a:lvl3pPr>
              <a:lnSpc>
                <a:spcPct val="100000"/>
              </a:lnSpc>
              <a:defRPr sz="1800">
                <a:solidFill>
                  <a:schemeClr val="bg2"/>
                </a:solidFill>
              </a:defRPr>
            </a:lvl3pPr>
            <a:lvl4pPr>
              <a:lnSpc>
                <a:spcPct val="100000"/>
              </a:lnSpc>
              <a:defRPr sz="1800">
                <a:solidFill>
                  <a:schemeClr val="bg2"/>
                </a:solidFill>
              </a:defRPr>
            </a:lvl4pPr>
            <a:lvl5pPr>
              <a:lnSpc>
                <a:spcPct val="100000"/>
              </a:lnSpc>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85E69959-05B5-3541-B075-355CC07B6F4F}"/>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1800">
                <a:solidFill>
                  <a:schemeClr val="bg2"/>
                </a:solidFill>
              </a:defRPr>
            </a:lvl1pPr>
            <a:lvl2pPr>
              <a:lnSpc>
                <a:spcPct val="100000"/>
              </a:lnSpc>
              <a:defRPr sz="1800">
                <a:solidFill>
                  <a:schemeClr val="bg2"/>
                </a:solidFill>
              </a:defRPr>
            </a:lvl2pPr>
            <a:lvl3pPr>
              <a:lnSpc>
                <a:spcPct val="100000"/>
              </a:lnSpc>
              <a:defRPr sz="1800">
                <a:solidFill>
                  <a:schemeClr val="bg2"/>
                </a:solidFill>
              </a:defRPr>
            </a:lvl3pPr>
            <a:lvl4pPr>
              <a:lnSpc>
                <a:spcPct val="100000"/>
              </a:lnSpc>
              <a:defRPr sz="1800">
                <a:solidFill>
                  <a:schemeClr val="bg2"/>
                </a:solidFill>
              </a:defRPr>
            </a:lvl4pPr>
            <a:lvl5pPr>
              <a:lnSpc>
                <a:spcPct val="100000"/>
              </a:lnSpc>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7778FA5-06A5-1C43-BA71-DB494E976629}"/>
              </a:ext>
            </a:extLst>
          </p:cNvPr>
          <p:cNvSpPr>
            <a:spLocks noGrp="1"/>
          </p:cNvSpPr>
          <p:nvPr>
            <p:ph type="ftr" sz="quarter" idx="15"/>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1797D0EF-6F2D-4147-898C-E18595583F1B}"/>
              </a:ext>
            </a:extLst>
          </p:cNvPr>
          <p:cNvSpPr>
            <a:spLocks noGrp="1"/>
          </p:cNvSpPr>
          <p:nvPr>
            <p:ph type="sldNum" sz="quarter" idx="16"/>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50095616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6D: Title + Content 2Col Oran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C694D30-19CB-5147-B979-60C9A794A8BD}"/>
              </a:ext>
            </a:extLst>
          </p:cNvPr>
          <p:cNvSpPr/>
          <p:nvPr userDrawn="1"/>
        </p:nvSpPr>
        <p:spPr>
          <a:xfrm>
            <a:off x="0" y="0"/>
            <a:ext cx="12192000" cy="6860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7" name="Text Placeholder 2">
            <a:extLst>
              <a:ext uri="{FF2B5EF4-FFF2-40B4-BE49-F238E27FC236}">
                <a16:creationId xmlns:a16="http://schemas.microsoft.com/office/drawing/2014/main" id="{ABD64826-D44F-E34F-AA3A-8BA9CFC251C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F46CF594-A22A-3F45-A6A7-E0BB244A153F}"/>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1800">
                <a:solidFill>
                  <a:schemeClr val="bg1"/>
                </a:solidFill>
              </a:defRPr>
            </a:lvl1pPr>
            <a:lvl2pPr>
              <a:lnSpc>
                <a:spcPct val="100000"/>
              </a:lnSpc>
              <a:defRPr sz="1800">
                <a:solidFill>
                  <a:schemeClr val="bg1"/>
                </a:solidFill>
              </a:defRPr>
            </a:lvl2pPr>
            <a:lvl3pPr>
              <a:lnSpc>
                <a:spcPct val="100000"/>
              </a:lnSpc>
              <a:defRPr sz="1800">
                <a:solidFill>
                  <a:schemeClr val="bg1"/>
                </a:solidFill>
              </a:defRPr>
            </a:lvl3pPr>
            <a:lvl4pPr>
              <a:lnSpc>
                <a:spcPct val="100000"/>
              </a:lnSpc>
              <a:defRPr sz="1800">
                <a:solidFill>
                  <a:schemeClr val="bg1"/>
                </a:solidFill>
              </a:defRPr>
            </a:lvl4pPr>
            <a:lvl5pPr>
              <a:lnSpc>
                <a:spcPct val="100000"/>
              </a:lnSpc>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4">
            <a:extLst>
              <a:ext uri="{FF2B5EF4-FFF2-40B4-BE49-F238E27FC236}">
                <a16:creationId xmlns:a16="http://schemas.microsoft.com/office/drawing/2014/main" id="{19816173-905D-8A4A-843A-2C10CD0E348F}"/>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1800">
                <a:solidFill>
                  <a:schemeClr val="bg1"/>
                </a:solidFill>
              </a:defRPr>
            </a:lvl1pPr>
            <a:lvl2pPr>
              <a:lnSpc>
                <a:spcPct val="100000"/>
              </a:lnSpc>
              <a:defRPr sz="1800">
                <a:solidFill>
                  <a:schemeClr val="bg1"/>
                </a:solidFill>
              </a:defRPr>
            </a:lvl2pPr>
            <a:lvl3pPr>
              <a:lnSpc>
                <a:spcPct val="100000"/>
              </a:lnSpc>
              <a:defRPr sz="1800">
                <a:solidFill>
                  <a:schemeClr val="bg1"/>
                </a:solidFill>
              </a:defRPr>
            </a:lvl3pPr>
            <a:lvl4pPr>
              <a:lnSpc>
                <a:spcPct val="100000"/>
              </a:lnSpc>
              <a:defRPr sz="1800">
                <a:solidFill>
                  <a:schemeClr val="bg1"/>
                </a:solidFill>
              </a:defRPr>
            </a:lvl4pPr>
            <a:lvl5pPr>
              <a:lnSpc>
                <a:spcPct val="100000"/>
              </a:lnSpc>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0D30C561-DA00-7A44-B38A-B6E87CE5CD53}"/>
              </a:ext>
            </a:extLst>
          </p:cNvPr>
          <p:cNvSpPr>
            <a:spLocks noGrp="1"/>
          </p:cNvSpPr>
          <p:nvPr>
            <p:ph type="ftr" sz="quarter" idx="15"/>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C75CD3BB-1B99-8042-9FDE-9ED5141FB7FB}"/>
              </a:ext>
            </a:extLst>
          </p:cNvPr>
          <p:cNvSpPr>
            <a:spLocks noGrp="1"/>
          </p:cNvSpPr>
          <p:nvPr>
            <p:ph type="sldNum" sz="quarter" idx="16"/>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59050347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6E: Title + Content 2Col Yellow">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23A5DC6-0050-A742-9CDE-4F1E3F1ED7ED}"/>
              </a:ext>
            </a:extLst>
          </p:cNvPr>
          <p:cNvSpPr/>
          <p:nvPr userDrawn="1"/>
        </p:nvSpPr>
        <p:spPr>
          <a:xfrm>
            <a:off x="0" y="0"/>
            <a:ext cx="12192000" cy="68609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7" name="Text Placeholder 2">
            <a:extLst>
              <a:ext uri="{FF2B5EF4-FFF2-40B4-BE49-F238E27FC236}">
                <a16:creationId xmlns:a16="http://schemas.microsoft.com/office/drawing/2014/main" id="{C907D627-973B-2D40-832B-411ABCD9C656}"/>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Text Placeholder 4">
            <a:extLst>
              <a:ext uri="{FF2B5EF4-FFF2-40B4-BE49-F238E27FC236}">
                <a16:creationId xmlns:a16="http://schemas.microsoft.com/office/drawing/2014/main" id="{979445E0-FA7D-CB47-A2C5-8DDEF6895F16}"/>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1800">
                <a:solidFill>
                  <a:schemeClr val="bg2"/>
                </a:solidFill>
              </a:defRPr>
            </a:lvl1pPr>
            <a:lvl2pPr>
              <a:lnSpc>
                <a:spcPct val="100000"/>
              </a:lnSpc>
              <a:defRPr sz="1800">
                <a:solidFill>
                  <a:schemeClr val="bg2"/>
                </a:solidFill>
              </a:defRPr>
            </a:lvl2pPr>
            <a:lvl3pPr>
              <a:lnSpc>
                <a:spcPct val="100000"/>
              </a:lnSpc>
              <a:defRPr sz="1800">
                <a:solidFill>
                  <a:schemeClr val="bg2"/>
                </a:solidFill>
              </a:defRPr>
            </a:lvl3pPr>
            <a:lvl4pPr>
              <a:lnSpc>
                <a:spcPct val="100000"/>
              </a:lnSpc>
              <a:defRPr sz="1800">
                <a:solidFill>
                  <a:schemeClr val="bg2"/>
                </a:solidFill>
              </a:defRPr>
            </a:lvl4pPr>
            <a:lvl5pPr>
              <a:lnSpc>
                <a:spcPct val="100000"/>
              </a:lnSpc>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68E1E2E0-24C4-CE4C-BF40-DE5F427B7519}"/>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1800">
                <a:solidFill>
                  <a:schemeClr val="bg2"/>
                </a:solidFill>
              </a:defRPr>
            </a:lvl1pPr>
            <a:lvl2pPr>
              <a:lnSpc>
                <a:spcPct val="100000"/>
              </a:lnSpc>
              <a:defRPr sz="1800">
                <a:solidFill>
                  <a:schemeClr val="bg2"/>
                </a:solidFill>
              </a:defRPr>
            </a:lvl2pPr>
            <a:lvl3pPr>
              <a:lnSpc>
                <a:spcPct val="100000"/>
              </a:lnSpc>
              <a:defRPr sz="1800">
                <a:solidFill>
                  <a:schemeClr val="bg2"/>
                </a:solidFill>
              </a:defRPr>
            </a:lvl3pPr>
            <a:lvl4pPr>
              <a:lnSpc>
                <a:spcPct val="100000"/>
              </a:lnSpc>
              <a:defRPr sz="1800">
                <a:solidFill>
                  <a:schemeClr val="bg2"/>
                </a:solidFill>
              </a:defRPr>
            </a:lvl4pPr>
            <a:lvl5pPr>
              <a:lnSpc>
                <a:spcPct val="100000"/>
              </a:lnSpc>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2B309BC-5574-4648-A528-C742A7AD8ECD}"/>
              </a:ext>
            </a:extLst>
          </p:cNvPr>
          <p:cNvSpPr>
            <a:spLocks noGrp="1"/>
          </p:cNvSpPr>
          <p:nvPr>
            <p:ph type="ftr" sz="quarter" idx="15"/>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AC6E1DF2-9C29-994B-820A-B993D59C11F3}"/>
              </a:ext>
            </a:extLst>
          </p:cNvPr>
          <p:cNvSpPr>
            <a:spLocks noGrp="1"/>
          </p:cNvSpPr>
          <p:nvPr>
            <p:ph type="sldNum" sz="quarter" idx="16"/>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406637536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7A: Title White">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44030C-F190-B646-AB68-F12AED8F76EB}"/>
              </a:ext>
            </a:extLst>
          </p:cNvPr>
          <p:cNvSpPr>
            <a:spLocks noGrp="1"/>
          </p:cNvSpPr>
          <p:nvPr>
            <p:ph sz="quarter" idx="27" hasCustomPrompt="1"/>
          </p:nvPr>
        </p:nvSpPr>
        <p:spPr>
          <a:xfrm>
            <a:off x="657225" y="1374775"/>
            <a:ext cx="10080625" cy="4189413"/>
          </a:xfrm>
        </p:spPr>
        <p:txBody>
          <a:bodyPr>
            <a:norm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
        <p:nvSpPr>
          <p:cNvPr id="8" name="Text Placeholder 2">
            <a:extLst>
              <a:ext uri="{FF2B5EF4-FFF2-40B4-BE49-F238E27FC236}">
                <a16:creationId xmlns:a16="http://schemas.microsoft.com/office/drawing/2014/main" id="{C1AB1108-4681-8C42-811D-681C68190A66}"/>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 name="Footer Placeholder 1">
            <a:extLst>
              <a:ext uri="{FF2B5EF4-FFF2-40B4-BE49-F238E27FC236}">
                <a16:creationId xmlns:a16="http://schemas.microsoft.com/office/drawing/2014/main" id="{6F135E25-D9E9-AE4E-A610-95E18FF4E4CD}"/>
              </a:ext>
            </a:extLst>
          </p:cNvPr>
          <p:cNvSpPr>
            <a:spLocks noGrp="1"/>
          </p:cNvSpPr>
          <p:nvPr>
            <p:ph type="ftr" sz="quarter" idx="11"/>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CB065094-7F82-7747-9946-BE99831FC3AA}"/>
              </a:ext>
            </a:extLst>
          </p:cNvPr>
          <p:cNvSpPr>
            <a:spLocks noGrp="1"/>
          </p:cNvSpPr>
          <p:nvPr>
            <p:ph type="sldNum" sz="quarter" idx="12"/>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71661447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7B: Title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5A471DF-ED56-2E4A-A66E-9062A0E3772F}"/>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4" name="Footer Placeholder 3">
            <a:extLst>
              <a:ext uri="{FF2B5EF4-FFF2-40B4-BE49-F238E27FC236}">
                <a16:creationId xmlns:a16="http://schemas.microsoft.com/office/drawing/2014/main" id="{10F45CAB-07FF-CB44-B0CE-D9AE501FA6CD}"/>
              </a:ext>
            </a:extLst>
          </p:cNvPr>
          <p:cNvSpPr>
            <a:spLocks noGrp="1"/>
          </p:cNvSpPr>
          <p:nvPr>
            <p:ph type="ftr" sz="quarter" idx="11"/>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DB87A4C6-5AE9-914B-9751-431008A398EA}"/>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12" name="Content Placeholder 4">
            <a:extLst>
              <a:ext uri="{FF2B5EF4-FFF2-40B4-BE49-F238E27FC236}">
                <a16:creationId xmlns:a16="http://schemas.microsoft.com/office/drawing/2014/main" id="{2E3C21BB-13E8-3A40-82CC-B925C12B72A0}"/>
              </a:ext>
            </a:extLst>
          </p:cNvPr>
          <p:cNvSpPr>
            <a:spLocks noGrp="1"/>
          </p:cNvSpPr>
          <p:nvPr>
            <p:ph sz="quarter" idx="27" hasCustomPrompt="1"/>
          </p:nvPr>
        </p:nvSpPr>
        <p:spPr>
          <a:xfrm>
            <a:off x="657225" y="1374775"/>
            <a:ext cx="10080625" cy="4189413"/>
          </a:xfrm>
        </p:spPr>
        <p:txBody>
          <a:bodyPr>
            <a:norm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Tree>
    <p:extLst>
      <p:ext uri="{BB962C8B-B14F-4D97-AF65-F5344CB8AC3E}">
        <p14:creationId xmlns:p14="http://schemas.microsoft.com/office/powerpoint/2010/main" val="298278560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7C: Title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8" name="Text Placeholder 2">
            <a:extLst>
              <a:ext uri="{FF2B5EF4-FFF2-40B4-BE49-F238E27FC236}">
                <a16:creationId xmlns:a16="http://schemas.microsoft.com/office/drawing/2014/main" id="{7AAA67F2-903E-8340-B814-DAF93578D061}"/>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 name="Footer Placeholder 1">
            <a:extLst>
              <a:ext uri="{FF2B5EF4-FFF2-40B4-BE49-F238E27FC236}">
                <a16:creationId xmlns:a16="http://schemas.microsoft.com/office/drawing/2014/main" id="{2FA1F860-7A7C-7148-87B2-947B619078BE}"/>
              </a:ext>
            </a:extLst>
          </p:cNvPr>
          <p:cNvSpPr>
            <a:spLocks noGrp="1"/>
          </p:cNvSpPr>
          <p:nvPr>
            <p:ph type="ftr" sz="quarter" idx="11"/>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3FAE6332-B957-8B42-A444-776FC09219D8}"/>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12" name="Content Placeholder 4">
            <a:extLst>
              <a:ext uri="{FF2B5EF4-FFF2-40B4-BE49-F238E27FC236}">
                <a16:creationId xmlns:a16="http://schemas.microsoft.com/office/drawing/2014/main" id="{9097C764-4E51-444A-BF39-EA1709DB9C91}"/>
              </a:ext>
            </a:extLst>
          </p:cNvPr>
          <p:cNvSpPr>
            <a:spLocks noGrp="1"/>
          </p:cNvSpPr>
          <p:nvPr>
            <p:ph sz="quarter" idx="27" hasCustomPrompt="1"/>
          </p:nvPr>
        </p:nvSpPr>
        <p:spPr>
          <a:xfrm>
            <a:off x="657225" y="1374775"/>
            <a:ext cx="10080625" cy="4189413"/>
          </a:xfrm>
        </p:spPr>
        <p:txBody>
          <a:bodyPr>
            <a:norm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Tree>
    <p:extLst>
      <p:ext uri="{BB962C8B-B14F-4D97-AF65-F5344CB8AC3E}">
        <p14:creationId xmlns:p14="http://schemas.microsoft.com/office/powerpoint/2010/main" val="328519439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7D: Title Oran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8" name="Text Placeholder 2">
            <a:extLst>
              <a:ext uri="{FF2B5EF4-FFF2-40B4-BE49-F238E27FC236}">
                <a16:creationId xmlns:a16="http://schemas.microsoft.com/office/drawing/2014/main" id="{6702EEE1-D56F-954E-ACA3-25BBC329641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 name="Footer Placeholder 1">
            <a:extLst>
              <a:ext uri="{FF2B5EF4-FFF2-40B4-BE49-F238E27FC236}">
                <a16:creationId xmlns:a16="http://schemas.microsoft.com/office/drawing/2014/main" id="{1DAE1233-1CF2-A84C-A761-C5D41EED7237}"/>
              </a:ext>
            </a:extLst>
          </p:cNvPr>
          <p:cNvSpPr>
            <a:spLocks noGrp="1"/>
          </p:cNvSpPr>
          <p:nvPr>
            <p:ph type="ftr" sz="quarter" idx="11"/>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14C9A381-662C-C34A-90DF-88722697CBE4}"/>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12" name="Content Placeholder 4">
            <a:extLst>
              <a:ext uri="{FF2B5EF4-FFF2-40B4-BE49-F238E27FC236}">
                <a16:creationId xmlns:a16="http://schemas.microsoft.com/office/drawing/2014/main" id="{1CF0A979-F310-EF43-924B-B8974CA2365E}"/>
              </a:ext>
            </a:extLst>
          </p:cNvPr>
          <p:cNvSpPr>
            <a:spLocks noGrp="1"/>
          </p:cNvSpPr>
          <p:nvPr>
            <p:ph sz="quarter" idx="27" hasCustomPrompt="1"/>
          </p:nvPr>
        </p:nvSpPr>
        <p:spPr>
          <a:xfrm>
            <a:off x="657225" y="1374775"/>
            <a:ext cx="10080625" cy="4189413"/>
          </a:xfrm>
        </p:spPr>
        <p:txBody>
          <a:bodyPr>
            <a:normAutofit/>
          </a:bodyPr>
          <a:lstStyle>
            <a:lvl1pPr>
              <a:defRPr sz="1800">
                <a:solidFill>
                  <a:schemeClr val="bg1"/>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Tree>
    <p:extLst>
      <p:ext uri="{BB962C8B-B14F-4D97-AF65-F5344CB8AC3E}">
        <p14:creationId xmlns:p14="http://schemas.microsoft.com/office/powerpoint/2010/main" val="354863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C: 2 Row Title Yellow/Oran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12192000"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12192000"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F01F040-33B2-434B-96E5-053D31A1ABD3}"/>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2CEB8939-4AA9-714A-B9E9-ED82F9E1D0E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3" name="Text Placeholder 2">
            <a:extLst>
              <a:ext uri="{FF2B5EF4-FFF2-40B4-BE49-F238E27FC236}">
                <a16:creationId xmlns:a16="http://schemas.microsoft.com/office/drawing/2014/main" id="{27422AE7-1F74-514B-9651-AF260BF07A3B}"/>
              </a:ext>
            </a:extLst>
          </p:cNvPr>
          <p:cNvSpPr>
            <a:spLocks noGrp="1"/>
          </p:cNvSpPr>
          <p:nvPr>
            <p:ph type="body" sz="quarter" idx="15" hasCustomPrompt="1"/>
          </p:nvPr>
        </p:nvSpPr>
        <p:spPr>
          <a:xfrm>
            <a:off x="427591" y="3481503"/>
            <a:ext cx="11342341"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EFFBC569-C922-124B-AF4C-B2C88E9D3E12}"/>
              </a:ext>
            </a:extLst>
          </p:cNvPr>
          <p:cNvSpPr>
            <a:spLocks noGrp="1"/>
          </p:cNvSpPr>
          <p:nvPr>
            <p:ph type="body" sz="quarter" idx="17" hasCustomPrompt="1"/>
          </p:nvPr>
        </p:nvSpPr>
        <p:spPr>
          <a:xfrm>
            <a:off x="427590" y="418263"/>
            <a:ext cx="11342342" cy="2226714"/>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335513986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7E: Title Yellow">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8" name="Text Placeholder 2">
            <a:extLst>
              <a:ext uri="{FF2B5EF4-FFF2-40B4-BE49-F238E27FC236}">
                <a16:creationId xmlns:a16="http://schemas.microsoft.com/office/drawing/2014/main" id="{D91C8BCB-E364-2646-84B0-72BEC1221095}"/>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 name="Footer Placeholder 1">
            <a:extLst>
              <a:ext uri="{FF2B5EF4-FFF2-40B4-BE49-F238E27FC236}">
                <a16:creationId xmlns:a16="http://schemas.microsoft.com/office/drawing/2014/main" id="{7AAD5309-9900-704E-9EEC-BA00C6A93EF6}"/>
              </a:ext>
            </a:extLst>
          </p:cNvPr>
          <p:cNvSpPr>
            <a:spLocks noGrp="1"/>
          </p:cNvSpPr>
          <p:nvPr>
            <p:ph type="ftr" sz="quarter" idx="11"/>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EE290ED1-7996-4847-B194-78AD273ED651}"/>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12" name="Content Placeholder 4">
            <a:extLst>
              <a:ext uri="{FF2B5EF4-FFF2-40B4-BE49-F238E27FC236}">
                <a16:creationId xmlns:a16="http://schemas.microsoft.com/office/drawing/2014/main" id="{8DE98850-CD65-3146-ADF9-7670C161A695}"/>
              </a:ext>
            </a:extLst>
          </p:cNvPr>
          <p:cNvSpPr>
            <a:spLocks noGrp="1"/>
          </p:cNvSpPr>
          <p:nvPr>
            <p:ph sz="quarter" idx="27" hasCustomPrompt="1"/>
          </p:nvPr>
        </p:nvSpPr>
        <p:spPr>
          <a:xfrm>
            <a:off x="657225" y="1374775"/>
            <a:ext cx="10080625" cy="4189413"/>
          </a:xfrm>
        </p:spPr>
        <p:txBody>
          <a:bodyPr>
            <a:norm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Tree>
    <p:extLst>
      <p:ext uri="{BB962C8B-B14F-4D97-AF65-F5344CB8AC3E}">
        <p14:creationId xmlns:p14="http://schemas.microsoft.com/office/powerpoint/2010/main" val="335327196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8A: Title + Content 2T 2C Blue/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a:extLst>
              <a:ext uri="{FF2B5EF4-FFF2-40B4-BE49-F238E27FC236}">
                <a16:creationId xmlns:a16="http://schemas.microsoft.com/office/drawing/2014/main" id="{66CE8758-457E-4E40-AF0C-03CC2DE79245}"/>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8" name="Text Placeholder 2">
            <a:extLst>
              <a:ext uri="{FF2B5EF4-FFF2-40B4-BE49-F238E27FC236}">
                <a16:creationId xmlns:a16="http://schemas.microsoft.com/office/drawing/2014/main" id="{32BB754E-3F16-D846-BFEA-C22E584865F4}"/>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9" name="Text Placeholder 4">
            <a:extLst>
              <a:ext uri="{FF2B5EF4-FFF2-40B4-BE49-F238E27FC236}">
                <a16:creationId xmlns:a16="http://schemas.microsoft.com/office/drawing/2014/main" id="{613ACFA0-92E8-7A44-A4E5-DD586B0E3AFD}"/>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4">
            <a:extLst>
              <a:ext uri="{FF2B5EF4-FFF2-40B4-BE49-F238E27FC236}">
                <a16:creationId xmlns:a16="http://schemas.microsoft.com/office/drawing/2014/main" id="{949445D7-040D-A241-A433-FF1B96CAFFB9}"/>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0C90F2-7780-784B-ABCB-1A4BC044429F}"/>
              </a:ext>
            </a:extLst>
          </p:cNvPr>
          <p:cNvSpPr>
            <a:spLocks noGrp="1"/>
          </p:cNvSpPr>
          <p:nvPr>
            <p:ph type="ftr" sz="quarter" idx="17"/>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64739DCA-D13A-9E4E-9398-80BA42EC5D6B}"/>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64972510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8B: Title + Content 2T 2C Green/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C26EB3-784B-7849-A625-8C4AF0C2F7B2}"/>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B2706AEB-4A1B-4648-B3FB-813965D0D10A}"/>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2">
            <a:extLst>
              <a:ext uri="{FF2B5EF4-FFF2-40B4-BE49-F238E27FC236}">
                <a16:creationId xmlns:a16="http://schemas.microsoft.com/office/drawing/2014/main" id="{175FB3A3-69CD-FC45-BDEE-20795296483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4" name="Text Placeholder 4">
            <a:extLst>
              <a:ext uri="{FF2B5EF4-FFF2-40B4-BE49-F238E27FC236}">
                <a16:creationId xmlns:a16="http://schemas.microsoft.com/office/drawing/2014/main" id="{F7D1538C-5A09-C842-BEAF-6A73F5D546E0}"/>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4">
            <a:extLst>
              <a:ext uri="{FF2B5EF4-FFF2-40B4-BE49-F238E27FC236}">
                <a16:creationId xmlns:a16="http://schemas.microsoft.com/office/drawing/2014/main" id="{C38613CD-5BE5-344D-BCA4-842298357E46}"/>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020D2CBA-A9F5-F54E-86CD-59F0C4AFBD7F}"/>
              </a:ext>
            </a:extLst>
          </p:cNvPr>
          <p:cNvSpPr>
            <a:spLocks noGrp="1"/>
          </p:cNvSpPr>
          <p:nvPr>
            <p:ph type="ftr" sz="quarter" idx="17"/>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35A1470D-35CA-7643-A091-4BF44D585896}"/>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95291166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8C: Title + Content 2T 2C Orange/Yellow">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C26EB3-784B-7849-A625-8C4AF0C2F7B2}"/>
              </a:ext>
            </a:extLst>
          </p:cNvPr>
          <p:cNvSpPr/>
          <p:nvPr userDrawn="1"/>
        </p:nvSpPr>
        <p:spPr>
          <a:xfrm>
            <a:off x="11046" y="6126480"/>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3AC1A46D-3992-D749-86BD-8FB170BF7891}"/>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2">
            <a:extLst>
              <a:ext uri="{FF2B5EF4-FFF2-40B4-BE49-F238E27FC236}">
                <a16:creationId xmlns:a16="http://schemas.microsoft.com/office/drawing/2014/main" id="{B8A96893-5763-0840-A13A-51C06D399547}"/>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4" name="Text Placeholder 4">
            <a:extLst>
              <a:ext uri="{FF2B5EF4-FFF2-40B4-BE49-F238E27FC236}">
                <a16:creationId xmlns:a16="http://schemas.microsoft.com/office/drawing/2014/main" id="{256293D9-FC0E-F746-89F8-214F9E6E8CB8}"/>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4">
            <a:extLst>
              <a:ext uri="{FF2B5EF4-FFF2-40B4-BE49-F238E27FC236}">
                <a16:creationId xmlns:a16="http://schemas.microsoft.com/office/drawing/2014/main" id="{C35466B6-081D-8641-9586-EA523022216A}"/>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44C0786-356A-E447-989D-D6148F8DA30F}"/>
              </a:ext>
            </a:extLst>
          </p:cNvPr>
          <p:cNvSpPr>
            <a:spLocks noGrp="1"/>
          </p:cNvSpPr>
          <p:nvPr>
            <p:ph type="ftr" sz="quarter" idx="17"/>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6DE8A6F9-66F4-9846-8A47-92652B33F580}"/>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3971014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8D: Title + Content 2T 2C Blue/Whi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F827BD-B9C9-4FC1-B775-988D1A9C36AA}"/>
              </a:ext>
            </a:extLst>
          </p:cNvPr>
          <p:cNvSpPr/>
          <p:nvPr userDrawn="1"/>
        </p:nvSpPr>
        <p:spPr>
          <a:xfrm>
            <a:off x="0" y="0"/>
            <a:ext cx="6099048" cy="610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C26EB3-784B-7849-A625-8C4AF0C2F7B2}"/>
              </a:ext>
            </a:extLst>
          </p:cNvPr>
          <p:cNvSpPr/>
          <p:nvPr userDrawn="1"/>
        </p:nvSpPr>
        <p:spPr>
          <a:xfrm>
            <a:off x="11046" y="6126480"/>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2" name="Text Placeholder 2">
            <a:extLst>
              <a:ext uri="{FF2B5EF4-FFF2-40B4-BE49-F238E27FC236}">
                <a16:creationId xmlns:a16="http://schemas.microsoft.com/office/drawing/2014/main" id="{3AC1A46D-3992-D749-86BD-8FB170BF7891}"/>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2">
            <a:extLst>
              <a:ext uri="{FF2B5EF4-FFF2-40B4-BE49-F238E27FC236}">
                <a16:creationId xmlns:a16="http://schemas.microsoft.com/office/drawing/2014/main" id="{B8A96893-5763-0840-A13A-51C06D399547}"/>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4" name="Text Placeholder 4">
            <a:extLst>
              <a:ext uri="{FF2B5EF4-FFF2-40B4-BE49-F238E27FC236}">
                <a16:creationId xmlns:a16="http://schemas.microsoft.com/office/drawing/2014/main" id="{256293D9-FC0E-F746-89F8-214F9E6E8CB8}"/>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4">
            <a:extLst>
              <a:ext uri="{FF2B5EF4-FFF2-40B4-BE49-F238E27FC236}">
                <a16:creationId xmlns:a16="http://schemas.microsoft.com/office/drawing/2014/main" id="{C35466B6-081D-8641-9586-EA523022216A}"/>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44C0786-356A-E447-989D-D6148F8DA30F}"/>
              </a:ext>
            </a:extLst>
          </p:cNvPr>
          <p:cNvSpPr>
            <a:spLocks noGrp="1"/>
          </p:cNvSpPr>
          <p:nvPr>
            <p:ph type="ftr" sz="quarter" idx="17"/>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6DE8A6F9-66F4-9846-8A47-92652B33F580}"/>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55109674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8E: Title + Content 2T 2C Blue/White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F827BD-B9C9-4FC1-B775-988D1A9C36AA}"/>
              </a:ext>
            </a:extLst>
          </p:cNvPr>
          <p:cNvSpPr/>
          <p:nvPr userDrawn="1"/>
        </p:nvSpPr>
        <p:spPr>
          <a:xfrm>
            <a:off x="0" y="0"/>
            <a:ext cx="6099048" cy="61264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C26EB3-784B-7849-A625-8C4AF0C2F7B2}"/>
              </a:ext>
            </a:extLst>
          </p:cNvPr>
          <p:cNvSpPr/>
          <p:nvPr userDrawn="1"/>
        </p:nvSpPr>
        <p:spPr>
          <a:xfrm>
            <a:off x="11046" y="6126480"/>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2" name="Text Placeholder 2">
            <a:extLst>
              <a:ext uri="{FF2B5EF4-FFF2-40B4-BE49-F238E27FC236}">
                <a16:creationId xmlns:a16="http://schemas.microsoft.com/office/drawing/2014/main" id="{3AC1A46D-3992-D749-86BD-8FB170BF7891}"/>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2">
            <a:extLst>
              <a:ext uri="{FF2B5EF4-FFF2-40B4-BE49-F238E27FC236}">
                <a16:creationId xmlns:a16="http://schemas.microsoft.com/office/drawing/2014/main" id="{B8A96893-5763-0840-A13A-51C06D399547}"/>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4" name="Text Placeholder 4">
            <a:extLst>
              <a:ext uri="{FF2B5EF4-FFF2-40B4-BE49-F238E27FC236}">
                <a16:creationId xmlns:a16="http://schemas.microsoft.com/office/drawing/2014/main" id="{256293D9-FC0E-F746-89F8-214F9E6E8CB8}"/>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4">
            <a:extLst>
              <a:ext uri="{FF2B5EF4-FFF2-40B4-BE49-F238E27FC236}">
                <a16:creationId xmlns:a16="http://schemas.microsoft.com/office/drawing/2014/main" id="{C35466B6-081D-8641-9586-EA523022216A}"/>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44C0786-356A-E447-989D-D6148F8DA30F}"/>
              </a:ext>
            </a:extLst>
          </p:cNvPr>
          <p:cNvSpPr>
            <a:spLocks noGrp="1"/>
          </p:cNvSpPr>
          <p:nvPr>
            <p:ph type="ftr" sz="quarter" idx="17"/>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6DE8A6F9-66F4-9846-8A47-92652B33F580}"/>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3512189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8F: Title + Content 2T 2C Green/Whi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F827BD-B9C9-4FC1-B775-988D1A9C36AA}"/>
              </a:ext>
            </a:extLst>
          </p:cNvPr>
          <p:cNvSpPr/>
          <p:nvPr userDrawn="1"/>
        </p:nvSpPr>
        <p:spPr>
          <a:xfrm>
            <a:off x="0" y="0"/>
            <a:ext cx="6099048" cy="6106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C26EB3-784B-7849-A625-8C4AF0C2F7B2}"/>
              </a:ext>
            </a:extLst>
          </p:cNvPr>
          <p:cNvSpPr/>
          <p:nvPr userDrawn="1"/>
        </p:nvSpPr>
        <p:spPr>
          <a:xfrm>
            <a:off x="11046" y="6126480"/>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2" name="Text Placeholder 2">
            <a:extLst>
              <a:ext uri="{FF2B5EF4-FFF2-40B4-BE49-F238E27FC236}">
                <a16:creationId xmlns:a16="http://schemas.microsoft.com/office/drawing/2014/main" id="{3AC1A46D-3992-D749-86BD-8FB170BF7891}"/>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2">
            <a:extLst>
              <a:ext uri="{FF2B5EF4-FFF2-40B4-BE49-F238E27FC236}">
                <a16:creationId xmlns:a16="http://schemas.microsoft.com/office/drawing/2014/main" id="{B8A96893-5763-0840-A13A-51C06D399547}"/>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4" name="Text Placeholder 4">
            <a:extLst>
              <a:ext uri="{FF2B5EF4-FFF2-40B4-BE49-F238E27FC236}">
                <a16:creationId xmlns:a16="http://schemas.microsoft.com/office/drawing/2014/main" id="{256293D9-FC0E-F746-89F8-214F9E6E8CB8}"/>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4">
            <a:extLst>
              <a:ext uri="{FF2B5EF4-FFF2-40B4-BE49-F238E27FC236}">
                <a16:creationId xmlns:a16="http://schemas.microsoft.com/office/drawing/2014/main" id="{C35466B6-081D-8641-9586-EA523022216A}"/>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44C0786-356A-E447-989D-D6148F8DA30F}"/>
              </a:ext>
            </a:extLst>
          </p:cNvPr>
          <p:cNvSpPr>
            <a:spLocks noGrp="1"/>
          </p:cNvSpPr>
          <p:nvPr>
            <p:ph type="ftr" sz="quarter" idx="17"/>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6DE8A6F9-66F4-9846-8A47-92652B33F580}"/>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57136355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9A: Title + Content 2T 2C White/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815B6E-3C25-A247-8B86-E41B95440CEC}"/>
              </a:ext>
            </a:extLst>
          </p:cNvPr>
          <p:cNvSpPr/>
          <p:nvPr userDrawn="1"/>
        </p:nvSpPr>
        <p:spPr>
          <a:xfrm>
            <a:off x="6094512" y="0"/>
            <a:ext cx="6097488"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6" name="Text Placeholder 2">
            <a:extLst>
              <a:ext uri="{FF2B5EF4-FFF2-40B4-BE49-F238E27FC236}">
                <a16:creationId xmlns:a16="http://schemas.microsoft.com/office/drawing/2014/main" id="{853CFE5E-F9AB-2541-9090-7DAB1094F921}"/>
              </a:ext>
            </a:extLst>
          </p:cNvPr>
          <p:cNvSpPr>
            <a:spLocks noGrp="1"/>
          </p:cNvSpPr>
          <p:nvPr>
            <p:ph type="body" sz="quarter" idx="11"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3" name="Content Placeholder 2">
            <a:extLst>
              <a:ext uri="{FF2B5EF4-FFF2-40B4-BE49-F238E27FC236}">
                <a16:creationId xmlns:a16="http://schemas.microsoft.com/office/drawing/2014/main" id="{4AEE97D3-47C4-EE4B-997C-2B5F1F7C2D71}"/>
              </a:ext>
            </a:extLst>
          </p:cNvPr>
          <p:cNvSpPr>
            <a:spLocks noGrp="1"/>
          </p:cNvSpPr>
          <p:nvPr>
            <p:ph sz="quarter" idx="14"/>
          </p:nvPr>
        </p:nvSpPr>
        <p:spPr>
          <a:xfrm>
            <a:off x="6412001" y="318978"/>
            <a:ext cx="5461022" cy="5434502"/>
          </a:xfrm>
        </p:spPr>
        <p:txBody>
          <a:bodyPr anchor="ctr">
            <a:noAutofit/>
          </a:bodyPr>
          <a:lstStyle>
            <a:lvl1pPr marL="0" indent="0" algn="ctr">
              <a:buNone/>
              <a:defRPr sz="2000">
                <a:solidFill>
                  <a:schemeClr val="bg2"/>
                </a:solidFill>
              </a:defRPr>
            </a:lvl1pPr>
            <a:lvl2pPr>
              <a:defRPr/>
            </a:lvl2pPr>
            <a:lvl3pPr>
              <a:defRPr/>
            </a:lvl3pPr>
            <a:lvl4pPr>
              <a:defRPr/>
            </a:lvl4pPr>
            <a:lvl5pPr>
              <a:defRPr/>
            </a:lvl5pPr>
          </a:lstStyle>
          <a:p>
            <a:pPr lvl="0"/>
            <a:endParaRPr lang="en-US"/>
          </a:p>
        </p:txBody>
      </p:sp>
      <p:sp>
        <p:nvSpPr>
          <p:cNvPr id="19" name="Text Placeholder 4">
            <a:extLst>
              <a:ext uri="{FF2B5EF4-FFF2-40B4-BE49-F238E27FC236}">
                <a16:creationId xmlns:a16="http://schemas.microsoft.com/office/drawing/2014/main" id="{EB8F2E07-2BB0-B544-8C37-BCD8A6BB4ACA}"/>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F917477-E8B0-4946-B094-96793E227746}"/>
              </a:ext>
            </a:extLst>
          </p:cNvPr>
          <p:cNvSpPr>
            <a:spLocks noGrp="1"/>
          </p:cNvSpPr>
          <p:nvPr>
            <p:ph type="ftr" sz="quarter" idx="16"/>
          </p:nvPr>
        </p:nvSpPr>
        <p:spPr/>
        <p:txBody>
          <a:bodyPr/>
          <a:lstStyle/>
          <a:p>
            <a:r>
              <a:rPr lang="en-US"/>
              <a:t>© 2020 CHS Inc. Internal</a:t>
            </a:r>
          </a:p>
        </p:txBody>
      </p:sp>
      <p:sp>
        <p:nvSpPr>
          <p:cNvPr id="6" name="Slide Number Placeholder 5">
            <a:extLst>
              <a:ext uri="{FF2B5EF4-FFF2-40B4-BE49-F238E27FC236}">
                <a16:creationId xmlns:a16="http://schemas.microsoft.com/office/drawing/2014/main" id="{16851D2A-7300-0C46-8741-04BC37F85EEA}"/>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15216397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9B: Title + Text + Content White/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E95CD1-71B6-1A43-89D4-A93340C7F923}"/>
              </a:ext>
            </a:extLst>
          </p:cNvPr>
          <p:cNvSpPr/>
          <p:nvPr userDrawn="1"/>
        </p:nvSpPr>
        <p:spPr>
          <a:xfrm>
            <a:off x="6094512" y="0"/>
            <a:ext cx="609748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7" name="Text Placeholder 2">
            <a:extLst>
              <a:ext uri="{FF2B5EF4-FFF2-40B4-BE49-F238E27FC236}">
                <a16:creationId xmlns:a16="http://schemas.microsoft.com/office/drawing/2014/main" id="{00840382-B6AC-8644-A57B-320D95AB13CF}"/>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1" name="Content Placeholder 2">
            <a:extLst>
              <a:ext uri="{FF2B5EF4-FFF2-40B4-BE49-F238E27FC236}">
                <a16:creationId xmlns:a16="http://schemas.microsoft.com/office/drawing/2014/main" id="{96EEF7EE-14B4-704B-BB55-78F40EEAB4A4}"/>
              </a:ext>
            </a:extLst>
          </p:cNvPr>
          <p:cNvSpPr>
            <a:spLocks noGrp="1"/>
          </p:cNvSpPr>
          <p:nvPr>
            <p:ph sz="quarter" idx="14" hasCustomPrompt="1"/>
          </p:nvPr>
        </p:nvSpPr>
        <p:spPr>
          <a:xfrm>
            <a:off x="641200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2" name="Text Placeholder 4">
            <a:extLst>
              <a:ext uri="{FF2B5EF4-FFF2-40B4-BE49-F238E27FC236}">
                <a16:creationId xmlns:a16="http://schemas.microsoft.com/office/drawing/2014/main" id="{475CE649-020D-2944-B1DD-661B91098D20}"/>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049D21EE-0A05-6346-868C-6302E261CA3F}"/>
              </a:ext>
            </a:extLst>
          </p:cNvPr>
          <p:cNvSpPr>
            <a:spLocks noGrp="1"/>
          </p:cNvSpPr>
          <p:nvPr>
            <p:ph type="ftr" sz="quarter" idx="16"/>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D9B4E731-4E59-1E4F-B3DB-73589BAACAC3}"/>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52894223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9C: Title + Text + Content White/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E95CD1-71B6-1A43-89D4-A93340C7F923}"/>
              </a:ext>
            </a:extLst>
          </p:cNvPr>
          <p:cNvSpPr/>
          <p:nvPr userDrawn="1"/>
        </p:nvSpPr>
        <p:spPr>
          <a:xfrm>
            <a:off x="6094512" y="0"/>
            <a:ext cx="6097488"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7" name="Text Placeholder 2">
            <a:extLst>
              <a:ext uri="{FF2B5EF4-FFF2-40B4-BE49-F238E27FC236}">
                <a16:creationId xmlns:a16="http://schemas.microsoft.com/office/drawing/2014/main" id="{00840382-B6AC-8644-A57B-320D95AB13CF}"/>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1" name="Content Placeholder 2">
            <a:extLst>
              <a:ext uri="{FF2B5EF4-FFF2-40B4-BE49-F238E27FC236}">
                <a16:creationId xmlns:a16="http://schemas.microsoft.com/office/drawing/2014/main" id="{96EEF7EE-14B4-704B-BB55-78F40EEAB4A4}"/>
              </a:ext>
            </a:extLst>
          </p:cNvPr>
          <p:cNvSpPr>
            <a:spLocks noGrp="1"/>
          </p:cNvSpPr>
          <p:nvPr>
            <p:ph sz="quarter" idx="14" hasCustomPrompt="1"/>
          </p:nvPr>
        </p:nvSpPr>
        <p:spPr>
          <a:xfrm>
            <a:off x="641200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2" name="Text Placeholder 4">
            <a:extLst>
              <a:ext uri="{FF2B5EF4-FFF2-40B4-BE49-F238E27FC236}">
                <a16:creationId xmlns:a16="http://schemas.microsoft.com/office/drawing/2014/main" id="{475CE649-020D-2944-B1DD-661B91098D20}"/>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049D21EE-0A05-6346-868C-6302E261CA3F}"/>
              </a:ext>
            </a:extLst>
          </p:cNvPr>
          <p:cNvSpPr>
            <a:spLocks noGrp="1"/>
          </p:cNvSpPr>
          <p:nvPr>
            <p:ph type="ftr" sz="quarter" idx="16"/>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D9B4E731-4E59-1E4F-B3DB-73589BAACAC3}"/>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48768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A: 3 Column Title Blu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C2249AA-6350-3D4B-BF12-CF9277734F39}"/>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72128"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5C62988-2B1C-6246-A678-DC3A4D29FF6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31" name="Text Placeholder 2">
            <a:extLst>
              <a:ext uri="{FF2B5EF4-FFF2-40B4-BE49-F238E27FC236}">
                <a16:creationId xmlns:a16="http://schemas.microsoft.com/office/drawing/2014/main" id="{9C77B6D8-AF96-DB44-83FF-1ABE86BFC432}"/>
              </a:ext>
            </a:extLst>
          </p:cNvPr>
          <p:cNvSpPr>
            <a:spLocks noGrp="1"/>
          </p:cNvSpPr>
          <p:nvPr>
            <p:ph type="body" sz="quarter" idx="12" hasCustomPrompt="1"/>
          </p:nvPr>
        </p:nvSpPr>
        <p:spPr>
          <a:xfrm>
            <a:off x="4333005" y="259185"/>
            <a:ext cx="3513799" cy="5608111"/>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32" name="Text Placeholder 2">
            <a:extLst>
              <a:ext uri="{FF2B5EF4-FFF2-40B4-BE49-F238E27FC236}">
                <a16:creationId xmlns:a16="http://schemas.microsoft.com/office/drawing/2014/main" id="{2FC4989A-0FDA-E845-ABDA-9E8343E1E51C}"/>
              </a:ext>
            </a:extLst>
          </p:cNvPr>
          <p:cNvSpPr>
            <a:spLocks noGrp="1"/>
          </p:cNvSpPr>
          <p:nvPr>
            <p:ph type="body" sz="quarter" idx="13" hasCustomPrompt="1"/>
          </p:nvPr>
        </p:nvSpPr>
        <p:spPr>
          <a:xfrm>
            <a:off x="8397513" y="259185"/>
            <a:ext cx="3513799" cy="5608111"/>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33" name="Text Placeholder 2">
            <a:extLst>
              <a:ext uri="{FF2B5EF4-FFF2-40B4-BE49-F238E27FC236}">
                <a16:creationId xmlns:a16="http://schemas.microsoft.com/office/drawing/2014/main" id="{634AA2DF-C1E0-4841-A1C2-FD7AA1895DC1}"/>
              </a:ext>
            </a:extLst>
          </p:cNvPr>
          <p:cNvSpPr>
            <a:spLocks noGrp="1"/>
          </p:cNvSpPr>
          <p:nvPr>
            <p:ph type="body" sz="quarter" idx="14" hasCustomPrompt="1"/>
          </p:nvPr>
        </p:nvSpPr>
        <p:spPr>
          <a:xfrm>
            <a:off x="273069" y="259185"/>
            <a:ext cx="3513799" cy="5608111"/>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10" name="Footer Placeholder 11">
            <a:extLst>
              <a:ext uri="{FF2B5EF4-FFF2-40B4-BE49-F238E27FC236}">
                <a16:creationId xmlns:a16="http://schemas.microsoft.com/office/drawing/2014/main" id="{8B962768-0913-C848-8C74-DD71546517FF}"/>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5883410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9D: Title + Text + Content White/Yellow">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2D69E60-EAB0-B748-9AE5-C1072981795F}"/>
              </a:ext>
            </a:extLst>
          </p:cNvPr>
          <p:cNvSpPr/>
          <p:nvPr userDrawn="1"/>
        </p:nvSpPr>
        <p:spPr>
          <a:xfrm>
            <a:off x="6094512" y="0"/>
            <a:ext cx="609748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
        <p:nvSpPr>
          <p:cNvPr id="19" name="Text Placeholder 2">
            <a:extLst>
              <a:ext uri="{FF2B5EF4-FFF2-40B4-BE49-F238E27FC236}">
                <a16:creationId xmlns:a16="http://schemas.microsoft.com/office/drawing/2014/main" id="{A736B44B-B6F5-584D-8FBC-D995BBB9B03C}"/>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Content Placeholder 2">
            <a:extLst>
              <a:ext uri="{FF2B5EF4-FFF2-40B4-BE49-F238E27FC236}">
                <a16:creationId xmlns:a16="http://schemas.microsoft.com/office/drawing/2014/main" id="{8C00451B-568B-D747-9786-D5828D82E518}"/>
              </a:ext>
            </a:extLst>
          </p:cNvPr>
          <p:cNvSpPr>
            <a:spLocks noGrp="1"/>
          </p:cNvSpPr>
          <p:nvPr>
            <p:ph sz="quarter" idx="14" hasCustomPrompt="1"/>
          </p:nvPr>
        </p:nvSpPr>
        <p:spPr>
          <a:xfrm>
            <a:off x="641200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4" name="Text Placeholder 4">
            <a:extLst>
              <a:ext uri="{FF2B5EF4-FFF2-40B4-BE49-F238E27FC236}">
                <a16:creationId xmlns:a16="http://schemas.microsoft.com/office/drawing/2014/main" id="{3F2D0404-6725-614E-AEDF-A2E732A6FF19}"/>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4469FEE9-1405-3C4A-AEBC-F6CD0E1EF53D}"/>
              </a:ext>
            </a:extLst>
          </p:cNvPr>
          <p:cNvSpPr>
            <a:spLocks noGrp="1"/>
          </p:cNvSpPr>
          <p:nvPr>
            <p:ph type="ftr" sz="quarter" idx="16"/>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31BF957F-005A-E14A-8632-C091E40C3660}"/>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9697484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0A: Title + Text + Content White/Blu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Content Placeholder 2">
            <a:extLst>
              <a:ext uri="{FF2B5EF4-FFF2-40B4-BE49-F238E27FC236}">
                <a16:creationId xmlns:a16="http://schemas.microsoft.com/office/drawing/2014/main" id="{D0F01F03-1C69-CD45-B1E5-34E59B9E71C2}"/>
              </a:ext>
            </a:extLst>
          </p:cNvPr>
          <p:cNvSpPr>
            <a:spLocks noGrp="1"/>
          </p:cNvSpPr>
          <p:nvPr>
            <p:ph sz="quarter" idx="15" hasCustomPrompt="1"/>
          </p:nvPr>
        </p:nvSpPr>
        <p:spPr>
          <a:xfrm>
            <a:off x="32301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C7051CC-D2A8-5A4A-B3B8-304A4CEDFAF9}"/>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408073303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0B: Title + Text + Content White/Green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Content Placeholder 2">
            <a:extLst>
              <a:ext uri="{FF2B5EF4-FFF2-40B4-BE49-F238E27FC236}">
                <a16:creationId xmlns:a16="http://schemas.microsoft.com/office/drawing/2014/main" id="{D0F01F03-1C69-CD45-B1E5-34E59B9E71C2}"/>
              </a:ext>
            </a:extLst>
          </p:cNvPr>
          <p:cNvSpPr>
            <a:spLocks noGrp="1"/>
          </p:cNvSpPr>
          <p:nvPr>
            <p:ph sz="quarter" idx="15" hasCustomPrompt="1"/>
          </p:nvPr>
        </p:nvSpPr>
        <p:spPr>
          <a:xfrm>
            <a:off x="32301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C7051CC-D2A8-5A4A-B3B8-304A4CEDFAF9}"/>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27726659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0C: Title + Text + Content White/Oran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Content Placeholder 2">
            <a:extLst>
              <a:ext uri="{FF2B5EF4-FFF2-40B4-BE49-F238E27FC236}">
                <a16:creationId xmlns:a16="http://schemas.microsoft.com/office/drawing/2014/main" id="{D0F01F03-1C69-CD45-B1E5-34E59B9E71C2}"/>
              </a:ext>
            </a:extLst>
          </p:cNvPr>
          <p:cNvSpPr>
            <a:spLocks noGrp="1"/>
          </p:cNvSpPr>
          <p:nvPr>
            <p:ph sz="quarter" idx="15" hasCustomPrompt="1"/>
          </p:nvPr>
        </p:nvSpPr>
        <p:spPr>
          <a:xfrm>
            <a:off x="32301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C7051CC-D2A8-5A4A-B3B8-304A4CEDFAF9}"/>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61183816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0D: Title + Text + Content White/Yellow">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Content Placeholder 2">
            <a:extLst>
              <a:ext uri="{FF2B5EF4-FFF2-40B4-BE49-F238E27FC236}">
                <a16:creationId xmlns:a16="http://schemas.microsoft.com/office/drawing/2014/main" id="{D0F01F03-1C69-CD45-B1E5-34E59B9E71C2}"/>
              </a:ext>
            </a:extLst>
          </p:cNvPr>
          <p:cNvSpPr>
            <a:spLocks noGrp="1"/>
          </p:cNvSpPr>
          <p:nvPr>
            <p:ph sz="quarter" idx="15" hasCustomPrompt="1"/>
          </p:nvPr>
        </p:nvSpPr>
        <p:spPr>
          <a:xfrm>
            <a:off x="32301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C7051CC-D2A8-5A4A-B3B8-304A4CEDFAF9}"/>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9705860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0E: Title + Text + Content White/Blu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Content Placeholder 2">
            <a:extLst>
              <a:ext uri="{FF2B5EF4-FFF2-40B4-BE49-F238E27FC236}">
                <a16:creationId xmlns:a16="http://schemas.microsoft.com/office/drawing/2014/main" id="{D0F01F03-1C69-CD45-B1E5-34E59B9E71C2}"/>
              </a:ext>
            </a:extLst>
          </p:cNvPr>
          <p:cNvSpPr>
            <a:spLocks noGrp="1"/>
          </p:cNvSpPr>
          <p:nvPr>
            <p:ph sz="quarter" idx="15" hasCustomPrompt="1"/>
          </p:nvPr>
        </p:nvSpPr>
        <p:spPr>
          <a:xfrm>
            <a:off x="32301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C7051CC-D2A8-5A4A-B3B8-304A4CEDFAF9}"/>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73440607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0F: Title + Text + Content White/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Content Placeholder 2">
            <a:extLst>
              <a:ext uri="{FF2B5EF4-FFF2-40B4-BE49-F238E27FC236}">
                <a16:creationId xmlns:a16="http://schemas.microsoft.com/office/drawing/2014/main" id="{D0F01F03-1C69-CD45-B1E5-34E59B9E71C2}"/>
              </a:ext>
            </a:extLst>
          </p:cNvPr>
          <p:cNvSpPr>
            <a:spLocks noGrp="1"/>
          </p:cNvSpPr>
          <p:nvPr>
            <p:ph sz="quarter" idx="15" hasCustomPrompt="1"/>
          </p:nvPr>
        </p:nvSpPr>
        <p:spPr>
          <a:xfrm>
            <a:off x="323011" y="318978"/>
            <a:ext cx="5461022" cy="5434502"/>
          </a:xfrm>
        </p:spPr>
        <p:txBody>
          <a:bodyPr anchor="ctr">
            <a:noAutofit/>
          </a:bodyPr>
          <a:lstStyle>
            <a:lvl1pPr marL="0" indent="0" algn="ctr">
              <a:buNone/>
              <a:defRPr sz="2000">
                <a:solidFill>
                  <a:schemeClr val="bg2"/>
                </a:solidFill>
              </a:defRPr>
            </a:lvl1pPr>
          </a:lstStyle>
          <a:p>
            <a:pPr lvl="0"/>
            <a:r>
              <a:rPr lang="en-US"/>
              <a:t>Object</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C7051CC-D2A8-5A4A-B3B8-304A4CEDFAF9}"/>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39351527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1A: Pic +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3F40D5C-5F09-244D-868B-0C35C95CF27E}"/>
              </a:ext>
            </a:extLst>
          </p:cNvPr>
          <p:cNvSpPr>
            <a:spLocks noGrp="1"/>
          </p:cNvSpPr>
          <p:nvPr>
            <p:ph type="pic" sz="quarter" idx="10"/>
          </p:nvPr>
        </p:nvSpPr>
        <p:spPr>
          <a:xfrm>
            <a:off x="0" y="0"/>
            <a:ext cx="6096000" cy="6109909"/>
          </a:xfrm>
        </p:spPr>
        <p:txBody>
          <a:bodyPr/>
          <a:lstStyle/>
          <a:p>
            <a:endParaRPr lang="en-US"/>
          </a:p>
        </p:txBody>
      </p:sp>
      <p:sp>
        <p:nvSpPr>
          <p:cNvPr id="20" name="Text Placeholder 2">
            <a:extLst>
              <a:ext uri="{FF2B5EF4-FFF2-40B4-BE49-F238E27FC236}">
                <a16:creationId xmlns:a16="http://schemas.microsoft.com/office/drawing/2014/main" id="{F20377B7-7BCC-B243-B878-7BEAF059F768}"/>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59EFCDDF-E52F-364B-84C2-2784300F09CD}"/>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F99B5B5C-7ABD-4247-A4C1-2D6844324EBA}"/>
              </a:ext>
            </a:extLst>
          </p:cNvPr>
          <p:cNvSpPr>
            <a:spLocks noGrp="1"/>
          </p:cNvSpPr>
          <p:nvPr>
            <p:ph type="ftr" sz="quarter" idx="17"/>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F0B59B91-8265-104D-BCE1-5512A200302F}"/>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39678838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1B: Content + Pic ">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E6A23F-0573-9846-BF34-1A40FE373BC4}"/>
              </a:ext>
            </a:extLst>
          </p:cNvPr>
          <p:cNvSpPr>
            <a:spLocks noGrp="1"/>
          </p:cNvSpPr>
          <p:nvPr>
            <p:ph type="pic" sz="quarter" idx="10"/>
          </p:nvPr>
        </p:nvSpPr>
        <p:spPr>
          <a:xfrm>
            <a:off x="6096000" y="-1"/>
            <a:ext cx="6096000" cy="6109910"/>
          </a:xfrm>
        </p:spPr>
        <p:txBody>
          <a:bodyPr/>
          <a:lstStyle/>
          <a:p>
            <a:endParaRPr lang="en-US"/>
          </a:p>
        </p:txBody>
      </p:sp>
      <p:sp>
        <p:nvSpPr>
          <p:cNvPr id="19" name="Text Placeholder 2">
            <a:extLst>
              <a:ext uri="{FF2B5EF4-FFF2-40B4-BE49-F238E27FC236}">
                <a16:creationId xmlns:a16="http://schemas.microsoft.com/office/drawing/2014/main" id="{7703E8FC-C802-BD4F-AB88-28C06DF42831}"/>
              </a:ext>
            </a:extLst>
          </p:cNvPr>
          <p:cNvSpPr>
            <a:spLocks noGrp="1"/>
          </p:cNvSpPr>
          <p:nvPr>
            <p:ph type="body" sz="quarter" idx="11"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4">
            <a:extLst>
              <a:ext uri="{FF2B5EF4-FFF2-40B4-BE49-F238E27FC236}">
                <a16:creationId xmlns:a16="http://schemas.microsoft.com/office/drawing/2014/main" id="{062F071D-19B9-DF4D-9BC2-1A083D728191}"/>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453AB40-4437-6548-B0ED-015EB45DAD45}"/>
              </a:ext>
            </a:extLst>
          </p:cNvPr>
          <p:cNvSpPr>
            <a:spLocks noGrp="1"/>
          </p:cNvSpPr>
          <p:nvPr>
            <p:ph type="ftr" sz="quarter" idx="16"/>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9E7DB1FD-0A68-C947-AF6B-5A06A848EF39}"/>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503872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2A: Content H 1+1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D96353-4052-F249-9AC9-7A8425BC983B}"/>
              </a:ext>
            </a:extLst>
          </p:cNvPr>
          <p:cNvSpPr/>
          <p:nvPr userDrawn="1"/>
        </p:nvSpPr>
        <p:spPr>
          <a:xfrm>
            <a:off x="0" y="3063240"/>
            <a:ext cx="6099048"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1F32DBB8-5EC2-3B40-957A-E1F6A187379E}"/>
              </a:ext>
            </a:extLst>
          </p:cNvPr>
          <p:cNvSpPr/>
          <p:nvPr userDrawn="1"/>
        </p:nvSpPr>
        <p:spPr>
          <a:xfrm>
            <a:off x="6099048" y="3063240"/>
            <a:ext cx="6092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a:extLst>
              <a:ext uri="{FF2B5EF4-FFF2-40B4-BE49-F238E27FC236}">
                <a16:creationId xmlns:a16="http://schemas.microsoft.com/office/drawing/2014/main" id="{F7408880-33B5-9845-AD29-0DD2FF37F6D2}"/>
              </a:ext>
            </a:extLst>
          </p:cNvPr>
          <p:cNvSpPr>
            <a:spLocks noGrp="1"/>
          </p:cNvSpPr>
          <p:nvPr>
            <p:ph type="body" sz="quarter" idx="11" hasCustomPrompt="1"/>
          </p:nvPr>
        </p:nvSpPr>
        <p:spPr>
          <a:xfrm>
            <a:off x="7064567" y="3665886"/>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18" name="Content Placeholder 13">
            <a:extLst>
              <a:ext uri="{FF2B5EF4-FFF2-40B4-BE49-F238E27FC236}">
                <a16:creationId xmlns:a16="http://schemas.microsoft.com/office/drawing/2014/main" id="{91D250F8-F97A-A841-A824-82EB4737F18C}"/>
              </a:ext>
            </a:extLst>
          </p:cNvPr>
          <p:cNvSpPr>
            <a:spLocks noGrp="1"/>
          </p:cNvSpPr>
          <p:nvPr>
            <p:ph sz="quarter" idx="10"/>
          </p:nvPr>
        </p:nvSpPr>
        <p:spPr>
          <a:xfrm>
            <a:off x="561974" y="428625"/>
            <a:ext cx="11029951" cy="211455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ooter Placeholder 18">
            <a:extLst>
              <a:ext uri="{FF2B5EF4-FFF2-40B4-BE49-F238E27FC236}">
                <a16:creationId xmlns:a16="http://schemas.microsoft.com/office/drawing/2014/main" id="{C7735C8F-6E26-854B-ABD6-6AB331EA18D3}"/>
              </a:ext>
            </a:extLst>
          </p:cNvPr>
          <p:cNvSpPr>
            <a:spLocks noGrp="1"/>
          </p:cNvSpPr>
          <p:nvPr>
            <p:ph type="ftr" sz="quarter" idx="12"/>
          </p:nvPr>
        </p:nvSpPr>
        <p:spPr/>
        <p:txBody>
          <a:bodyPr/>
          <a:lstStyle/>
          <a:p>
            <a:r>
              <a:rPr lang="en-US"/>
              <a:t>© 2020 CHS Inc. Internal</a:t>
            </a:r>
          </a:p>
        </p:txBody>
      </p:sp>
      <p:sp>
        <p:nvSpPr>
          <p:cNvPr id="20" name="Slide Number Placeholder 19">
            <a:extLst>
              <a:ext uri="{FF2B5EF4-FFF2-40B4-BE49-F238E27FC236}">
                <a16:creationId xmlns:a16="http://schemas.microsoft.com/office/drawing/2014/main" id="{FA321E6F-DBD9-1E40-B0C7-56CD3297387B}"/>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3" name="Content Placeholder 13">
            <a:extLst>
              <a:ext uri="{FF2B5EF4-FFF2-40B4-BE49-F238E27FC236}">
                <a16:creationId xmlns:a16="http://schemas.microsoft.com/office/drawing/2014/main" id="{79E1CE00-5070-8645-8E79-0FE5195D287B}"/>
              </a:ext>
            </a:extLst>
          </p:cNvPr>
          <p:cNvSpPr>
            <a:spLocks noGrp="1"/>
          </p:cNvSpPr>
          <p:nvPr>
            <p:ph sz="quarter" idx="15" hasCustomPrompt="1"/>
          </p:nvPr>
        </p:nvSpPr>
        <p:spPr>
          <a:xfrm>
            <a:off x="622808" y="3665538"/>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3976307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B: 3 Column Title Gree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C2249AA-6350-3D4B-BF12-CF9277734F39}"/>
              </a:ext>
            </a:extLst>
          </p:cNvPr>
          <p:cNvSpPr/>
          <p:nvPr userDrawn="1"/>
        </p:nvSpPr>
        <p:spPr>
          <a:xfrm>
            <a:off x="0" y="0"/>
            <a:ext cx="405993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7212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5C62988-2B1C-6246-A678-DC3A4D29FF6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31" name="Text Placeholder 2">
            <a:extLst>
              <a:ext uri="{FF2B5EF4-FFF2-40B4-BE49-F238E27FC236}">
                <a16:creationId xmlns:a16="http://schemas.microsoft.com/office/drawing/2014/main" id="{9C77B6D8-AF96-DB44-83FF-1ABE86BFC432}"/>
              </a:ext>
            </a:extLst>
          </p:cNvPr>
          <p:cNvSpPr>
            <a:spLocks noGrp="1"/>
          </p:cNvSpPr>
          <p:nvPr>
            <p:ph type="body" sz="quarter" idx="12" hasCustomPrompt="1"/>
          </p:nvPr>
        </p:nvSpPr>
        <p:spPr>
          <a:xfrm>
            <a:off x="4333005" y="259185"/>
            <a:ext cx="3513799" cy="5608111"/>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32" name="Text Placeholder 2">
            <a:extLst>
              <a:ext uri="{FF2B5EF4-FFF2-40B4-BE49-F238E27FC236}">
                <a16:creationId xmlns:a16="http://schemas.microsoft.com/office/drawing/2014/main" id="{2FC4989A-0FDA-E845-ABDA-9E8343E1E51C}"/>
              </a:ext>
            </a:extLst>
          </p:cNvPr>
          <p:cNvSpPr>
            <a:spLocks noGrp="1"/>
          </p:cNvSpPr>
          <p:nvPr>
            <p:ph type="body" sz="quarter" idx="13" hasCustomPrompt="1"/>
          </p:nvPr>
        </p:nvSpPr>
        <p:spPr>
          <a:xfrm>
            <a:off x="8397513" y="259185"/>
            <a:ext cx="3513799" cy="5608111"/>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33" name="Text Placeholder 2">
            <a:extLst>
              <a:ext uri="{FF2B5EF4-FFF2-40B4-BE49-F238E27FC236}">
                <a16:creationId xmlns:a16="http://schemas.microsoft.com/office/drawing/2014/main" id="{634AA2DF-C1E0-4841-A1C2-FD7AA1895DC1}"/>
              </a:ext>
            </a:extLst>
          </p:cNvPr>
          <p:cNvSpPr>
            <a:spLocks noGrp="1"/>
          </p:cNvSpPr>
          <p:nvPr>
            <p:ph type="body" sz="quarter" idx="14" hasCustomPrompt="1"/>
          </p:nvPr>
        </p:nvSpPr>
        <p:spPr>
          <a:xfrm>
            <a:off x="273069" y="259185"/>
            <a:ext cx="3513799" cy="5608111"/>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10" name="Footer Placeholder 11">
            <a:extLst>
              <a:ext uri="{FF2B5EF4-FFF2-40B4-BE49-F238E27FC236}">
                <a16:creationId xmlns:a16="http://schemas.microsoft.com/office/drawing/2014/main" id="{1F1E8897-BCD1-8D43-935F-80FCF6D08A94}"/>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24324032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2B: Content H 1+1 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D96353-4052-F249-9AC9-7A8425BC983B}"/>
              </a:ext>
            </a:extLst>
          </p:cNvPr>
          <p:cNvSpPr/>
          <p:nvPr userDrawn="1"/>
        </p:nvSpPr>
        <p:spPr>
          <a:xfrm>
            <a:off x="0" y="3063240"/>
            <a:ext cx="6099048"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32DBB8-5EC2-3B40-957A-E1F6A187379E}"/>
              </a:ext>
            </a:extLst>
          </p:cNvPr>
          <p:cNvSpPr/>
          <p:nvPr userDrawn="1"/>
        </p:nvSpPr>
        <p:spPr>
          <a:xfrm>
            <a:off x="6099048" y="3063240"/>
            <a:ext cx="6092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a:extLst>
              <a:ext uri="{FF2B5EF4-FFF2-40B4-BE49-F238E27FC236}">
                <a16:creationId xmlns:a16="http://schemas.microsoft.com/office/drawing/2014/main" id="{BB99382D-2641-3A45-87D7-A1E51F4DD541}"/>
              </a:ext>
            </a:extLst>
          </p:cNvPr>
          <p:cNvSpPr>
            <a:spLocks noGrp="1"/>
          </p:cNvSpPr>
          <p:nvPr>
            <p:ph type="body" sz="quarter" idx="11" hasCustomPrompt="1"/>
          </p:nvPr>
        </p:nvSpPr>
        <p:spPr>
          <a:xfrm>
            <a:off x="7064567" y="3665886"/>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16" name="Content Placeholder 13">
            <a:extLst>
              <a:ext uri="{FF2B5EF4-FFF2-40B4-BE49-F238E27FC236}">
                <a16:creationId xmlns:a16="http://schemas.microsoft.com/office/drawing/2014/main" id="{AD4DC191-6EB9-2746-85FF-4DBE83DD3EBF}"/>
              </a:ext>
            </a:extLst>
          </p:cNvPr>
          <p:cNvSpPr>
            <a:spLocks noGrp="1"/>
          </p:cNvSpPr>
          <p:nvPr>
            <p:ph sz="quarter" idx="10"/>
          </p:nvPr>
        </p:nvSpPr>
        <p:spPr>
          <a:xfrm>
            <a:off x="561974" y="428625"/>
            <a:ext cx="11029951" cy="211455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A69CB249-72EF-1C4F-8524-CB07B36B5F8C}"/>
              </a:ext>
            </a:extLst>
          </p:cNvPr>
          <p:cNvSpPr>
            <a:spLocks noGrp="1"/>
          </p:cNvSpPr>
          <p:nvPr>
            <p:ph type="ftr" sz="quarter" idx="1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3B5A1402-5985-DE45-8E4F-60FA96C92632}"/>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17" name="Content Placeholder 13">
            <a:extLst>
              <a:ext uri="{FF2B5EF4-FFF2-40B4-BE49-F238E27FC236}">
                <a16:creationId xmlns:a16="http://schemas.microsoft.com/office/drawing/2014/main" id="{C8C4822F-E3A8-BB4E-8413-40BB3421207C}"/>
              </a:ext>
            </a:extLst>
          </p:cNvPr>
          <p:cNvSpPr>
            <a:spLocks noGrp="1"/>
          </p:cNvSpPr>
          <p:nvPr>
            <p:ph sz="quarter" idx="15" hasCustomPrompt="1"/>
          </p:nvPr>
        </p:nvSpPr>
        <p:spPr>
          <a:xfrm>
            <a:off x="622808" y="3665538"/>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93626866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2C: Content H 1+1 Orange/Yellow">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D96353-4052-F249-9AC9-7A8425BC983B}"/>
              </a:ext>
            </a:extLst>
          </p:cNvPr>
          <p:cNvSpPr/>
          <p:nvPr userDrawn="1"/>
        </p:nvSpPr>
        <p:spPr>
          <a:xfrm>
            <a:off x="0" y="3063240"/>
            <a:ext cx="6099048"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32DBB8-5EC2-3B40-957A-E1F6A187379E}"/>
              </a:ext>
            </a:extLst>
          </p:cNvPr>
          <p:cNvSpPr/>
          <p:nvPr userDrawn="1"/>
        </p:nvSpPr>
        <p:spPr>
          <a:xfrm>
            <a:off x="6099048" y="3063240"/>
            <a:ext cx="6092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a:extLst>
              <a:ext uri="{FF2B5EF4-FFF2-40B4-BE49-F238E27FC236}">
                <a16:creationId xmlns:a16="http://schemas.microsoft.com/office/drawing/2014/main" id="{3563A2AB-B24A-CC49-8E12-1057DDFFF21F}"/>
              </a:ext>
            </a:extLst>
          </p:cNvPr>
          <p:cNvSpPr>
            <a:spLocks noGrp="1"/>
          </p:cNvSpPr>
          <p:nvPr>
            <p:ph type="body" sz="quarter" idx="11" hasCustomPrompt="1"/>
          </p:nvPr>
        </p:nvSpPr>
        <p:spPr>
          <a:xfrm>
            <a:off x="7064567" y="3665886"/>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16" name="Content Placeholder 13">
            <a:extLst>
              <a:ext uri="{FF2B5EF4-FFF2-40B4-BE49-F238E27FC236}">
                <a16:creationId xmlns:a16="http://schemas.microsoft.com/office/drawing/2014/main" id="{8243372C-E41B-104A-96B5-34E5884C2A13}"/>
              </a:ext>
            </a:extLst>
          </p:cNvPr>
          <p:cNvSpPr>
            <a:spLocks noGrp="1"/>
          </p:cNvSpPr>
          <p:nvPr>
            <p:ph sz="quarter" idx="10"/>
          </p:nvPr>
        </p:nvSpPr>
        <p:spPr>
          <a:xfrm>
            <a:off x="561974" y="428625"/>
            <a:ext cx="11029951" cy="2114550"/>
          </a:xfrm>
        </p:spPr>
        <p:txBody>
          <a:bodyPr>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56289C6F-33A7-2744-B0F2-493EADC984C8}"/>
              </a:ext>
            </a:extLst>
          </p:cNvPr>
          <p:cNvSpPr>
            <a:spLocks noGrp="1"/>
          </p:cNvSpPr>
          <p:nvPr>
            <p:ph type="ftr" sz="quarter" idx="1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5681D389-8849-0F41-9BD6-2AD89A6D28DF}"/>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17" name="Content Placeholder 13">
            <a:extLst>
              <a:ext uri="{FF2B5EF4-FFF2-40B4-BE49-F238E27FC236}">
                <a16:creationId xmlns:a16="http://schemas.microsoft.com/office/drawing/2014/main" id="{59525614-348F-D848-BAD8-C5BF3CFC2F2B}"/>
              </a:ext>
            </a:extLst>
          </p:cNvPr>
          <p:cNvSpPr>
            <a:spLocks noGrp="1"/>
          </p:cNvSpPr>
          <p:nvPr>
            <p:ph sz="quarter" idx="15" hasCustomPrompt="1"/>
          </p:nvPr>
        </p:nvSpPr>
        <p:spPr>
          <a:xfrm>
            <a:off x="622808" y="3665538"/>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170785729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13A: Text + 2 Imag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4D3B61-481A-0146-8E00-31A71D463E45}"/>
              </a:ext>
            </a:extLst>
          </p:cNvPr>
          <p:cNvSpPr>
            <a:spLocks noGrp="1"/>
          </p:cNvSpPr>
          <p:nvPr>
            <p:ph type="pic" sz="quarter" idx="10"/>
          </p:nvPr>
        </p:nvSpPr>
        <p:spPr>
          <a:xfrm>
            <a:off x="6096000" y="0"/>
            <a:ext cx="6096000" cy="3048000"/>
          </a:xfrm>
        </p:spPr>
        <p:txBody>
          <a:bodyPr/>
          <a:lstStyle/>
          <a:p>
            <a:endParaRPr lang="en-US"/>
          </a:p>
        </p:txBody>
      </p:sp>
      <p:sp>
        <p:nvSpPr>
          <p:cNvPr id="5" name="Picture Placeholder 4">
            <a:extLst>
              <a:ext uri="{FF2B5EF4-FFF2-40B4-BE49-F238E27FC236}">
                <a16:creationId xmlns:a16="http://schemas.microsoft.com/office/drawing/2014/main" id="{2384FD89-CF11-9146-A0E4-682F6B41FA3C}"/>
              </a:ext>
            </a:extLst>
          </p:cNvPr>
          <p:cNvSpPr>
            <a:spLocks noGrp="1"/>
          </p:cNvSpPr>
          <p:nvPr>
            <p:ph type="pic" sz="quarter" idx="11"/>
          </p:nvPr>
        </p:nvSpPr>
        <p:spPr>
          <a:xfrm>
            <a:off x="6096000" y="3048000"/>
            <a:ext cx="6096000" cy="3062288"/>
          </a:xfrm>
        </p:spPr>
        <p:txBody>
          <a:bodyPr/>
          <a:lstStyle/>
          <a:p>
            <a:endParaRPr lang="en-US"/>
          </a:p>
        </p:txBody>
      </p:sp>
      <p:sp>
        <p:nvSpPr>
          <p:cNvPr id="15" name="Text Placeholder 2">
            <a:extLst>
              <a:ext uri="{FF2B5EF4-FFF2-40B4-BE49-F238E27FC236}">
                <a16:creationId xmlns:a16="http://schemas.microsoft.com/office/drawing/2014/main" id="{9A4FD45D-B949-AE44-9206-ACC2538DCEC0}"/>
              </a:ext>
            </a:extLst>
          </p:cNvPr>
          <p:cNvSpPr>
            <a:spLocks noGrp="1"/>
          </p:cNvSpPr>
          <p:nvPr>
            <p:ph type="body" sz="quarter" idx="12"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1" name="Text Placeholder 4">
            <a:extLst>
              <a:ext uri="{FF2B5EF4-FFF2-40B4-BE49-F238E27FC236}">
                <a16:creationId xmlns:a16="http://schemas.microsoft.com/office/drawing/2014/main" id="{6A8296CB-9A0D-9041-BA9F-A476BEEBCB9B}"/>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EE54A51E-2A3A-8D4F-99D4-736FC98AD7B9}"/>
              </a:ext>
            </a:extLst>
          </p:cNvPr>
          <p:cNvSpPr>
            <a:spLocks noGrp="1"/>
          </p:cNvSpPr>
          <p:nvPr>
            <p:ph type="ftr" sz="quarter" idx="16"/>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4B187FBE-4797-8F4E-9879-9BB6C386B745}"/>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88928268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13B: Content V 1+1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7F9E71B-1D55-364D-8F8F-D8CDFBD96ADB}"/>
              </a:ext>
            </a:extLst>
          </p:cNvPr>
          <p:cNvSpPr/>
          <p:nvPr userDrawn="1"/>
        </p:nvSpPr>
        <p:spPr>
          <a:xfrm>
            <a:off x="6092952" y="0"/>
            <a:ext cx="6099048"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E52418-A237-E848-93ED-D64284DE91B5}"/>
              </a:ext>
            </a:extLst>
          </p:cNvPr>
          <p:cNvSpPr/>
          <p:nvPr userDrawn="1"/>
        </p:nvSpPr>
        <p:spPr>
          <a:xfrm>
            <a:off x="6092952" y="3063240"/>
            <a:ext cx="6099048"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a:extLst>
              <a:ext uri="{FF2B5EF4-FFF2-40B4-BE49-F238E27FC236}">
                <a16:creationId xmlns:a16="http://schemas.microsoft.com/office/drawing/2014/main" id="{46840E5D-312E-B640-9144-4F8E35F26AC8}"/>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9" name="Text Placeholder 14">
            <a:extLst>
              <a:ext uri="{FF2B5EF4-FFF2-40B4-BE49-F238E27FC236}">
                <a16:creationId xmlns:a16="http://schemas.microsoft.com/office/drawing/2014/main" id="{F1C1813D-3621-9E49-B283-48747A17BCBC}"/>
              </a:ext>
            </a:extLst>
          </p:cNvPr>
          <p:cNvSpPr>
            <a:spLocks noGrp="1"/>
          </p:cNvSpPr>
          <p:nvPr>
            <p:ph type="body" sz="quarter" idx="11" hasCustomPrompt="1"/>
          </p:nvPr>
        </p:nvSpPr>
        <p:spPr>
          <a:xfrm>
            <a:off x="7254577" y="3657600"/>
            <a:ext cx="3971903"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30" name="Text Placeholder 4">
            <a:extLst>
              <a:ext uri="{FF2B5EF4-FFF2-40B4-BE49-F238E27FC236}">
                <a16:creationId xmlns:a16="http://schemas.microsoft.com/office/drawing/2014/main" id="{9CA60327-A0AC-C74E-B8B2-2C0D8A059A56}"/>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654534EC-E5C8-1C40-830E-B5E0C2314B0B}"/>
              </a:ext>
            </a:extLst>
          </p:cNvPr>
          <p:cNvSpPr>
            <a:spLocks noGrp="1"/>
          </p:cNvSpPr>
          <p:nvPr>
            <p:ph type="ftr" sz="quarter" idx="16"/>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FD061A44-07E3-5C4A-B12C-3EF11DA02E39}"/>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32" name="Content Placeholder 13">
            <a:extLst>
              <a:ext uri="{FF2B5EF4-FFF2-40B4-BE49-F238E27FC236}">
                <a16:creationId xmlns:a16="http://schemas.microsoft.com/office/drawing/2014/main" id="{9BEA85EF-ADD5-6943-81F6-77E191157F8D}"/>
              </a:ext>
            </a:extLst>
          </p:cNvPr>
          <p:cNvSpPr>
            <a:spLocks noGrp="1"/>
          </p:cNvSpPr>
          <p:nvPr>
            <p:ph sz="quarter" idx="18" hasCustomPrompt="1"/>
          </p:nvPr>
        </p:nvSpPr>
        <p:spPr>
          <a:xfrm>
            <a:off x="6730277" y="600494"/>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37249457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3C: Content V 1+1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7F9E71B-1D55-364D-8F8F-D8CDFBD96ADB}"/>
              </a:ext>
            </a:extLst>
          </p:cNvPr>
          <p:cNvSpPr/>
          <p:nvPr userDrawn="1"/>
        </p:nvSpPr>
        <p:spPr>
          <a:xfrm>
            <a:off x="6092952" y="0"/>
            <a:ext cx="6099048"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E52418-A237-E848-93ED-D64284DE91B5}"/>
              </a:ext>
            </a:extLst>
          </p:cNvPr>
          <p:cNvSpPr/>
          <p:nvPr userDrawn="1"/>
        </p:nvSpPr>
        <p:spPr>
          <a:xfrm>
            <a:off x="6092952" y="3063240"/>
            <a:ext cx="6099048"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05FB07E5-E460-7E4C-895E-37BCC161A4BC}"/>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9" name="Text Placeholder 14">
            <a:extLst>
              <a:ext uri="{FF2B5EF4-FFF2-40B4-BE49-F238E27FC236}">
                <a16:creationId xmlns:a16="http://schemas.microsoft.com/office/drawing/2014/main" id="{E3D4C2B1-2368-1147-95F3-622D17C1A2B8}"/>
              </a:ext>
            </a:extLst>
          </p:cNvPr>
          <p:cNvSpPr>
            <a:spLocks noGrp="1"/>
          </p:cNvSpPr>
          <p:nvPr>
            <p:ph type="body" sz="quarter" idx="11" hasCustomPrompt="1"/>
          </p:nvPr>
        </p:nvSpPr>
        <p:spPr>
          <a:xfrm>
            <a:off x="7254577" y="3657600"/>
            <a:ext cx="3971903"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0" name="Text Placeholder 4">
            <a:extLst>
              <a:ext uri="{FF2B5EF4-FFF2-40B4-BE49-F238E27FC236}">
                <a16:creationId xmlns:a16="http://schemas.microsoft.com/office/drawing/2014/main" id="{98538DAB-9C59-9647-AA58-34373CE0DB1A}"/>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01143D6-ABAC-F146-8499-732613188F6B}"/>
              </a:ext>
            </a:extLst>
          </p:cNvPr>
          <p:cNvSpPr>
            <a:spLocks noGrp="1"/>
          </p:cNvSpPr>
          <p:nvPr>
            <p:ph type="ftr" sz="quarter" idx="16"/>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A1D77FE9-BCC9-5142-8743-DA7E0094D320}"/>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26" name="Content Placeholder 13">
            <a:extLst>
              <a:ext uri="{FF2B5EF4-FFF2-40B4-BE49-F238E27FC236}">
                <a16:creationId xmlns:a16="http://schemas.microsoft.com/office/drawing/2014/main" id="{CE5087A5-BC8D-7C40-A916-E891B6E7D503}"/>
              </a:ext>
            </a:extLst>
          </p:cNvPr>
          <p:cNvSpPr>
            <a:spLocks noGrp="1"/>
          </p:cNvSpPr>
          <p:nvPr>
            <p:ph sz="quarter" idx="18" hasCustomPrompt="1"/>
          </p:nvPr>
        </p:nvSpPr>
        <p:spPr>
          <a:xfrm>
            <a:off x="6730277" y="600494"/>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348777877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13D: Content V 1+1 Orange/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7F9E71B-1D55-364D-8F8F-D8CDFBD96ADB}"/>
              </a:ext>
            </a:extLst>
          </p:cNvPr>
          <p:cNvSpPr/>
          <p:nvPr userDrawn="1"/>
        </p:nvSpPr>
        <p:spPr>
          <a:xfrm>
            <a:off x="6092952" y="0"/>
            <a:ext cx="6099048"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E52418-A237-E848-93ED-D64284DE91B5}"/>
              </a:ext>
            </a:extLst>
          </p:cNvPr>
          <p:cNvSpPr/>
          <p:nvPr userDrawn="1"/>
        </p:nvSpPr>
        <p:spPr>
          <a:xfrm>
            <a:off x="6092952" y="3063240"/>
            <a:ext cx="6099048"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996A144B-AA6B-DA41-B821-A0BF0CDDB34E}"/>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9" name="Text Placeholder 14">
            <a:extLst>
              <a:ext uri="{FF2B5EF4-FFF2-40B4-BE49-F238E27FC236}">
                <a16:creationId xmlns:a16="http://schemas.microsoft.com/office/drawing/2014/main" id="{2BF52E41-ED23-E949-8995-11B57B2C893E}"/>
              </a:ext>
            </a:extLst>
          </p:cNvPr>
          <p:cNvSpPr>
            <a:spLocks noGrp="1"/>
          </p:cNvSpPr>
          <p:nvPr>
            <p:ph type="body" sz="quarter" idx="11" hasCustomPrompt="1"/>
          </p:nvPr>
        </p:nvSpPr>
        <p:spPr>
          <a:xfrm>
            <a:off x="7254577" y="3657600"/>
            <a:ext cx="3971903"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0" name="Text Placeholder 4">
            <a:extLst>
              <a:ext uri="{FF2B5EF4-FFF2-40B4-BE49-F238E27FC236}">
                <a16:creationId xmlns:a16="http://schemas.microsoft.com/office/drawing/2014/main" id="{5DAEA838-E9B7-3E4A-88C1-8B0D6E577C11}"/>
              </a:ext>
            </a:extLst>
          </p:cNvPr>
          <p:cNvSpPr>
            <a:spLocks noGrp="1"/>
          </p:cNvSpPr>
          <p:nvPr>
            <p:ph type="body" sz="quarter" idx="15"/>
          </p:nvPr>
        </p:nvSpPr>
        <p:spPr>
          <a:xfrm>
            <a:off x="657181" y="1443167"/>
            <a:ext cx="4656032"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2BCEF84-0A99-BA48-9737-F05E5B52B566}"/>
              </a:ext>
            </a:extLst>
          </p:cNvPr>
          <p:cNvSpPr>
            <a:spLocks noGrp="1"/>
          </p:cNvSpPr>
          <p:nvPr>
            <p:ph type="ftr" sz="quarter" idx="16"/>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5EBB8E12-A171-464D-89AD-213B31C1EBE6}"/>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26" name="Content Placeholder 13">
            <a:extLst>
              <a:ext uri="{FF2B5EF4-FFF2-40B4-BE49-F238E27FC236}">
                <a16:creationId xmlns:a16="http://schemas.microsoft.com/office/drawing/2014/main" id="{0E5AFA83-68E8-004C-AD9F-630C93BBEAC7}"/>
              </a:ext>
            </a:extLst>
          </p:cNvPr>
          <p:cNvSpPr>
            <a:spLocks noGrp="1"/>
          </p:cNvSpPr>
          <p:nvPr>
            <p:ph sz="quarter" idx="18" hasCustomPrompt="1"/>
          </p:nvPr>
        </p:nvSpPr>
        <p:spPr>
          <a:xfrm>
            <a:off x="6730276" y="600494"/>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319723215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4A: 2 Images +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4D3B61-481A-0146-8E00-31A71D463E45}"/>
              </a:ext>
            </a:extLst>
          </p:cNvPr>
          <p:cNvSpPr>
            <a:spLocks noGrp="1"/>
          </p:cNvSpPr>
          <p:nvPr>
            <p:ph type="pic" sz="quarter" idx="10"/>
          </p:nvPr>
        </p:nvSpPr>
        <p:spPr>
          <a:xfrm>
            <a:off x="0" y="0"/>
            <a:ext cx="6096000" cy="3048000"/>
          </a:xfrm>
        </p:spPr>
        <p:txBody>
          <a:bodyPr/>
          <a:lstStyle/>
          <a:p>
            <a:endParaRPr lang="en-US"/>
          </a:p>
        </p:txBody>
      </p:sp>
      <p:sp>
        <p:nvSpPr>
          <p:cNvPr id="5" name="Picture Placeholder 4">
            <a:extLst>
              <a:ext uri="{FF2B5EF4-FFF2-40B4-BE49-F238E27FC236}">
                <a16:creationId xmlns:a16="http://schemas.microsoft.com/office/drawing/2014/main" id="{2384FD89-CF11-9146-A0E4-682F6B41FA3C}"/>
              </a:ext>
            </a:extLst>
          </p:cNvPr>
          <p:cNvSpPr>
            <a:spLocks noGrp="1"/>
          </p:cNvSpPr>
          <p:nvPr>
            <p:ph type="pic" sz="quarter" idx="11"/>
          </p:nvPr>
        </p:nvSpPr>
        <p:spPr>
          <a:xfrm>
            <a:off x="0" y="3048000"/>
            <a:ext cx="6096000" cy="3062288"/>
          </a:xfrm>
        </p:spPr>
        <p:txBody>
          <a:bodyPr/>
          <a:lstStyle/>
          <a:p>
            <a:endParaRPr lang="en-US"/>
          </a:p>
        </p:txBody>
      </p:sp>
      <p:sp>
        <p:nvSpPr>
          <p:cNvPr id="24" name="Text Placeholder 2">
            <a:extLst>
              <a:ext uri="{FF2B5EF4-FFF2-40B4-BE49-F238E27FC236}">
                <a16:creationId xmlns:a16="http://schemas.microsoft.com/office/drawing/2014/main" id="{72EC43E2-37F7-6241-88E5-C7DBE2184AEC}"/>
              </a:ext>
            </a:extLst>
          </p:cNvPr>
          <p:cNvSpPr>
            <a:spLocks noGrp="1"/>
          </p:cNvSpPr>
          <p:nvPr>
            <p:ph type="body" sz="quarter" idx="15"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6" name="Text Placeholder 4">
            <a:extLst>
              <a:ext uri="{FF2B5EF4-FFF2-40B4-BE49-F238E27FC236}">
                <a16:creationId xmlns:a16="http://schemas.microsoft.com/office/drawing/2014/main" id="{F3A0FC7F-C63A-294B-9225-5547AE8480EF}"/>
              </a:ext>
            </a:extLst>
          </p:cNvPr>
          <p:cNvSpPr>
            <a:spLocks noGrp="1"/>
          </p:cNvSpPr>
          <p:nvPr>
            <p:ph type="body" sz="quarter" idx="17"/>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42536A1-B58E-294F-9181-C2CFBE016FFF}"/>
              </a:ext>
            </a:extLst>
          </p:cNvPr>
          <p:cNvSpPr>
            <a:spLocks noGrp="1"/>
          </p:cNvSpPr>
          <p:nvPr>
            <p:ph type="ftr" sz="quarter" idx="18"/>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CD7E3602-F552-734C-BB81-F6819D46A9A4}"/>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98798534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4B: Content V 1+1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4EBE83-84A9-2D48-92BE-DF9D77F7C12C}"/>
              </a:ext>
            </a:extLst>
          </p:cNvPr>
          <p:cNvSpPr/>
          <p:nvPr userDrawn="1"/>
        </p:nvSpPr>
        <p:spPr>
          <a:xfrm>
            <a:off x="0" y="3063240"/>
            <a:ext cx="6099048"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C2E11C-1254-1448-856D-F3983A3B8228}"/>
              </a:ext>
            </a:extLst>
          </p:cNvPr>
          <p:cNvSpPr/>
          <p:nvPr userDrawn="1"/>
        </p:nvSpPr>
        <p:spPr>
          <a:xfrm>
            <a:off x="0" y="0"/>
            <a:ext cx="6099048"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
            <a:extLst>
              <a:ext uri="{FF2B5EF4-FFF2-40B4-BE49-F238E27FC236}">
                <a16:creationId xmlns:a16="http://schemas.microsoft.com/office/drawing/2014/main" id="{73FC45C7-9F45-A54D-BE48-807A6F780FE7}"/>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6" name="Text Placeholder 14">
            <a:extLst>
              <a:ext uri="{FF2B5EF4-FFF2-40B4-BE49-F238E27FC236}">
                <a16:creationId xmlns:a16="http://schemas.microsoft.com/office/drawing/2014/main" id="{28F63800-9356-A94A-AE4C-927B4EB63666}"/>
              </a:ext>
            </a:extLst>
          </p:cNvPr>
          <p:cNvSpPr>
            <a:spLocks noGrp="1"/>
          </p:cNvSpPr>
          <p:nvPr>
            <p:ph type="body" sz="quarter" idx="11" hasCustomPrompt="1"/>
          </p:nvPr>
        </p:nvSpPr>
        <p:spPr>
          <a:xfrm>
            <a:off x="1104090" y="3657600"/>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8" name="Text Placeholder 4">
            <a:extLst>
              <a:ext uri="{FF2B5EF4-FFF2-40B4-BE49-F238E27FC236}">
                <a16:creationId xmlns:a16="http://schemas.microsoft.com/office/drawing/2014/main" id="{21007E47-A9D2-6844-9E63-F7E87E0E7B9B}"/>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0DE2AD4B-C474-8542-B6FC-A7558BDE7B06}"/>
              </a:ext>
            </a:extLst>
          </p:cNvPr>
          <p:cNvSpPr>
            <a:spLocks noGrp="1"/>
          </p:cNvSpPr>
          <p:nvPr>
            <p:ph type="ftr" sz="quarter" idx="17"/>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7DB8B913-263F-CA45-BA3B-25C2FA486F0C}"/>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29" name="Content Placeholder 13">
            <a:extLst>
              <a:ext uri="{FF2B5EF4-FFF2-40B4-BE49-F238E27FC236}">
                <a16:creationId xmlns:a16="http://schemas.microsoft.com/office/drawing/2014/main" id="{55F0A9DA-EBAC-B14F-B245-D1803C69CE3C}"/>
              </a:ext>
            </a:extLst>
          </p:cNvPr>
          <p:cNvSpPr>
            <a:spLocks noGrp="1"/>
          </p:cNvSpPr>
          <p:nvPr>
            <p:ph sz="quarter" idx="15" hasCustomPrompt="1"/>
          </p:nvPr>
        </p:nvSpPr>
        <p:spPr>
          <a:xfrm>
            <a:off x="622808" y="600494"/>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24109738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4C: Content V 1+1 Gree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4EBE83-84A9-2D48-92BE-DF9D77F7C12C}"/>
              </a:ext>
            </a:extLst>
          </p:cNvPr>
          <p:cNvSpPr/>
          <p:nvPr userDrawn="1"/>
        </p:nvSpPr>
        <p:spPr>
          <a:xfrm>
            <a:off x="0" y="3063240"/>
            <a:ext cx="6099048"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C2E11C-1254-1448-856D-F3983A3B8228}"/>
              </a:ext>
            </a:extLst>
          </p:cNvPr>
          <p:cNvSpPr/>
          <p:nvPr userDrawn="1"/>
        </p:nvSpPr>
        <p:spPr>
          <a:xfrm>
            <a:off x="0" y="0"/>
            <a:ext cx="6099048"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58ACF1DB-C46C-DC45-BD8C-85946EB9FAD2}"/>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14">
            <a:extLst>
              <a:ext uri="{FF2B5EF4-FFF2-40B4-BE49-F238E27FC236}">
                <a16:creationId xmlns:a16="http://schemas.microsoft.com/office/drawing/2014/main" id="{7903F37B-0BD0-0747-9B4E-6E34B211014A}"/>
              </a:ext>
            </a:extLst>
          </p:cNvPr>
          <p:cNvSpPr>
            <a:spLocks noGrp="1"/>
          </p:cNvSpPr>
          <p:nvPr>
            <p:ph type="body" sz="quarter" idx="11" hasCustomPrompt="1"/>
          </p:nvPr>
        </p:nvSpPr>
        <p:spPr>
          <a:xfrm>
            <a:off x="1104090" y="3657600"/>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5" name="Text Placeholder 4">
            <a:extLst>
              <a:ext uri="{FF2B5EF4-FFF2-40B4-BE49-F238E27FC236}">
                <a16:creationId xmlns:a16="http://schemas.microsoft.com/office/drawing/2014/main" id="{0C44D7E4-B8D6-FB45-91CF-8FD640C14303}"/>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C07B08A3-F4E8-5F4C-935F-6F96A7255448}"/>
              </a:ext>
            </a:extLst>
          </p:cNvPr>
          <p:cNvSpPr>
            <a:spLocks noGrp="1"/>
          </p:cNvSpPr>
          <p:nvPr>
            <p:ph type="ftr" sz="quarter" idx="17"/>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F4D34278-9D29-AF4F-BF2E-4BAC9482423E}"/>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26" name="Content Placeholder 13">
            <a:extLst>
              <a:ext uri="{FF2B5EF4-FFF2-40B4-BE49-F238E27FC236}">
                <a16:creationId xmlns:a16="http://schemas.microsoft.com/office/drawing/2014/main" id="{B40C0431-A363-C94E-948A-2CDDB2C32802}"/>
              </a:ext>
            </a:extLst>
          </p:cNvPr>
          <p:cNvSpPr>
            <a:spLocks noGrp="1"/>
          </p:cNvSpPr>
          <p:nvPr>
            <p:ph sz="quarter" idx="15" hasCustomPrompt="1"/>
          </p:nvPr>
        </p:nvSpPr>
        <p:spPr>
          <a:xfrm>
            <a:off x="622808" y="600494"/>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362748798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4D: Content V 1+1 Orange/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4EBE83-84A9-2D48-92BE-DF9D77F7C12C}"/>
              </a:ext>
            </a:extLst>
          </p:cNvPr>
          <p:cNvSpPr/>
          <p:nvPr userDrawn="1"/>
        </p:nvSpPr>
        <p:spPr>
          <a:xfrm>
            <a:off x="0" y="3063240"/>
            <a:ext cx="6099048"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C2E11C-1254-1448-856D-F3983A3B8228}"/>
              </a:ext>
            </a:extLst>
          </p:cNvPr>
          <p:cNvSpPr/>
          <p:nvPr userDrawn="1"/>
        </p:nvSpPr>
        <p:spPr>
          <a:xfrm>
            <a:off x="0" y="0"/>
            <a:ext cx="6099048"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64681C79-621E-3D49-BDB2-8E521847C963}"/>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24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14">
            <a:extLst>
              <a:ext uri="{FF2B5EF4-FFF2-40B4-BE49-F238E27FC236}">
                <a16:creationId xmlns:a16="http://schemas.microsoft.com/office/drawing/2014/main" id="{8E341CE8-A974-264A-A5D8-C7FCA657F7B9}"/>
              </a:ext>
            </a:extLst>
          </p:cNvPr>
          <p:cNvSpPr>
            <a:spLocks noGrp="1"/>
          </p:cNvSpPr>
          <p:nvPr>
            <p:ph type="body" sz="quarter" idx="11" hasCustomPrompt="1"/>
          </p:nvPr>
        </p:nvSpPr>
        <p:spPr>
          <a:xfrm>
            <a:off x="1104090" y="3657600"/>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5" name="Text Placeholder 4">
            <a:extLst>
              <a:ext uri="{FF2B5EF4-FFF2-40B4-BE49-F238E27FC236}">
                <a16:creationId xmlns:a16="http://schemas.microsoft.com/office/drawing/2014/main" id="{B7679281-4938-A041-99B2-DD37BDC8E625}"/>
              </a:ext>
            </a:extLst>
          </p:cNvPr>
          <p:cNvSpPr>
            <a:spLocks noGrp="1"/>
          </p:cNvSpPr>
          <p:nvPr>
            <p:ph type="body" sz="quarter" idx="16"/>
          </p:nvPr>
        </p:nvSpPr>
        <p:spPr>
          <a:xfrm>
            <a:off x="6754669" y="1429547"/>
            <a:ext cx="4656033" cy="3780458"/>
          </a:xfrm>
        </p:spPr>
        <p:txBody>
          <a:bodyPr tIns="91440">
            <a:no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C7809569-F3E9-ED4A-AB32-30D59AD37F87}"/>
              </a:ext>
            </a:extLst>
          </p:cNvPr>
          <p:cNvSpPr>
            <a:spLocks noGrp="1"/>
          </p:cNvSpPr>
          <p:nvPr>
            <p:ph type="ftr" sz="quarter" idx="17"/>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8A178F59-90A7-B048-869B-CCFFC31D3E8D}"/>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26" name="Content Placeholder 13">
            <a:extLst>
              <a:ext uri="{FF2B5EF4-FFF2-40B4-BE49-F238E27FC236}">
                <a16:creationId xmlns:a16="http://schemas.microsoft.com/office/drawing/2014/main" id="{0A6E6B36-8F44-D640-9132-8E04A378FF13}"/>
              </a:ext>
            </a:extLst>
          </p:cNvPr>
          <p:cNvSpPr>
            <a:spLocks noGrp="1"/>
          </p:cNvSpPr>
          <p:nvPr>
            <p:ph sz="quarter" idx="15" hasCustomPrompt="1"/>
          </p:nvPr>
        </p:nvSpPr>
        <p:spPr>
          <a:xfrm>
            <a:off x="622808" y="600494"/>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333121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B: Title Slide + 3 Image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4125E3-665A-2445-862F-DEB014602960}"/>
              </a:ext>
            </a:extLst>
          </p:cNvPr>
          <p:cNvPicPr>
            <a:picLocks noChangeAspect="1"/>
          </p:cNvPicPr>
          <p:nvPr userDrawn="1"/>
        </p:nvPicPr>
        <p:blipFill>
          <a:blip r:embed="rId2"/>
          <a:stretch>
            <a:fillRect/>
          </a:stretch>
        </p:blipFill>
        <p:spPr>
          <a:xfrm>
            <a:off x="5106835" y="1824545"/>
            <a:ext cx="2001470" cy="1099400"/>
          </a:xfrm>
          <a:prstGeom prst="rect">
            <a:avLst/>
          </a:prstGeom>
        </p:spPr>
      </p:pic>
      <p:sp>
        <p:nvSpPr>
          <p:cNvPr id="5" name="Slide Number Placeholder 4">
            <a:extLst>
              <a:ext uri="{FF2B5EF4-FFF2-40B4-BE49-F238E27FC236}">
                <a16:creationId xmlns:a16="http://schemas.microsoft.com/office/drawing/2014/main" id="{89E8B521-8C16-8448-916A-77153B24D825}"/>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18" name="Rectangle 17">
            <a:extLst>
              <a:ext uri="{FF2B5EF4-FFF2-40B4-BE49-F238E27FC236}">
                <a16:creationId xmlns:a16="http://schemas.microsoft.com/office/drawing/2014/main" id="{E4A3D5B0-5155-6344-8F1E-B53ACFD6FF13}"/>
              </a:ext>
            </a:extLst>
          </p:cNvPr>
          <p:cNvSpPr/>
          <p:nvPr userDrawn="1"/>
        </p:nvSpPr>
        <p:spPr>
          <a:xfrm>
            <a:off x="0" y="0"/>
            <a:ext cx="2048256"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D61A3E-3886-994D-9A81-98D410A2E9A7}"/>
              </a:ext>
            </a:extLst>
          </p:cNvPr>
          <p:cNvSpPr/>
          <p:nvPr userDrawn="1"/>
        </p:nvSpPr>
        <p:spPr>
          <a:xfrm>
            <a:off x="2043435" y="2039112"/>
            <a:ext cx="2053077"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72FD41-CDD9-6D4E-8501-1B95A1B2FD88}"/>
              </a:ext>
            </a:extLst>
          </p:cNvPr>
          <p:cNvSpPr/>
          <p:nvPr userDrawn="1"/>
        </p:nvSpPr>
        <p:spPr>
          <a:xfrm>
            <a:off x="0" y="4078224"/>
            <a:ext cx="2048256" cy="20316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16">
            <a:extLst>
              <a:ext uri="{FF2B5EF4-FFF2-40B4-BE49-F238E27FC236}">
                <a16:creationId xmlns:a16="http://schemas.microsoft.com/office/drawing/2014/main" id="{F1BA8C19-5D42-AD4D-899A-FE349FDAF5D2}"/>
              </a:ext>
            </a:extLst>
          </p:cNvPr>
          <p:cNvSpPr>
            <a:spLocks noGrp="1"/>
          </p:cNvSpPr>
          <p:nvPr>
            <p:ph type="pic" sz="quarter" idx="10" hasCustomPrompt="1"/>
          </p:nvPr>
        </p:nvSpPr>
        <p:spPr>
          <a:xfrm>
            <a:off x="2043113" y="0"/>
            <a:ext cx="2052637" cy="2038350"/>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
        <p:nvSpPr>
          <p:cNvPr id="27" name="Picture Placeholder 18">
            <a:extLst>
              <a:ext uri="{FF2B5EF4-FFF2-40B4-BE49-F238E27FC236}">
                <a16:creationId xmlns:a16="http://schemas.microsoft.com/office/drawing/2014/main" id="{25542DB7-D6D4-DF4D-BF3E-AC7AE0B149AB}"/>
              </a:ext>
            </a:extLst>
          </p:cNvPr>
          <p:cNvSpPr>
            <a:spLocks noGrp="1"/>
          </p:cNvSpPr>
          <p:nvPr>
            <p:ph type="pic" sz="quarter" idx="11" hasCustomPrompt="1"/>
          </p:nvPr>
        </p:nvSpPr>
        <p:spPr>
          <a:xfrm>
            <a:off x="0" y="2038350"/>
            <a:ext cx="2043113" cy="2039112"/>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
        <p:nvSpPr>
          <p:cNvPr id="28" name="Picture Placeholder 20">
            <a:extLst>
              <a:ext uri="{FF2B5EF4-FFF2-40B4-BE49-F238E27FC236}">
                <a16:creationId xmlns:a16="http://schemas.microsoft.com/office/drawing/2014/main" id="{CF20C228-29FA-9D40-AABF-FC5DF1CB13A9}"/>
              </a:ext>
            </a:extLst>
          </p:cNvPr>
          <p:cNvSpPr>
            <a:spLocks noGrp="1"/>
          </p:cNvSpPr>
          <p:nvPr>
            <p:ph type="pic" sz="quarter" idx="12" hasCustomPrompt="1"/>
          </p:nvPr>
        </p:nvSpPr>
        <p:spPr>
          <a:xfrm>
            <a:off x="2043113" y="4076699"/>
            <a:ext cx="2052637" cy="2033209"/>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
        <p:nvSpPr>
          <p:cNvPr id="15" name="Footer Placeholder 11">
            <a:extLst>
              <a:ext uri="{FF2B5EF4-FFF2-40B4-BE49-F238E27FC236}">
                <a16:creationId xmlns:a16="http://schemas.microsoft.com/office/drawing/2014/main" id="{4E08F0DF-855D-8447-9B4D-BC1E0F050CA0}"/>
              </a:ext>
            </a:extLst>
          </p:cNvPr>
          <p:cNvSpPr>
            <a:spLocks noGrp="1"/>
          </p:cNvSpPr>
          <p:nvPr>
            <p:ph type="ftr" sz="quarter" idx="24"/>
          </p:nvPr>
        </p:nvSpPr>
        <p:spPr>
          <a:xfrm>
            <a:off x="3060495" y="6285232"/>
            <a:ext cx="6093102" cy="358354"/>
          </a:xfrm>
          <a:prstGeom prst="rect">
            <a:avLst/>
          </a:prstGeom>
        </p:spPr>
        <p:txBody>
          <a:bodyPr/>
          <a:lstStyle/>
          <a:p>
            <a:r>
              <a:rPr lang="en-US"/>
              <a:t>© 2021 CHS Inc. Internal</a:t>
            </a:r>
          </a:p>
        </p:txBody>
      </p:sp>
      <p:sp>
        <p:nvSpPr>
          <p:cNvPr id="16" name="Text Placeholder 2">
            <a:extLst>
              <a:ext uri="{FF2B5EF4-FFF2-40B4-BE49-F238E27FC236}">
                <a16:creationId xmlns:a16="http://schemas.microsoft.com/office/drawing/2014/main" id="{F18C9C62-82D3-3847-BD21-CF01E1E9621C}"/>
              </a:ext>
            </a:extLst>
          </p:cNvPr>
          <p:cNvSpPr>
            <a:spLocks noGrp="1"/>
          </p:cNvSpPr>
          <p:nvPr>
            <p:ph type="body" sz="quarter" idx="13" hasCustomPrompt="1"/>
          </p:nvPr>
        </p:nvSpPr>
        <p:spPr>
          <a:xfrm>
            <a:off x="5068654" y="3257361"/>
            <a:ext cx="6524003" cy="546902"/>
          </a:xfrm>
        </p:spPr>
        <p:txBody>
          <a:bodyPr>
            <a:normAutofit/>
          </a:bodyPr>
          <a:lstStyle>
            <a:lvl1pPr marL="0" indent="0">
              <a:buNone/>
              <a:defRPr sz="3200" b="1" i="0">
                <a:solidFill>
                  <a:schemeClr val="tx2"/>
                </a:solidFill>
                <a:latin typeface="Arial" panose="020B0604020202020204" pitchFamily="34" charset="0"/>
                <a:cs typeface="Arial" panose="020B0604020202020204" pitchFamily="34" charset="0"/>
              </a:defRPr>
            </a:lvl1pPr>
          </a:lstStyle>
          <a:p>
            <a:pPr lvl="0"/>
            <a:r>
              <a:rPr lang="en-US"/>
              <a:t>Presentation Title</a:t>
            </a:r>
          </a:p>
        </p:txBody>
      </p:sp>
      <p:sp>
        <p:nvSpPr>
          <p:cNvPr id="22" name="Text Placeholder 2">
            <a:extLst>
              <a:ext uri="{FF2B5EF4-FFF2-40B4-BE49-F238E27FC236}">
                <a16:creationId xmlns:a16="http://schemas.microsoft.com/office/drawing/2014/main" id="{D5186D98-C5BF-564B-83E4-DEC049EAEFC6}"/>
              </a:ext>
            </a:extLst>
          </p:cNvPr>
          <p:cNvSpPr>
            <a:spLocks noGrp="1"/>
          </p:cNvSpPr>
          <p:nvPr>
            <p:ph type="body" sz="quarter" idx="14" hasCustomPrompt="1"/>
          </p:nvPr>
        </p:nvSpPr>
        <p:spPr>
          <a:xfrm>
            <a:off x="5068654" y="3939079"/>
            <a:ext cx="6524003" cy="228600"/>
          </a:xfrm>
        </p:spPr>
        <p:txBody>
          <a:bodyPr anchor="ctr">
            <a:noAutofit/>
          </a:bodyPr>
          <a:lstStyle>
            <a:lvl1pPr marL="0" indent="0">
              <a:lnSpc>
                <a:spcPct val="100000"/>
              </a:lnSpc>
              <a:buNone/>
              <a:defRPr sz="2400">
                <a:solidFill>
                  <a:schemeClr val="bg2"/>
                </a:solidFill>
              </a:defRPr>
            </a:lvl1pPr>
          </a:lstStyle>
          <a:p>
            <a:pPr lvl="0"/>
            <a:r>
              <a:rPr lang="en-US"/>
              <a:t>Field 1 (Ex. Presenter’s Name)</a:t>
            </a:r>
          </a:p>
        </p:txBody>
      </p:sp>
      <p:sp>
        <p:nvSpPr>
          <p:cNvPr id="23" name="Text Placeholder 2">
            <a:extLst>
              <a:ext uri="{FF2B5EF4-FFF2-40B4-BE49-F238E27FC236}">
                <a16:creationId xmlns:a16="http://schemas.microsoft.com/office/drawing/2014/main" id="{87FE8858-C508-2F46-9074-1B487A721A53}"/>
              </a:ext>
            </a:extLst>
          </p:cNvPr>
          <p:cNvSpPr>
            <a:spLocks noGrp="1"/>
          </p:cNvSpPr>
          <p:nvPr>
            <p:ph type="body" sz="quarter" idx="21" hasCustomPrompt="1"/>
          </p:nvPr>
        </p:nvSpPr>
        <p:spPr>
          <a:xfrm>
            <a:off x="5068654" y="4277277"/>
            <a:ext cx="6524003" cy="228600"/>
          </a:xfrm>
        </p:spPr>
        <p:txBody>
          <a:bodyPr anchor="ctr">
            <a:noAutofit/>
          </a:bodyPr>
          <a:lstStyle>
            <a:lvl1pPr marL="0" indent="0">
              <a:lnSpc>
                <a:spcPct val="100000"/>
              </a:lnSpc>
              <a:buNone/>
              <a:defRPr sz="2400">
                <a:solidFill>
                  <a:schemeClr val="bg2"/>
                </a:solidFill>
              </a:defRPr>
            </a:lvl1pPr>
          </a:lstStyle>
          <a:p>
            <a:pPr lvl="0"/>
            <a:r>
              <a:rPr lang="en-US"/>
              <a:t>Field 2 (Ex. Presenter’s Dept.)</a:t>
            </a:r>
          </a:p>
        </p:txBody>
      </p:sp>
      <p:sp>
        <p:nvSpPr>
          <p:cNvPr id="24" name="Text Placeholder 2">
            <a:extLst>
              <a:ext uri="{FF2B5EF4-FFF2-40B4-BE49-F238E27FC236}">
                <a16:creationId xmlns:a16="http://schemas.microsoft.com/office/drawing/2014/main" id="{AA5D87D8-4332-A141-9264-3D319291EF7E}"/>
              </a:ext>
            </a:extLst>
          </p:cNvPr>
          <p:cNvSpPr>
            <a:spLocks noGrp="1"/>
          </p:cNvSpPr>
          <p:nvPr>
            <p:ph type="body" sz="quarter" idx="23" hasCustomPrompt="1"/>
          </p:nvPr>
        </p:nvSpPr>
        <p:spPr>
          <a:xfrm>
            <a:off x="5068654" y="4615474"/>
            <a:ext cx="6524003" cy="228600"/>
          </a:xfrm>
        </p:spPr>
        <p:txBody>
          <a:bodyPr anchor="ctr">
            <a:noAutofit/>
          </a:bodyPr>
          <a:lstStyle>
            <a:lvl1pPr marL="0" indent="0">
              <a:lnSpc>
                <a:spcPct val="100000"/>
              </a:lnSpc>
              <a:buNone/>
              <a:defRPr sz="2400">
                <a:solidFill>
                  <a:schemeClr val="bg2"/>
                </a:solidFill>
              </a:defRPr>
            </a:lvl1pPr>
          </a:lstStyle>
          <a:p>
            <a:pPr lvl="0"/>
            <a:r>
              <a:rPr lang="en-US"/>
              <a:t>Field 3 (Ex. Date)</a:t>
            </a:r>
          </a:p>
        </p:txBody>
      </p:sp>
    </p:spTree>
    <p:extLst>
      <p:ext uri="{BB962C8B-B14F-4D97-AF65-F5344CB8AC3E}">
        <p14:creationId xmlns:p14="http://schemas.microsoft.com/office/powerpoint/2010/main" val="1962162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C: 3 Column Title Yellow/Oran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C2249AA-6350-3D4B-BF12-CF9277734F39}"/>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7212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5C62988-2B1C-6246-A678-DC3A4D29FF6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31" name="Text Placeholder 2">
            <a:extLst>
              <a:ext uri="{FF2B5EF4-FFF2-40B4-BE49-F238E27FC236}">
                <a16:creationId xmlns:a16="http://schemas.microsoft.com/office/drawing/2014/main" id="{9C77B6D8-AF96-DB44-83FF-1ABE86BFC432}"/>
              </a:ext>
            </a:extLst>
          </p:cNvPr>
          <p:cNvSpPr>
            <a:spLocks noGrp="1"/>
          </p:cNvSpPr>
          <p:nvPr>
            <p:ph type="body" sz="quarter" idx="12" hasCustomPrompt="1"/>
          </p:nvPr>
        </p:nvSpPr>
        <p:spPr>
          <a:xfrm>
            <a:off x="4333005" y="259185"/>
            <a:ext cx="3513799" cy="5608111"/>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32" name="Text Placeholder 2">
            <a:extLst>
              <a:ext uri="{FF2B5EF4-FFF2-40B4-BE49-F238E27FC236}">
                <a16:creationId xmlns:a16="http://schemas.microsoft.com/office/drawing/2014/main" id="{2FC4989A-0FDA-E845-ABDA-9E8343E1E51C}"/>
              </a:ext>
            </a:extLst>
          </p:cNvPr>
          <p:cNvSpPr>
            <a:spLocks noGrp="1"/>
          </p:cNvSpPr>
          <p:nvPr>
            <p:ph type="body" sz="quarter" idx="13" hasCustomPrompt="1"/>
          </p:nvPr>
        </p:nvSpPr>
        <p:spPr>
          <a:xfrm>
            <a:off x="8397513" y="259185"/>
            <a:ext cx="3513799" cy="5608111"/>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33" name="Text Placeholder 2">
            <a:extLst>
              <a:ext uri="{FF2B5EF4-FFF2-40B4-BE49-F238E27FC236}">
                <a16:creationId xmlns:a16="http://schemas.microsoft.com/office/drawing/2014/main" id="{634AA2DF-C1E0-4841-A1C2-FD7AA1895DC1}"/>
              </a:ext>
            </a:extLst>
          </p:cNvPr>
          <p:cNvSpPr>
            <a:spLocks noGrp="1"/>
          </p:cNvSpPr>
          <p:nvPr>
            <p:ph type="body" sz="quarter" idx="14" hasCustomPrompt="1"/>
          </p:nvPr>
        </p:nvSpPr>
        <p:spPr>
          <a:xfrm>
            <a:off x="273069" y="259185"/>
            <a:ext cx="3513799" cy="5608111"/>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10" name="Footer Placeholder 11">
            <a:extLst>
              <a:ext uri="{FF2B5EF4-FFF2-40B4-BE49-F238E27FC236}">
                <a16:creationId xmlns:a16="http://schemas.microsoft.com/office/drawing/2014/main" id="{0532B1AC-2E88-0A41-B7DC-89C951BF0E29}"/>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1483360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5A: Bold Text + Image Grid Blu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BC468C9-D7D0-9645-BC93-133DCD67F0CB}"/>
              </a:ext>
            </a:extLst>
          </p:cNvPr>
          <p:cNvSpPr>
            <a:spLocks noGrp="1"/>
          </p:cNvSpPr>
          <p:nvPr>
            <p:ph type="pic" sz="quarter" idx="11"/>
          </p:nvPr>
        </p:nvSpPr>
        <p:spPr>
          <a:xfrm>
            <a:off x="6099174" y="3063239"/>
            <a:ext cx="6092826" cy="3046670"/>
          </a:xfrm>
        </p:spPr>
        <p:txBody>
          <a:bodyPr/>
          <a:lstStyle/>
          <a:p>
            <a:endParaRPr lang="en-US"/>
          </a:p>
        </p:txBody>
      </p:sp>
      <p:sp>
        <p:nvSpPr>
          <p:cNvPr id="3" name="Picture Placeholder 2">
            <a:extLst>
              <a:ext uri="{FF2B5EF4-FFF2-40B4-BE49-F238E27FC236}">
                <a16:creationId xmlns:a16="http://schemas.microsoft.com/office/drawing/2014/main" id="{7C8ED082-D819-344B-B748-8752DEAE704C}"/>
              </a:ext>
            </a:extLst>
          </p:cNvPr>
          <p:cNvSpPr>
            <a:spLocks noGrp="1"/>
          </p:cNvSpPr>
          <p:nvPr>
            <p:ph type="pic" sz="quarter" idx="10"/>
          </p:nvPr>
        </p:nvSpPr>
        <p:spPr>
          <a:xfrm>
            <a:off x="-1" y="-1"/>
            <a:ext cx="6099049" cy="3063239"/>
          </a:xfrm>
        </p:spPr>
        <p:txBody>
          <a:bodyPr/>
          <a:lstStyle/>
          <a:p>
            <a:endParaRPr lang="en-US"/>
          </a:p>
        </p:txBody>
      </p:sp>
      <p:sp>
        <p:nvSpPr>
          <p:cNvPr id="14" name="Rectangle 13">
            <a:extLst>
              <a:ext uri="{FF2B5EF4-FFF2-40B4-BE49-F238E27FC236}">
                <a16:creationId xmlns:a16="http://schemas.microsoft.com/office/drawing/2014/main" id="{EF0B3FA3-D0B5-8F47-8089-71093A461595}"/>
              </a:ext>
            </a:extLst>
          </p:cNvPr>
          <p:cNvSpPr/>
          <p:nvPr userDrawn="1"/>
        </p:nvSpPr>
        <p:spPr>
          <a:xfrm>
            <a:off x="6099048" y="0"/>
            <a:ext cx="6097901"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FAD347-C58D-3246-A6F2-9AF2C892535E}"/>
              </a:ext>
            </a:extLst>
          </p:cNvPr>
          <p:cNvSpPr/>
          <p:nvPr userDrawn="1"/>
        </p:nvSpPr>
        <p:spPr>
          <a:xfrm>
            <a:off x="0" y="3063240"/>
            <a:ext cx="6099048"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AF0B7BBF-186F-2441-BD4C-4700D82237F8}"/>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9" name="Text Placeholder 2">
            <a:extLst>
              <a:ext uri="{FF2B5EF4-FFF2-40B4-BE49-F238E27FC236}">
                <a16:creationId xmlns:a16="http://schemas.microsoft.com/office/drawing/2014/main" id="{D169C595-DBE9-D949-9B8F-1327B1A1D4A4}"/>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6" name="Footer Placeholder 5">
            <a:extLst>
              <a:ext uri="{FF2B5EF4-FFF2-40B4-BE49-F238E27FC236}">
                <a16:creationId xmlns:a16="http://schemas.microsoft.com/office/drawing/2014/main" id="{AD282C76-1D6D-BC4D-B328-AC09111837D9}"/>
              </a:ext>
            </a:extLst>
          </p:cNvPr>
          <p:cNvSpPr>
            <a:spLocks noGrp="1"/>
          </p:cNvSpPr>
          <p:nvPr>
            <p:ph type="ftr" sz="quarter" idx="17"/>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108BAB76-E6BB-6045-B391-8FCCD906B3D1}"/>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44625669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15B: Bold Text + Image Grid Gree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BC468C9-D7D0-9645-BC93-133DCD67F0CB}"/>
              </a:ext>
            </a:extLst>
          </p:cNvPr>
          <p:cNvSpPr>
            <a:spLocks noGrp="1"/>
          </p:cNvSpPr>
          <p:nvPr>
            <p:ph type="pic" sz="quarter" idx="11"/>
          </p:nvPr>
        </p:nvSpPr>
        <p:spPr>
          <a:xfrm>
            <a:off x="6099174" y="3063239"/>
            <a:ext cx="6092826" cy="3046670"/>
          </a:xfrm>
        </p:spPr>
        <p:txBody>
          <a:bodyPr/>
          <a:lstStyle/>
          <a:p>
            <a:endParaRPr lang="en-US"/>
          </a:p>
        </p:txBody>
      </p:sp>
      <p:sp>
        <p:nvSpPr>
          <p:cNvPr id="3" name="Picture Placeholder 2">
            <a:extLst>
              <a:ext uri="{FF2B5EF4-FFF2-40B4-BE49-F238E27FC236}">
                <a16:creationId xmlns:a16="http://schemas.microsoft.com/office/drawing/2014/main" id="{7C8ED082-D819-344B-B748-8752DEAE704C}"/>
              </a:ext>
            </a:extLst>
          </p:cNvPr>
          <p:cNvSpPr>
            <a:spLocks noGrp="1"/>
          </p:cNvSpPr>
          <p:nvPr>
            <p:ph type="pic" sz="quarter" idx="10"/>
          </p:nvPr>
        </p:nvSpPr>
        <p:spPr>
          <a:xfrm>
            <a:off x="-1" y="-1"/>
            <a:ext cx="6099049" cy="3063239"/>
          </a:xfrm>
        </p:spPr>
        <p:txBody>
          <a:bodyPr/>
          <a:lstStyle/>
          <a:p>
            <a:endParaRPr lang="en-US"/>
          </a:p>
        </p:txBody>
      </p:sp>
      <p:sp>
        <p:nvSpPr>
          <p:cNvPr id="14" name="Rectangle 13">
            <a:extLst>
              <a:ext uri="{FF2B5EF4-FFF2-40B4-BE49-F238E27FC236}">
                <a16:creationId xmlns:a16="http://schemas.microsoft.com/office/drawing/2014/main" id="{EF0B3FA3-D0B5-8F47-8089-71093A461595}"/>
              </a:ext>
            </a:extLst>
          </p:cNvPr>
          <p:cNvSpPr/>
          <p:nvPr userDrawn="1"/>
        </p:nvSpPr>
        <p:spPr>
          <a:xfrm>
            <a:off x="6099048" y="0"/>
            <a:ext cx="6097901"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FAD347-C58D-3246-A6F2-9AF2C892535E}"/>
              </a:ext>
            </a:extLst>
          </p:cNvPr>
          <p:cNvSpPr/>
          <p:nvPr userDrawn="1"/>
        </p:nvSpPr>
        <p:spPr>
          <a:xfrm>
            <a:off x="0" y="3063240"/>
            <a:ext cx="6099048"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AF0B7BBF-186F-2441-BD4C-4700D82237F8}"/>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9" name="Text Placeholder 2">
            <a:extLst>
              <a:ext uri="{FF2B5EF4-FFF2-40B4-BE49-F238E27FC236}">
                <a16:creationId xmlns:a16="http://schemas.microsoft.com/office/drawing/2014/main" id="{D169C595-DBE9-D949-9B8F-1327B1A1D4A4}"/>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6" name="Footer Placeholder 5">
            <a:extLst>
              <a:ext uri="{FF2B5EF4-FFF2-40B4-BE49-F238E27FC236}">
                <a16:creationId xmlns:a16="http://schemas.microsoft.com/office/drawing/2014/main" id="{AD282C76-1D6D-BC4D-B328-AC09111837D9}"/>
              </a:ext>
            </a:extLst>
          </p:cNvPr>
          <p:cNvSpPr>
            <a:spLocks noGrp="1"/>
          </p:cNvSpPr>
          <p:nvPr>
            <p:ph type="ftr" sz="quarter" idx="17"/>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108BAB76-E6BB-6045-B391-8FCCD906B3D1}"/>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43057799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15C: Bold Text + Image Grid Orange/Yellow">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BC468C9-D7D0-9645-BC93-133DCD67F0CB}"/>
              </a:ext>
            </a:extLst>
          </p:cNvPr>
          <p:cNvSpPr>
            <a:spLocks noGrp="1"/>
          </p:cNvSpPr>
          <p:nvPr>
            <p:ph type="pic" sz="quarter" idx="11"/>
          </p:nvPr>
        </p:nvSpPr>
        <p:spPr>
          <a:xfrm>
            <a:off x="6099174" y="3063239"/>
            <a:ext cx="6092826" cy="3046670"/>
          </a:xfrm>
        </p:spPr>
        <p:txBody>
          <a:bodyPr/>
          <a:lstStyle/>
          <a:p>
            <a:endParaRPr lang="en-US"/>
          </a:p>
        </p:txBody>
      </p:sp>
      <p:sp>
        <p:nvSpPr>
          <p:cNvPr id="3" name="Picture Placeholder 2">
            <a:extLst>
              <a:ext uri="{FF2B5EF4-FFF2-40B4-BE49-F238E27FC236}">
                <a16:creationId xmlns:a16="http://schemas.microsoft.com/office/drawing/2014/main" id="{7C8ED082-D819-344B-B748-8752DEAE704C}"/>
              </a:ext>
            </a:extLst>
          </p:cNvPr>
          <p:cNvSpPr>
            <a:spLocks noGrp="1"/>
          </p:cNvSpPr>
          <p:nvPr>
            <p:ph type="pic" sz="quarter" idx="10"/>
          </p:nvPr>
        </p:nvSpPr>
        <p:spPr>
          <a:xfrm>
            <a:off x="-1" y="-1"/>
            <a:ext cx="6099049" cy="3063239"/>
          </a:xfrm>
        </p:spPr>
        <p:txBody>
          <a:bodyPr/>
          <a:lstStyle/>
          <a:p>
            <a:endParaRPr lang="en-US"/>
          </a:p>
        </p:txBody>
      </p:sp>
      <p:sp>
        <p:nvSpPr>
          <p:cNvPr id="14" name="Rectangle 13">
            <a:extLst>
              <a:ext uri="{FF2B5EF4-FFF2-40B4-BE49-F238E27FC236}">
                <a16:creationId xmlns:a16="http://schemas.microsoft.com/office/drawing/2014/main" id="{EF0B3FA3-D0B5-8F47-8089-71093A461595}"/>
              </a:ext>
            </a:extLst>
          </p:cNvPr>
          <p:cNvSpPr/>
          <p:nvPr userDrawn="1"/>
        </p:nvSpPr>
        <p:spPr>
          <a:xfrm>
            <a:off x="6099048" y="0"/>
            <a:ext cx="6097901"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FAD347-C58D-3246-A6F2-9AF2C892535E}"/>
              </a:ext>
            </a:extLst>
          </p:cNvPr>
          <p:cNvSpPr/>
          <p:nvPr userDrawn="1"/>
        </p:nvSpPr>
        <p:spPr>
          <a:xfrm>
            <a:off x="0" y="3063240"/>
            <a:ext cx="6099048"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AF0B7BBF-186F-2441-BD4C-4700D82237F8}"/>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9" name="Text Placeholder 2">
            <a:extLst>
              <a:ext uri="{FF2B5EF4-FFF2-40B4-BE49-F238E27FC236}">
                <a16:creationId xmlns:a16="http://schemas.microsoft.com/office/drawing/2014/main" id="{D169C595-DBE9-D949-9B8F-1327B1A1D4A4}"/>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6" name="Footer Placeholder 5">
            <a:extLst>
              <a:ext uri="{FF2B5EF4-FFF2-40B4-BE49-F238E27FC236}">
                <a16:creationId xmlns:a16="http://schemas.microsoft.com/office/drawing/2014/main" id="{AD282C76-1D6D-BC4D-B328-AC09111837D9}"/>
              </a:ext>
            </a:extLst>
          </p:cNvPr>
          <p:cNvSpPr>
            <a:spLocks noGrp="1"/>
          </p:cNvSpPr>
          <p:nvPr>
            <p:ph type="ftr" sz="quarter" idx="17"/>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108BAB76-E6BB-6045-B391-8FCCD906B3D1}"/>
              </a:ext>
            </a:extLst>
          </p:cNvPr>
          <p:cNvSpPr>
            <a:spLocks noGrp="1"/>
          </p:cNvSpPr>
          <p:nvPr>
            <p:ph type="sldNum" sz="quarter" idx="18"/>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29381204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6A: Content + Text Grid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FF39153-8502-7149-B32B-4CDBF4E06F65}"/>
              </a:ext>
            </a:extLst>
          </p:cNvPr>
          <p:cNvSpPr>
            <a:spLocks noGrp="1"/>
          </p:cNvSpPr>
          <p:nvPr>
            <p:ph type="ftr" sz="quarter" idx="10"/>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EE4723C1-D2E9-9F44-B87B-D905669B20E1}"/>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23" name="Content Placeholder 13">
            <a:extLst>
              <a:ext uri="{FF2B5EF4-FFF2-40B4-BE49-F238E27FC236}">
                <a16:creationId xmlns:a16="http://schemas.microsoft.com/office/drawing/2014/main" id="{AA19CB87-31B5-1F41-B934-18C49243AF9B}"/>
              </a:ext>
            </a:extLst>
          </p:cNvPr>
          <p:cNvSpPr>
            <a:spLocks noGrp="1"/>
          </p:cNvSpPr>
          <p:nvPr>
            <p:ph sz="quarter" idx="15" hasCustomPrompt="1"/>
          </p:nvPr>
        </p:nvSpPr>
        <p:spPr>
          <a:xfrm>
            <a:off x="622808" y="600494"/>
            <a:ext cx="4824399" cy="1858296"/>
          </a:xfrm>
        </p:spPr>
        <p:txBody>
          <a:bodyPr anchor="ctr">
            <a:noAutofit/>
          </a:bodyPr>
          <a:lstStyle>
            <a:lvl1pPr marL="0" indent="0" algn="ctr">
              <a:buNone/>
              <a:defRPr sz="2400" b="1">
                <a:solidFill>
                  <a:schemeClr val="tx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24" name="Content Placeholder 13">
            <a:extLst>
              <a:ext uri="{FF2B5EF4-FFF2-40B4-BE49-F238E27FC236}">
                <a16:creationId xmlns:a16="http://schemas.microsoft.com/office/drawing/2014/main" id="{4BBD1B69-0DB9-7142-B33E-21A58DD42E9F}"/>
              </a:ext>
            </a:extLst>
          </p:cNvPr>
          <p:cNvSpPr>
            <a:spLocks noGrp="1"/>
          </p:cNvSpPr>
          <p:nvPr>
            <p:ph sz="quarter" idx="16" hasCustomPrompt="1"/>
          </p:nvPr>
        </p:nvSpPr>
        <p:spPr>
          <a:xfrm>
            <a:off x="6750889" y="610758"/>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25" name="Content Placeholder 13">
            <a:extLst>
              <a:ext uri="{FF2B5EF4-FFF2-40B4-BE49-F238E27FC236}">
                <a16:creationId xmlns:a16="http://schemas.microsoft.com/office/drawing/2014/main" id="{E87FB520-4D7D-CC42-8E9E-266591152101}"/>
              </a:ext>
            </a:extLst>
          </p:cNvPr>
          <p:cNvSpPr>
            <a:spLocks noGrp="1"/>
          </p:cNvSpPr>
          <p:nvPr>
            <p:ph sz="quarter" idx="18" hasCustomPrompt="1"/>
          </p:nvPr>
        </p:nvSpPr>
        <p:spPr>
          <a:xfrm>
            <a:off x="637325" y="3665712"/>
            <a:ext cx="4824399" cy="1858296"/>
          </a:xfrm>
        </p:spPr>
        <p:txBody>
          <a:bodyPr anchor="ctr">
            <a:noAutofit/>
          </a:bodyPr>
          <a:lstStyle>
            <a:lvl1pPr marL="342900" indent="-342900" algn="l">
              <a:buFont typeface="Arial" panose="020B0604020202020204" pitchFamily="34" charset="0"/>
              <a:buChar char="•"/>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26" name="Content Placeholder 13">
            <a:extLst>
              <a:ext uri="{FF2B5EF4-FFF2-40B4-BE49-F238E27FC236}">
                <a16:creationId xmlns:a16="http://schemas.microsoft.com/office/drawing/2014/main" id="{C0C6C84B-A29D-2F4A-BDED-8AE38C6B9773}"/>
              </a:ext>
            </a:extLst>
          </p:cNvPr>
          <p:cNvSpPr>
            <a:spLocks noGrp="1"/>
          </p:cNvSpPr>
          <p:nvPr>
            <p:ph sz="quarter" idx="19" hasCustomPrompt="1"/>
          </p:nvPr>
        </p:nvSpPr>
        <p:spPr>
          <a:xfrm>
            <a:off x="6733324" y="3665712"/>
            <a:ext cx="4824399" cy="1858296"/>
          </a:xfrm>
        </p:spPr>
        <p:txBody>
          <a:bodyPr anchor="ctr">
            <a:noAutofit/>
          </a:bodyPr>
          <a:lstStyle>
            <a:lvl1pPr marL="342900" indent="-342900" algn="l">
              <a:buFont typeface="Arial" panose="020B0604020202020204" pitchFamily="34" charset="0"/>
              <a:buChar char="•"/>
              <a:defRPr sz="2400" b="0">
                <a:solidFill>
                  <a:schemeClr val="tx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383817080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16B: Content + Text Grid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699D241-048D-6E4C-B5E0-13FFC656BDF7}"/>
              </a:ext>
            </a:extLst>
          </p:cNvPr>
          <p:cNvSpPr>
            <a:spLocks noGrp="1"/>
          </p:cNvSpPr>
          <p:nvPr>
            <p:ph type="ftr" sz="quarter" idx="10"/>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33BD82C4-FDC9-274A-98DD-B92B5A0301C8}"/>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26" name="Content Placeholder 13">
            <a:extLst>
              <a:ext uri="{FF2B5EF4-FFF2-40B4-BE49-F238E27FC236}">
                <a16:creationId xmlns:a16="http://schemas.microsoft.com/office/drawing/2014/main" id="{84CC4919-8F04-CA43-9888-B1161DC9B048}"/>
              </a:ext>
            </a:extLst>
          </p:cNvPr>
          <p:cNvSpPr>
            <a:spLocks noGrp="1"/>
          </p:cNvSpPr>
          <p:nvPr>
            <p:ph sz="quarter" idx="15" hasCustomPrompt="1"/>
          </p:nvPr>
        </p:nvSpPr>
        <p:spPr>
          <a:xfrm>
            <a:off x="6741397" y="3657426"/>
            <a:ext cx="4824399" cy="1858296"/>
          </a:xfrm>
        </p:spPr>
        <p:txBody>
          <a:bodyPr anchor="ctr">
            <a:noAutofit/>
          </a:bodyPr>
          <a:lstStyle>
            <a:lvl1pPr marL="0" indent="0" algn="ctr">
              <a:buNone/>
              <a:defRPr sz="2400" b="1">
                <a:solidFill>
                  <a:schemeClr val="tx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27" name="Content Placeholder 13">
            <a:extLst>
              <a:ext uri="{FF2B5EF4-FFF2-40B4-BE49-F238E27FC236}">
                <a16:creationId xmlns:a16="http://schemas.microsoft.com/office/drawing/2014/main" id="{B5538FA6-13C0-F847-9FE0-D12799D5CEC9}"/>
              </a:ext>
            </a:extLst>
          </p:cNvPr>
          <p:cNvSpPr>
            <a:spLocks noGrp="1"/>
          </p:cNvSpPr>
          <p:nvPr>
            <p:ph sz="quarter" idx="18" hasCustomPrompt="1"/>
          </p:nvPr>
        </p:nvSpPr>
        <p:spPr>
          <a:xfrm>
            <a:off x="637325" y="523702"/>
            <a:ext cx="4824399" cy="1858296"/>
          </a:xfrm>
        </p:spPr>
        <p:txBody>
          <a:bodyPr anchor="ctr">
            <a:noAutofit/>
          </a:bodyPr>
          <a:lstStyle>
            <a:lvl1pPr marL="342900" indent="-342900" algn="l">
              <a:buFont typeface="Arial" panose="020B0604020202020204" pitchFamily="34" charset="0"/>
              <a:buChar char="•"/>
              <a:defRPr sz="2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30" name="Content Placeholder 3">
            <a:extLst>
              <a:ext uri="{FF2B5EF4-FFF2-40B4-BE49-F238E27FC236}">
                <a16:creationId xmlns:a16="http://schemas.microsoft.com/office/drawing/2014/main" id="{9F9AB8FA-88FF-B342-BA9E-EFC5588EF0D6}"/>
              </a:ext>
            </a:extLst>
          </p:cNvPr>
          <p:cNvSpPr>
            <a:spLocks noGrp="1"/>
          </p:cNvSpPr>
          <p:nvPr>
            <p:ph sz="quarter" idx="22"/>
          </p:nvPr>
        </p:nvSpPr>
        <p:spPr>
          <a:xfrm>
            <a:off x="637324" y="3586942"/>
            <a:ext cx="4824399" cy="1928780"/>
          </a:xfrm>
        </p:spPr>
        <p:txBody>
          <a:bodyPr anchor="ctr">
            <a:noAutofit/>
          </a:bodyPr>
          <a:lstStyle>
            <a:lvl1pPr marL="0" indent="0" algn="ctr">
              <a:buNone/>
              <a:defRPr sz="2400">
                <a:solidFill>
                  <a:schemeClr val="bg1"/>
                </a:solidFill>
              </a:defRPr>
            </a:lvl1pPr>
          </a:lstStyle>
          <a:p>
            <a:pPr lvl="0"/>
            <a:endParaRPr lang="en-US"/>
          </a:p>
        </p:txBody>
      </p:sp>
      <p:sp>
        <p:nvSpPr>
          <p:cNvPr id="31" name="Content Placeholder 3">
            <a:extLst>
              <a:ext uri="{FF2B5EF4-FFF2-40B4-BE49-F238E27FC236}">
                <a16:creationId xmlns:a16="http://schemas.microsoft.com/office/drawing/2014/main" id="{1704222A-044F-9E4E-B0FF-710CDCC2A1C6}"/>
              </a:ext>
            </a:extLst>
          </p:cNvPr>
          <p:cNvSpPr>
            <a:spLocks noGrp="1"/>
          </p:cNvSpPr>
          <p:nvPr>
            <p:ph sz="quarter" idx="23"/>
          </p:nvPr>
        </p:nvSpPr>
        <p:spPr>
          <a:xfrm>
            <a:off x="6736371" y="523702"/>
            <a:ext cx="4824401" cy="1858296"/>
          </a:xfrm>
        </p:spPr>
        <p:txBody>
          <a:bodyPr anchor="ctr">
            <a:noAutofit/>
          </a:bodyPr>
          <a:lstStyle>
            <a:lvl1pPr marL="0" indent="0" algn="ctr">
              <a:buNone/>
              <a:defRPr sz="2400">
                <a:solidFill>
                  <a:schemeClr val="bg1"/>
                </a:solidFill>
              </a:defRPr>
            </a:lvl1pPr>
          </a:lstStyle>
          <a:p>
            <a:pPr lvl="0"/>
            <a:endParaRPr lang="en-US"/>
          </a:p>
        </p:txBody>
      </p:sp>
    </p:spTree>
    <p:extLst>
      <p:ext uri="{BB962C8B-B14F-4D97-AF65-F5344CB8AC3E}">
        <p14:creationId xmlns:p14="http://schemas.microsoft.com/office/powerpoint/2010/main" val="90309564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6C: Content + Text Grid Orange/Yellow">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3E7B25-EEB1-694D-B3C4-A571ACF28BB1}"/>
              </a:ext>
            </a:extLst>
          </p:cNvPr>
          <p:cNvSpPr>
            <a:spLocks noGrp="1"/>
          </p:cNvSpPr>
          <p:nvPr>
            <p:ph type="ftr" sz="quarter" idx="10"/>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0F01F040-33B2-434B-96E5-053D31A1ABD3}"/>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23" name="Content Placeholder 13">
            <a:extLst>
              <a:ext uri="{FF2B5EF4-FFF2-40B4-BE49-F238E27FC236}">
                <a16:creationId xmlns:a16="http://schemas.microsoft.com/office/drawing/2014/main" id="{B0A0FEA1-A1CB-9844-A8A5-C0566E5425D2}"/>
              </a:ext>
            </a:extLst>
          </p:cNvPr>
          <p:cNvSpPr>
            <a:spLocks noGrp="1"/>
          </p:cNvSpPr>
          <p:nvPr>
            <p:ph sz="quarter" idx="16" hasCustomPrompt="1"/>
          </p:nvPr>
        </p:nvSpPr>
        <p:spPr>
          <a:xfrm>
            <a:off x="6750889" y="610758"/>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24" name="Content Placeholder 13">
            <a:extLst>
              <a:ext uri="{FF2B5EF4-FFF2-40B4-BE49-F238E27FC236}">
                <a16:creationId xmlns:a16="http://schemas.microsoft.com/office/drawing/2014/main" id="{2F482A00-B426-C44A-BE92-96F500C60C37}"/>
              </a:ext>
            </a:extLst>
          </p:cNvPr>
          <p:cNvSpPr>
            <a:spLocks noGrp="1"/>
          </p:cNvSpPr>
          <p:nvPr>
            <p:ph sz="quarter" idx="17" hasCustomPrompt="1"/>
          </p:nvPr>
        </p:nvSpPr>
        <p:spPr>
          <a:xfrm>
            <a:off x="637324" y="610758"/>
            <a:ext cx="4824399" cy="1858296"/>
          </a:xfrm>
        </p:spPr>
        <p:txBody>
          <a:bodyPr anchor="ctr">
            <a:noAutofit/>
          </a:bodyPr>
          <a:lstStyle>
            <a:lvl1pPr marL="0" indent="0" algn="ctr">
              <a:buNone/>
              <a:defRPr sz="2400" b="1">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25" name="Content Placeholder 13">
            <a:extLst>
              <a:ext uri="{FF2B5EF4-FFF2-40B4-BE49-F238E27FC236}">
                <a16:creationId xmlns:a16="http://schemas.microsoft.com/office/drawing/2014/main" id="{6D746D14-431C-C64D-B772-5E6482A464F9}"/>
              </a:ext>
            </a:extLst>
          </p:cNvPr>
          <p:cNvSpPr>
            <a:spLocks noGrp="1"/>
          </p:cNvSpPr>
          <p:nvPr>
            <p:ph sz="quarter" idx="18" hasCustomPrompt="1"/>
          </p:nvPr>
        </p:nvSpPr>
        <p:spPr>
          <a:xfrm>
            <a:off x="637325" y="3665712"/>
            <a:ext cx="4824399" cy="1858296"/>
          </a:xfrm>
        </p:spPr>
        <p:txBody>
          <a:bodyPr anchor="ctr">
            <a:noAutofit/>
          </a:bodyPr>
          <a:lstStyle>
            <a:lvl1pPr marL="342900" indent="-342900" algn="l">
              <a:buFont typeface="Arial" panose="020B0604020202020204" pitchFamily="34" charset="0"/>
              <a:buChar char="•"/>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26" name="Content Placeholder 13">
            <a:extLst>
              <a:ext uri="{FF2B5EF4-FFF2-40B4-BE49-F238E27FC236}">
                <a16:creationId xmlns:a16="http://schemas.microsoft.com/office/drawing/2014/main" id="{7D666517-BDDD-E745-9CD1-F1ABA2F4D237}"/>
              </a:ext>
            </a:extLst>
          </p:cNvPr>
          <p:cNvSpPr>
            <a:spLocks noGrp="1"/>
          </p:cNvSpPr>
          <p:nvPr>
            <p:ph sz="quarter" idx="19" hasCustomPrompt="1"/>
          </p:nvPr>
        </p:nvSpPr>
        <p:spPr>
          <a:xfrm>
            <a:off x="6750889" y="3665712"/>
            <a:ext cx="4824399" cy="1858296"/>
          </a:xfrm>
        </p:spPr>
        <p:txBody>
          <a:bodyPr anchor="ctr">
            <a:noAutofit/>
          </a:bodyPr>
          <a:lstStyle>
            <a:lvl1pPr marL="342900" indent="-342900" algn="l">
              <a:buFont typeface="Arial" panose="020B0604020202020204" pitchFamily="34" charset="0"/>
              <a:buChar char="•"/>
              <a:defRPr sz="2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148712187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16D: Content Grid Multi">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5B8E2BE-9DA2-E345-BC7E-E02EBD926A8B}"/>
              </a:ext>
            </a:extLst>
          </p:cNvPr>
          <p:cNvSpPr txBox="1"/>
          <p:nvPr userDrawn="1"/>
        </p:nvSpPr>
        <p:spPr>
          <a:xfrm>
            <a:off x="6920235" y="4171451"/>
            <a:ext cx="4447528" cy="830997"/>
          </a:xfrm>
          <a:prstGeom prst="rect">
            <a:avLst/>
          </a:prstGeom>
          <a:noFill/>
        </p:spPr>
        <p:txBody>
          <a:bodyPr wrap="square" rtlCol="0">
            <a:spAutoFit/>
          </a:bodyPr>
          <a:lstStyle/>
          <a:p>
            <a:pPr algn="ctr"/>
            <a:r>
              <a:rPr lang="en-US" sz="4800" b="1">
                <a:solidFill>
                  <a:schemeClr val="bg1"/>
                </a:solidFill>
                <a:latin typeface="Arial" panose="020B0604020202020204" pitchFamily="34" charset="0"/>
                <a:cs typeface="Arial" panose="020B0604020202020204" pitchFamily="34" charset="0"/>
              </a:rPr>
              <a:t>Lorem Ipsum</a:t>
            </a:r>
          </a:p>
        </p:txBody>
      </p:sp>
      <p:sp>
        <p:nvSpPr>
          <p:cNvPr id="27" name="TextBox 26">
            <a:extLst>
              <a:ext uri="{FF2B5EF4-FFF2-40B4-BE49-F238E27FC236}">
                <a16:creationId xmlns:a16="http://schemas.microsoft.com/office/drawing/2014/main" id="{8C89C53F-C49E-AC4D-A5DC-99BB804970C8}"/>
              </a:ext>
            </a:extLst>
          </p:cNvPr>
          <p:cNvSpPr txBox="1"/>
          <p:nvPr userDrawn="1"/>
        </p:nvSpPr>
        <p:spPr>
          <a:xfrm>
            <a:off x="822746" y="1038947"/>
            <a:ext cx="4447528" cy="830997"/>
          </a:xfrm>
          <a:prstGeom prst="rect">
            <a:avLst/>
          </a:prstGeom>
          <a:noFill/>
        </p:spPr>
        <p:txBody>
          <a:bodyPr wrap="square" rtlCol="0">
            <a:spAutoFit/>
          </a:bodyPr>
          <a:lstStyle/>
          <a:p>
            <a:pPr algn="ctr"/>
            <a:r>
              <a:rPr lang="en-US" sz="4800" b="1">
                <a:solidFill>
                  <a:schemeClr val="bg1"/>
                </a:solidFill>
                <a:latin typeface="Arial" panose="020B0604020202020204" pitchFamily="34" charset="0"/>
                <a:cs typeface="Arial" panose="020B0604020202020204" pitchFamily="34" charset="0"/>
              </a:rPr>
              <a:t>Lorem Ipsum</a:t>
            </a:r>
          </a:p>
        </p:txBody>
      </p:sp>
      <p:sp>
        <p:nvSpPr>
          <p:cNvPr id="15" name="Rectangle 14">
            <a:extLst>
              <a:ext uri="{FF2B5EF4-FFF2-40B4-BE49-F238E27FC236}">
                <a16:creationId xmlns:a16="http://schemas.microsoft.com/office/drawing/2014/main" id="{04283DE3-C6B2-9A4A-BDD1-C9F91E7053FA}"/>
              </a:ext>
            </a:extLst>
          </p:cNvPr>
          <p:cNvSpPr/>
          <p:nvPr userDrawn="1"/>
        </p:nvSpPr>
        <p:spPr>
          <a:xfrm>
            <a:off x="0" y="0"/>
            <a:ext cx="6099048"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E2134A-5CA3-254E-AAB3-8E1E2B3B6BA0}"/>
              </a:ext>
            </a:extLst>
          </p:cNvPr>
          <p:cNvSpPr/>
          <p:nvPr userDrawn="1"/>
        </p:nvSpPr>
        <p:spPr>
          <a:xfrm>
            <a:off x="6099048" y="0"/>
            <a:ext cx="6097901"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0C5819-C67F-B747-9FA7-689098EF8919}"/>
              </a:ext>
            </a:extLst>
          </p:cNvPr>
          <p:cNvSpPr/>
          <p:nvPr userDrawn="1"/>
        </p:nvSpPr>
        <p:spPr>
          <a:xfrm>
            <a:off x="0" y="3063240"/>
            <a:ext cx="6099048"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22282D-24EC-6E40-8D00-4247768E5032}"/>
              </a:ext>
            </a:extLst>
          </p:cNvPr>
          <p:cNvSpPr/>
          <p:nvPr userDrawn="1"/>
        </p:nvSpPr>
        <p:spPr>
          <a:xfrm>
            <a:off x="6099048" y="3063240"/>
            <a:ext cx="6092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5341CD6E-237D-C34C-8B8C-2DE7DCDD6199}"/>
              </a:ext>
            </a:extLst>
          </p:cNvPr>
          <p:cNvSpPr>
            <a:spLocks noGrp="1"/>
          </p:cNvSpPr>
          <p:nvPr>
            <p:ph type="ftr" sz="quarter" idx="10"/>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755E3579-8024-E840-9B2D-C15ECF0BE4C2}"/>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28" name="Content Placeholder 13">
            <a:extLst>
              <a:ext uri="{FF2B5EF4-FFF2-40B4-BE49-F238E27FC236}">
                <a16:creationId xmlns:a16="http://schemas.microsoft.com/office/drawing/2014/main" id="{989838FC-24DD-904A-BD5B-C4CBE27B665A}"/>
              </a:ext>
            </a:extLst>
          </p:cNvPr>
          <p:cNvSpPr>
            <a:spLocks noGrp="1"/>
          </p:cNvSpPr>
          <p:nvPr>
            <p:ph sz="quarter" idx="16" hasCustomPrompt="1"/>
          </p:nvPr>
        </p:nvSpPr>
        <p:spPr>
          <a:xfrm>
            <a:off x="6750889" y="610758"/>
            <a:ext cx="4824399" cy="1858296"/>
          </a:xfrm>
        </p:spPr>
        <p:txBody>
          <a:bodyPr anchor="ctr">
            <a:noAutofit/>
          </a:bodyPr>
          <a:lstStyle>
            <a:lvl1pPr marL="0" indent="0" algn="ctr">
              <a:buNone/>
              <a:defRPr sz="2400" b="1">
                <a:solidFill>
                  <a:schemeClr val="tx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29" name="Content Placeholder 13">
            <a:extLst>
              <a:ext uri="{FF2B5EF4-FFF2-40B4-BE49-F238E27FC236}">
                <a16:creationId xmlns:a16="http://schemas.microsoft.com/office/drawing/2014/main" id="{D6D3DA66-BFA8-904C-BF2C-5920E38B5D63}"/>
              </a:ext>
            </a:extLst>
          </p:cNvPr>
          <p:cNvSpPr>
            <a:spLocks noGrp="1"/>
          </p:cNvSpPr>
          <p:nvPr>
            <p:ph sz="quarter" idx="17" hasCustomPrompt="1"/>
          </p:nvPr>
        </p:nvSpPr>
        <p:spPr>
          <a:xfrm>
            <a:off x="634310" y="610758"/>
            <a:ext cx="4824399" cy="1858296"/>
          </a:xfrm>
        </p:spPr>
        <p:txBody>
          <a:bodyPr anchor="ctr">
            <a:noAutofit/>
          </a:bodyPr>
          <a:lstStyle>
            <a:lvl1pPr marL="0" indent="0" algn="ctr">
              <a:buNone/>
              <a:defRPr sz="2400" b="1">
                <a:solidFill>
                  <a:schemeClr val="tx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30" name="Content Placeholder 13">
            <a:extLst>
              <a:ext uri="{FF2B5EF4-FFF2-40B4-BE49-F238E27FC236}">
                <a16:creationId xmlns:a16="http://schemas.microsoft.com/office/drawing/2014/main" id="{3AD2CC3D-106B-B145-94FA-C84700580B29}"/>
              </a:ext>
            </a:extLst>
          </p:cNvPr>
          <p:cNvSpPr>
            <a:spLocks noGrp="1"/>
          </p:cNvSpPr>
          <p:nvPr>
            <p:ph sz="quarter" idx="18" hasCustomPrompt="1"/>
          </p:nvPr>
        </p:nvSpPr>
        <p:spPr>
          <a:xfrm>
            <a:off x="637325" y="3665712"/>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
        <p:nvSpPr>
          <p:cNvPr id="31" name="Content Placeholder 13">
            <a:extLst>
              <a:ext uri="{FF2B5EF4-FFF2-40B4-BE49-F238E27FC236}">
                <a16:creationId xmlns:a16="http://schemas.microsoft.com/office/drawing/2014/main" id="{74E020D0-7B6B-E949-AA73-F2505E0A58D3}"/>
              </a:ext>
            </a:extLst>
          </p:cNvPr>
          <p:cNvSpPr>
            <a:spLocks noGrp="1"/>
          </p:cNvSpPr>
          <p:nvPr>
            <p:ph sz="quarter" idx="19" hasCustomPrompt="1"/>
          </p:nvPr>
        </p:nvSpPr>
        <p:spPr>
          <a:xfrm>
            <a:off x="6733325" y="3670364"/>
            <a:ext cx="4824399" cy="1858296"/>
          </a:xfrm>
        </p:spPr>
        <p:txBody>
          <a:bodyPr anchor="ctr">
            <a:noAutofit/>
          </a:bodyPr>
          <a:lstStyle>
            <a:lvl1pPr marL="0" indent="0" algn="ctr">
              <a:buNone/>
              <a:defRPr sz="2400" b="1">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add text</a:t>
            </a:r>
          </a:p>
        </p:txBody>
      </p:sp>
    </p:spTree>
    <p:extLst>
      <p:ext uri="{BB962C8B-B14F-4D97-AF65-F5344CB8AC3E}">
        <p14:creationId xmlns:p14="http://schemas.microsoft.com/office/powerpoint/2010/main" val="259805811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17A: 3Col Text Blu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C2249AA-6350-3D4B-BF12-CF9277734F39}"/>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69080"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72971851-B546-1749-AB3D-7BFF839BFB83}"/>
              </a:ext>
            </a:extLst>
          </p:cNvPr>
          <p:cNvSpPr>
            <a:spLocks noGrp="1"/>
          </p:cNvSpPr>
          <p:nvPr>
            <p:ph type="ftr" sz="quarter" idx="10"/>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C5C62988-2B1C-6246-A678-DC3A4D29FF6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31" name="Text Placeholder 2">
            <a:extLst>
              <a:ext uri="{FF2B5EF4-FFF2-40B4-BE49-F238E27FC236}">
                <a16:creationId xmlns:a16="http://schemas.microsoft.com/office/drawing/2014/main" id="{9C77B6D8-AF96-DB44-83FF-1ABE86BFC432}"/>
              </a:ext>
            </a:extLst>
          </p:cNvPr>
          <p:cNvSpPr>
            <a:spLocks noGrp="1"/>
          </p:cNvSpPr>
          <p:nvPr>
            <p:ph type="body" sz="quarter" idx="12" hasCustomPrompt="1"/>
          </p:nvPr>
        </p:nvSpPr>
        <p:spPr>
          <a:xfrm>
            <a:off x="4333005" y="259185"/>
            <a:ext cx="3513799" cy="5608111"/>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32" name="Text Placeholder 2">
            <a:extLst>
              <a:ext uri="{FF2B5EF4-FFF2-40B4-BE49-F238E27FC236}">
                <a16:creationId xmlns:a16="http://schemas.microsoft.com/office/drawing/2014/main" id="{2FC4989A-0FDA-E845-ABDA-9E8343E1E51C}"/>
              </a:ext>
            </a:extLst>
          </p:cNvPr>
          <p:cNvSpPr>
            <a:spLocks noGrp="1"/>
          </p:cNvSpPr>
          <p:nvPr>
            <p:ph type="body" sz="quarter" idx="13" hasCustomPrompt="1"/>
          </p:nvPr>
        </p:nvSpPr>
        <p:spPr>
          <a:xfrm>
            <a:off x="8397513"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33" name="Text Placeholder 2">
            <a:extLst>
              <a:ext uri="{FF2B5EF4-FFF2-40B4-BE49-F238E27FC236}">
                <a16:creationId xmlns:a16="http://schemas.microsoft.com/office/drawing/2014/main" id="{634AA2DF-C1E0-4841-A1C2-FD7AA1895DC1}"/>
              </a:ext>
            </a:extLst>
          </p:cNvPr>
          <p:cNvSpPr>
            <a:spLocks noGrp="1"/>
          </p:cNvSpPr>
          <p:nvPr>
            <p:ph type="body" sz="quarter" idx="14" hasCustomPrompt="1"/>
          </p:nvPr>
        </p:nvSpPr>
        <p:spPr>
          <a:xfrm>
            <a:off x="273069"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Tree>
    <p:extLst>
      <p:ext uri="{BB962C8B-B14F-4D97-AF65-F5344CB8AC3E}">
        <p14:creationId xmlns:p14="http://schemas.microsoft.com/office/powerpoint/2010/main" val="291536671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7B: 3Col Text Gree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C2249AA-6350-3D4B-BF12-CF9277734F39}"/>
              </a:ext>
            </a:extLst>
          </p:cNvPr>
          <p:cNvSpPr/>
          <p:nvPr userDrawn="1"/>
        </p:nvSpPr>
        <p:spPr>
          <a:xfrm>
            <a:off x="0" y="0"/>
            <a:ext cx="405993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6908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72971851-B546-1749-AB3D-7BFF839BFB83}"/>
              </a:ext>
            </a:extLst>
          </p:cNvPr>
          <p:cNvSpPr>
            <a:spLocks noGrp="1"/>
          </p:cNvSpPr>
          <p:nvPr>
            <p:ph type="ftr" sz="quarter" idx="10"/>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C5C62988-2B1C-6246-A678-DC3A4D29FF6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31" name="Text Placeholder 2">
            <a:extLst>
              <a:ext uri="{FF2B5EF4-FFF2-40B4-BE49-F238E27FC236}">
                <a16:creationId xmlns:a16="http://schemas.microsoft.com/office/drawing/2014/main" id="{9C77B6D8-AF96-DB44-83FF-1ABE86BFC432}"/>
              </a:ext>
            </a:extLst>
          </p:cNvPr>
          <p:cNvSpPr>
            <a:spLocks noGrp="1"/>
          </p:cNvSpPr>
          <p:nvPr>
            <p:ph type="body" sz="quarter" idx="12" hasCustomPrompt="1"/>
          </p:nvPr>
        </p:nvSpPr>
        <p:spPr>
          <a:xfrm>
            <a:off x="4333005" y="259185"/>
            <a:ext cx="3513799" cy="5608111"/>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32" name="Text Placeholder 2">
            <a:extLst>
              <a:ext uri="{FF2B5EF4-FFF2-40B4-BE49-F238E27FC236}">
                <a16:creationId xmlns:a16="http://schemas.microsoft.com/office/drawing/2014/main" id="{2FC4989A-0FDA-E845-ABDA-9E8343E1E51C}"/>
              </a:ext>
            </a:extLst>
          </p:cNvPr>
          <p:cNvSpPr>
            <a:spLocks noGrp="1"/>
          </p:cNvSpPr>
          <p:nvPr>
            <p:ph type="body" sz="quarter" idx="13" hasCustomPrompt="1"/>
          </p:nvPr>
        </p:nvSpPr>
        <p:spPr>
          <a:xfrm>
            <a:off x="8397513"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33" name="Text Placeholder 2">
            <a:extLst>
              <a:ext uri="{FF2B5EF4-FFF2-40B4-BE49-F238E27FC236}">
                <a16:creationId xmlns:a16="http://schemas.microsoft.com/office/drawing/2014/main" id="{634AA2DF-C1E0-4841-A1C2-FD7AA1895DC1}"/>
              </a:ext>
            </a:extLst>
          </p:cNvPr>
          <p:cNvSpPr>
            <a:spLocks noGrp="1"/>
          </p:cNvSpPr>
          <p:nvPr>
            <p:ph type="body" sz="quarter" idx="14" hasCustomPrompt="1"/>
          </p:nvPr>
        </p:nvSpPr>
        <p:spPr>
          <a:xfrm>
            <a:off x="273069"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Tree>
    <p:extLst>
      <p:ext uri="{BB962C8B-B14F-4D97-AF65-F5344CB8AC3E}">
        <p14:creationId xmlns:p14="http://schemas.microsoft.com/office/powerpoint/2010/main" val="360882970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7C: 3Col Text Orange/Yellow">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C2249AA-6350-3D4B-BF12-CF9277734F39}"/>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6908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72971851-B546-1749-AB3D-7BFF839BFB83}"/>
              </a:ext>
            </a:extLst>
          </p:cNvPr>
          <p:cNvSpPr>
            <a:spLocks noGrp="1"/>
          </p:cNvSpPr>
          <p:nvPr>
            <p:ph type="ftr" sz="quarter" idx="10"/>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C5C62988-2B1C-6246-A678-DC3A4D29FF6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31" name="Text Placeholder 2">
            <a:extLst>
              <a:ext uri="{FF2B5EF4-FFF2-40B4-BE49-F238E27FC236}">
                <a16:creationId xmlns:a16="http://schemas.microsoft.com/office/drawing/2014/main" id="{9C77B6D8-AF96-DB44-83FF-1ABE86BFC432}"/>
              </a:ext>
            </a:extLst>
          </p:cNvPr>
          <p:cNvSpPr>
            <a:spLocks noGrp="1"/>
          </p:cNvSpPr>
          <p:nvPr>
            <p:ph type="body" sz="quarter" idx="12" hasCustomPrompt="1"/>
          </p:nvPr>
        </p:nvSpPr>
        <p:spPr>
          <a:xfrm>
            <a:off x="4333005" y="259185"/>
            <a:ext cx="3513799" cy="5608111"/>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32" name="Text Placeholder 2">
            <a:extLst>
              <a:ext uri="{FF2B5EF4-FFF2-40B4-BE49-F238E27FC236}">
                <a16:creationId xmlns:a16="http://schemas.microsoft.com/office/drawing/2014/main" id="{2FC4989A-0FDA-E845-ABDA-9E8343E1E51C}"/>
              </a:ext>
            </a:extLst>
          </p:cNvPr>
          <p:cNvSpPr>
            <a:spLocks noGrp="1"/>
          </p:cNvSpPr>
          <p:nvPr>
            <p:ph type="body" sz="quarter" idx="13" hasCustomPrompt="1"/>
          </p:nvPr>
        </p:nvSpPr>
        <p:spPr>
          <a:xfrm>
            <a:off x="8397513"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33" name="Text Placeholder 2">
            <a:extLst>
              <a:ext uri="{FF2B5EF4-FFF2-40B4-BE49-F238E27FC236}">
                <a16:creationId xmlns:a16="http://schemas.microsoft.com/office/drawing/2014/main" id="{634AA2DF-C1E0-4841-A1C2-FD7AA1895DC1}"/>
              </a:ext>
            </a:extLst>
          </p:cNvPr>
          <p:cNvSpPr>
            <a:spLocks noGrp="1"/>
          </p:cNvSpPr>
          <p:nvPr>
            <p:ph type="body" sz="quarter" idx="14" hasCustomPrompt="1"/>
          </p:nvPr>
        </p:nvSpPr>
        <p:spPr>
          <a:xfrm>
            <a:off x="273069"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Tree>
    <p:extLst>
      <p:ext uri="{BB962C8B-B14F-4D97-AF65-F5344CB8AC3E}">
        <p14:creationId xmlns:p14="http://schemas.microsoft.com/office/powerpoint/2010/main" val="33119207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A: 2x2 Title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E4723C1-D2E9-9F44-B87B-D905669B20E1}"/>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A882FE66-FE60-DF40-A591-52AB6B4CAFD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3" name="Text Placeholder 2">
            <a:extLst>
              <a:ext uri="{FF2B5EF4-FFF2-40B4-BE49-F238E27FC236}">
                <a16:creationId xmlns:a16="http://schemas.microsoft.com/office/drawing/2014/main" id="{CB7E0739-3446-AD4F-BF9C-50C5D43B6175}"/>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4" name="Text Placeholder 2">
            <a:extLst>
              <a:ext uri="{FF2B5EF4-FFF2-40B4-BE49-F238E27FC236}">
                <a16:creationId xmlns:a16="http://schemas.microsoft.com/office/drawing/2014/main" id="{002E2E76-AB5E-3242-B5FC-0C7684B64399}"/>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24BE025A-F2E9-654A-9BE2-AC71D7ACE771}"/>
              </a:ext>
            </a:extLst>
          </p:cNvPr>
          <p:cNvSpPr>
            <a:spLocks noGrp="1"/>
          </p:cNvSpPr>
          <p:nvPr>
            <p:ph type="body" sz="quarter" idx="17" hasCustomPrompt="1"/>
          </p:nvPr>
        </p:nvSpPr>
        <p:spPr>
          <a:xfrm>
            <a:off x="427590" y="41826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0" name="Text Placeholder 2">
            <a:extLst>
              <a:ext uri="{FF2B5EF4-FFF2-40B4-BE49-F238E27FC236}">
                <a16:creationId xmlns:a16="http://schemas.microsoft.com/office/drawing/2014/main" id="{DA5C87F3-5632-CE49-8C0F-C1621B520C41}"/>
              </a:ext>
            </a:extLst>
          </p:cNvPr>
          <p:cNvSpPr>
            <a:spLocks noGrp="1"/>
          </p:cNvSpPr>
          <p:nvPr>
            <p:ph type="body" sz="quarter" idx="18" hasCustomPrompt="1"/>
          </p:nvPr>
        </p:nvSpPr>
        <p:spPr>
          <a:xfrm>
            <a:off x="6523590" y="3473217"/>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281626916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8A: 3Col Bold + Subhead Text Blu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22920" y="0"/>
            <a:ext cx="4069080"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2">
            <a:extLst>
              <a:ext uri="{FF2B5EF4-FFF2-40B4-BE49-F238E27FC236}">
                <a16:creationId xmlns:a16="http://schemas.microsoft.com/office/drawing/2014/main" id="{11876792-0D39-D94C-90B8-59DC76CBAE35}"/>
              </a:ext>
            </a:extLst>
          </p:cNvPr>
          <p:cNvSpPr>
            <a:spLocks noGrp="1"/>
          </p:cNvSpPr>
          <p:nvPr>
            <p:ph type="body" sz="quarter" idx="12" hasCustomPrompt="1"/>
          </p:nvPr>
        </p:nvSpPr>
        <p:spPr>
          <a:xfrm>
            <a:off x="273069"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8" name="Text Placeholder 2">
            <a:extLst>
              <a:ext uri="{FF2B5EF4-FFF2-40B4-BE49-F238E27FC236}">
                <a16:creationId xmlns:a16="http://schemas.microsoft.com/office/drawing/2014/main" id="{39AE76EA-7F83-1F46-B240-3AADDED885BE}"/>
              </a:ext>
            </a:extLst>
          </p:cNvPr>
          <p:cNvSpPr>
            <a:spLocks noGrp="1"/>
          </p:cNvSpPr>
          <p:nvPr>
            <p:ph type="body" sz="quarter" idx="13" hasCustomPrompt="1"/>
          </p:nvPr>
        </p:nvSpPr>
        <p:spPr>
          <a:xfrm>
            <a:off x="273069"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9" name="Text Placeholder 2">
            <a:extLst>
              <a:ext uri="{FF2B5EF4-FFF2-40B4-BE49-F238E27FC236}">
                <a16:creationId xmlns:a16="http://schemas.microsoft.com/office/drawing/2014/main" id="{4ADE6178-4E55-4544-9A48-AB34DBD3D3EE}"/>
              </a:ext>
            </a:extLst>
          </p:cNvPr>
          <p:cNvSpPr>
            <a:spLocks noGrp="1"/>
          </p:cNvSpPr>
          <p:nvPr>
            <p:ph type="body" sz="quarter" idx="14" hasCustomPrompt="1"/>
          </p:nvPr>
        </p:nvSpPr>
        <p:spPr>
          <a:xfrm>
            <a:off x="8392940"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40" name="Text Placeholder 2">
            <a:extLst>
              <a:ext uri="{FF2B5EF4-FFF2-40B4-BE49-F238E27FC236}">
                <a16:creationId xmlns:a16="http://schemas.microsoft.com/office/drawing/2014/main" id="{0962921D-11DE-654E-9EAD-D3BE79FA535C}"/>
              </a:ext>
            </a:extLst>
          </p:cNvPr>
          <p:cNvSpPr>
            <a:spLocks noGrp="1"/>
          </p:cNvSpPr>
          <p:nvPr>
            <p:ph type="body" sz="quarter" idx="15" hasCustomPrompt="1"/>
          </p:nvPr>
        </p:nvSpPr>
        <p:spPr>
          <a:xfrm>
            <a:off x="8392940"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1" name="Text Placeholder 2">
            <a:extLst>
              <a:ext uri="{FF2B5EF4-FFF2-40B4-BE49-F238E27FC236}">
                <a16:creationId xmlns:a16="http://schemas.microsoft.com/office/drawing/2014/main" id="{B5994E3C-2D92-5943-8A52-C98317287E21}"/>
              </a:ext>
            </a:extLst>
          </p:cNvPr>
          <p:cNvSpPr>
            <a:spLocks noGrp="1"/>
          </p:cNvSpPr>
          <p:nvPr>
            <p:ph type="body" sz="quarter" idx="16" hasCustomPrompt="1"/>
          </p:nvPr>
        </p:nvSpPr>
        <p:spPr>
          <a:xfrm>
            <a:off x="4340165" y="1222745"/>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42" name="Text Placeholder 2">
            <a:extLst>
              <a:ext uri="{FF2B5EF4-FFF2-40B4-BE49-F238E27FC236}">
                <a16:creationId xmlns:a16="http://schemas.microsoft.com/office/drawing/2014/main" id="{25CB3D8B-ADDB-4949-88A0-7D83996A9806}"/>
              </a:ext>
            </a:extLst>
          </p:cNvPr>
          <p:cNvSpPr>
            <a:spLocks noGrp="1"/>
          </p:cNvSpPr>
          <p:nvPr>
            <p:ph type="body" sz="quarter" idx="17" hasCustomPrompt="1"/>
          </p:nvPr>
        </p:nvSpPr>
        <p:spPr>
          <a:xfrm>
            <a:off x="4340165" y="3059715"/>
            <a:ext cx="3513799" cy="2786067"/>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4F749F62-EE5C-164E-8F07-EA84BAAEE2D6}"/>
              </a:ext>
            </a:extLst>
          </p:cNvPr>
          <p:cNvSpPr>
            <a:spLocks noGrp="1"/>
          </p:cNvSpPr>
          <p:nvPr>
            <p:ph type="ftr" sz="quarter" idx="18"/>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82079001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8B: 3Col Bold + Subhead Text Gree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19872" y="0"/>
            <a:ext cx="406908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2">
            <a:extLst>
              <a:ext uri="{FF2B5EF4-FFF2-40B4-BE49-F238E27FC236}">
                <a16:creationId xmlns:a16="http://schemas.microsoft.com/office/drawing/2014/main" id="{11876792-0D39-D94C-90B8-59DC76CBAE35}"/>
              </a:ext>
            </a:extLst>
          </p:cNvPr>
          <p:cNvSpPr>
            <a:spLocks noGrp="1"/>
          </p:cNvSpPr>
          <p:nvPr>
            <p:ph type="body" sz="quarter" idx="12" hasCustomPrompt="1"/>
          </p:nvPr>
        </p:nvSpPr>
        <p:spPr>
          <a:xfrm>
            <a:off x="273069"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8" name="Text Placeholder 2">
            <a:extLst>
              <a:ext uri="{FF2B5EF4-FFF2-40B4-BE49-F238E27FC236}">
                <a16:creationId xmlns:a16="http://schemas.microsoft.com/office/drawing/2014/main" id="{39AE76EA-7F83-1F46-B240-3AADDED885BE}"/>
              </a:ext>
            </a:extLst>
          </p:cNvPr>
          <p:cNvSpPr>
            <a:spLocks noGrp="1"/>
          </p:cNvSpPr>
          <p:nvPr>
            <p:ph type="body" sz="quarter" idx="13" hasCustomPrompt="1"/>
          </p:nvPr>
        </p:nvSpPr>
        <p:spPr>
          <a:xfrm>
            <a:off x="273069"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9" name="Text Placeholder 2">
            <a:extLst>
              <a:ext uri="{FF2B5EF4-FFF2-40B4-BE49-F238E27FC236}">
                <a16:creationId xmlns:a16="http://schemas.microsoft.com/office/drawing/2014/main" id="{4ADE6178-4E55-4544-9A48-AB34DBD3D3EE}"/>
              </a:ext>
            </a:extLst>
          </p:cNvPr>
          <p:cNvSpPr>
            <a:spLocks noGrp="1"/>
          </p:cNvSpPr>
          <p:nvPr>
            <p:ph type="body" sz="quarter" idx="14" hasCustomPrompt="1"/>
          </p:nvPr>
        </p:nvSpPr>
        <p:spPr>
          <a:xfrm>
            <a:off x="8392940"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40" name="Text Placeholder 2">
            <a:extLst>
              <a:ext uri="{FF2B5EF4-FFF2-40B4-BE49-F238E27FC236}">
                <a16:creationId xmlns:a16="http://schemas.microsoft.com/office/drawing/2014/main" id="{0962921D-11DE-654E-9EAD-D3BE79FA535C}"/>
              </a:ext>
            </a:extLst>
          </p:cNvPr>
          <p:cNvSpPr>
            <a:spLocks noGrp="1"/>
          </p:cNvSpPr>
          <p:nvPr>
            <p:ph type="body" sz="quarter" idx="15" hasCustomPrompt="1"/>
          </p:nvPr>
        </p:nvSpPr>
        <p:spPr>
          <a:xfrm>
            <a:off x="8392940"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1" name="Text Placeholder 2">
            <a:extLst>
              <a:ext uri="{FF2B5EF4-FFF2-40B4-BE49-F238E27FC236}">
                <a16:creationId xmlns:a16="http://schemas.microsoft.com/office/drawing/2014/main" id="{B5994E3C-2D92-5943-8A52-C98317287E21}"/>
              </a:ext>
            </a:extLst>
          </p:cNvPr>
          <p:cNvSpPr>
            <a:spLocks noGrp="1"/>
          </p:cNvSpPr>
          <p:nvPr>
            <p:ph type="body" sz="quarter" idx="16" hasCustomPrompt="1"/>
          </p:nvPr>
        </p:nvSpPr>
        <p:spPr>
          <a:xfrm>
            <a:off x="4340165" y="1222745"/>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42" name="Text Placeholder 2">
            <a:extLst>
              <a:ext uri="{FF2B5EF4-FFF2-40B4-BE49-F238E27FC236}">
                <a16:creationId xmlns:a16="http://schemas.microsoft.com/office/drawing/2014/main" id="{25CB3D8B-ADDB-4949-88A0-7D83996A9806}"/>
              </a:ext>
            </a:extLst>
          </p:cNvPr>
          <p:cNvSpPr>
            <a:spLocks noGrp="1"/>
          </p:cNvSpPr>
          <p:nvPr>
            <p:ph type="body" sz="quarter" idx="17" hasCustomPrompt="1"/>
          </p:nvPr>
        </p:nvSpPr>
        <p:spPr>
          <a:xfrm>
            <a:off x="4340165" y="3059715"/>
            <a:ext cx="3513799" cy="2786067"/>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4F749F62-EE5C-164E-8F07-EA84BAAEE2D6}"/>
              </a:ext>
            </a:extLst>
          </p:cNvPr>
          <p:cNvSpPr>
            <a:spLocks noGrp="1"/>
          </p:cNvSpPr>
          <p:nvPr>
            <p:ph type="ftr" sz="quarter" idx="18"/>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24740319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8C: 3Col Bold + Subhead Text Orange/Yellow">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19872" y="0"/>
            <a:ext cx="406908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2">
            <a:extLst>
              <a:ext uri="{FF2B5EF4-FFF2-40B4-BE49-F238E27FC236}">
                <a16:creationId xmlns:a16="http://schemas.microsoft.com/office/drawing/2014/main" id="{11876792-0D39-D94C-90B8-59DC76CBAE35}"/>
              </a:ext>
            </a:extLst>
          </p:cNvPr>
          <p:cNvSpPr>
            <a:spLocks noGrp="1"/>
          </p:cNvSpPr>
          <p:nvPr>
            <p:ph type="body" sz="quarter" idx="12" hasCustomPrompt="1"/>
          </p:nvPr>
        </p:nvSpPr>
        <p:spPr>
          <a:xfrm>
            <a:off x="273069"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8" name="Text Placeholder 2">
            <a:extLst>
              <a:ext uri="{FF2B5EF4-FFF2-40B4-BE49-F238E27FC236}">
                <a16:creationId xmlns:a16="http://schemas.microsoft.com/office/drawing/2014/main" id="{39AE76EA-7F83-1F46-B240-3AADDED885BE}"/>
              </a:ext>
            </a:extLst>
          </p:cNvPr>
          <p:cNvSpPr>
            <a:spLocks noGrp="1"/>
          </p:cNvSpPr>
          <p:nvPr>
            <p:ph type="body" sz="quarter" idx="13" hasCustomPrompt="1"/>
          </p:nvPr>
        </p:nvSpPr>
        <p:spPr>
          <a:xfrm>
            <a:off x="273069"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9" name="Text Placeholder 2">
            <a:extLst>
              <a:ext uri="{FF2B5EF4-FFF2-40B4-BE49-F238E27FC236}">
                <a16:creationId xmlns:a16="http://schemas.microsoft.com/office/drawing/2014/main" id="{4ADE6178-4E55-4544-9A48-AB34DBD3D3EE}"/>
              </a:ext>
            </a:extLst>
          </p:cNvPr>
          <p:cNvSpPr>
            <a:spLocks noGrp="1"/>
          </p:cNvSpPr>
          <p:nvPr>
            <p:ph type="body" sz="quarter" idx="14" hasCustomPrompt="1"/>
          </p:nvPr>
        </p:nvSpPr>
        <p:spPr>
          <a:xfrm>
            <a:off x="8392940"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40" name="Text Placeholder 2">
            <a:extLst>
              <a:ext uri="{FF2B5EF4-FFF2-40B4-BE49-F238E27FC236}">
                <a16:creationId xmlns:a16="http://schemas.microsoft.com/office/drawing/2014/main" id="{0962921D-11DE-654E-9EAD-D3BE79FA535C}"/>
              </a:ext>
            </a:extLst>
          </p:cNvPr>
          <p:cNvSpPr>
            <a:spLocks noGrp="1"/>
          </p:cNvSpPr>
          <p:nvPr>
            <p:ph type="body" sz="quarter" idx="15" hasCustomPrompt="1"/>
          </p:nvPr>
        </p:nvSpPr>
        <p:spPr>
          <a:xfrm>
            <a:off x="8392940"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1" name="Text Placeholder 2">
            <a:extLst>
              <a:ext uri="{FF2B5EF4-FFF2-40B4-BE49-F238E27FC236}">
                <a16:creationId xmlns:a16="http://schemas.microsoft.com/office/drawing/2014/main" id="{B5994E3C-2D92-5943-8A52-C98317287E21}"/>
              </a:ext>
            </a:extLst>
          </p:cNvPr>
          <p:cNvSpPr>
            <a:spLocks noGrp="1"/>
          </p:cNvSpPr>
          <p:nvPr>
            <p:ph type="body" sz="quarter" idx="16" hasCustomPrompt="1"/>
          </p:nvPr>
        </p:nvSpPr>
        <p:spPr>
          <a:xfrm>
            <a:off x="4340165" y="1222745"/>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42" name="Text Placeholder 2">
            <a:extLst>
              <a:ext uri="{FF2B5EF4-FFF2-40B4-BE49-F238E27FC236}">
                <a16:creationId xmlns:a16="http://schemas.microsoft.com/office/drawing/2014/main" id="{25CB3D8B-ADDB-4949-88A0-7D83996A9806}"/>
              </a:ext>
            </a:extLst>
          </p:cNvPr>
          <p:cNvSpPr>
            <a:spLocks noGrp="1"/>
          </p:cNvSpPr>
          <p:nvPr>
            <p:ph type="body" sz="quarter" idx="17" hasCustomPrompt="1"/>
          </p:nvPr>
        </p:nvSpPr>
        <p:spPr>
          <a:xfrm>
            <a:off x="4340165" y="3059715"/>
            <a:ext cx="3513799" cy="2786067"/>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4F749F62-EE5C-164E-8F07-EA84BAAEE2D6}"/>
              </a:ext>
            </a:extLst>
          </p:cNvPr>
          <p:cNvSpPr>
            <a:spLocks noGrp="1"/>
          </p:cNvSpPr>
          <p:nvPr>
            <p:ph type="ftr" sz="quarter" idx="18"/>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54006469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9A: 3Col Content + Text and Image Blu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B3EF95-9E96-9949-AF3E-DE48840EA0E3}"/>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A30AF-663A-AA41-AFD7-A73C73F35DA3}"/>
              </a:ext>
            </a:extLst>
          </p:cNvPr>
          <p:cNvSpPr/>
          <p:nvPr userDrawn="1"/>
        </p:nvSpPr>
        <p:spPr>
          <a:xfrm>
            <a:off x="8119872" y="0"/>
            <a:ext cx="4069080" cy="6109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D44A105-DDA3-3045-B8AC-DCAA2ACCDC9B}"/>
              </a:ext>
            </a:extLst>
          </p:cNvPr>
          <p:cNvSpPr>
            <a:spLocks noGrp="1"/>
          </p:cNvSpPr>
          <p:nvPr>
            <p:ph type="pic" sz="quarter" idx="10"/>
          </p:nvPr>
        </p:nvSpPr>
        <p:spPr>
          <a:xfrm>
            <a:off x="4059935" y="-1"/>
            <a:ext cx="4059937" cy="6109909"/>
          </a:xfrm>
        </p:spPr>
        <p:txBody>
          <a:bodyPr/>
          <a:lstStyle/>
          <a:p>
            <a:endParaRPr lang="en-US"/>
          </a:p>
        </p:txBody>
      </p:sp>
      <p:sp>
        <p:nvSpPr>
          <p:cNvPr id="34" name="Text Placeholder 2">
            <a:extLst>
              <a:ext uri="{FF2B5EF4-FFF2-40B4-BE49-F238E27FC236}">
                <a16:creationId xmlns:a16="http://schemas.microsoft.com/office/drawing/2014/main" id="{E9C2549F-7222-3A41-983A-F0A4923DA852}"/>
              </a:ext>
            </a:extLst>
          </p:cNvPr>
          <p:cNvSpPr>
            <a:spLocks noGrp="1"/>
          </p:cNvSpPr>
          <p:nvPr>
            <p:ph type="body" sz="quarter" idx="12" hasCustomPrompt="1"/>
          </p:nvPr>
        </p:nvSpPr>
        <p:spPr>
          <a:xfrm>
            <a:off x="273069"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622BD3AC-95B9-C547-B551-14C0A6CF2B1C}"/>
              </a:ext>
            </a:extLst>
          </p:cNvPr>
          <p:cNvSpPr>
            <a:spLocks noGrp="1"/>
          </p:cNvSpPr>
          <p:nvPr>
            <p:ph type="body" sz="quarter" idx="13" hasCustomPrompt="1"/>
          </p:nvPr>
        </p:nvSpPr>
        <p:spPr>
          <a:xfrm>
            <a:off x="273069"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4FD400F6-EE04-9640-9869-F854F0F13375}"/>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7" name="Text Placeholder 2">
            <a:extLst>
              <a:ext uri="{FF2B5EF4-FFF2-40B4-BE49-F238E27FC236}">
                <a16:creationId xmlns:a16="http://schemas.microsoft.com/office/drawing/2014/main" id="{1AA217A7-7ABF-B74A-9F68-AC8594B624A6}"/>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 name="Footer Placeholder 3">
            <a:extLst>
              <a:ext uri="{FF2B5EF4-FFF2-40B4-BE49-F238E27FC236}">
                <a16:creationId xmlns:a16="http://schemas.microsoft.com/office/drawing/2014/main" id="{4763069A-25F3-2543-A723-42B4235A81CB}"/>
              </a:ext>
            </a:extLst>
          </p:cNvPr>
          <p:cNvSpPr>
            <a:spLocks noGrp="1"/>
          </p:cNvSpPr>
          <p:nvPr>
            <p:ph type="ftr" sz="quarter" idx="16"/>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A2AB8419-798B-9D49-B65C-874F9F7D21BB}"/>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428207130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9B: 3Col Content + Text and Image Gree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B3EF95-9E96-9949-AF3E-DE48840EA0E3}"/>
              </a:ext>
            </a:extLst>
          </p:cNvPr>
          <p:cNvSpPr/>
          <p:nvPr userDrawn="1"/>
        </p:nvSpPr>
        <p:spPr>
          <a:xfrm>
            <a:off x="0" y="0"/>
            <a:ext cx="4059936"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A30AF-663A-AA41-AFD7-A73C73F35DA3}"/>
              </a:ext>
            </a:extLst>
          </p:cNvPr>
          <p:cNvSpPr/>
          <p:nvPr userDrawn="1"/>
        </p:nvSpPr>
        <p:spPr>
          <a:xfrm>
            <a:off x="8119872" y="0"/>
            <a:ext cx="406908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D44A105-DDA3-3045-B8AC-DCAA2ACCDC9B}"/>
              </a:ext>
            </a:extLst>
          </p:cNvPr>
          <p:cNvSpPr>
            <a:spLocks noGrp="1"/>
          </p:cNvSpPr>
          <p:nvPr>
            <p:ph type="pic" sz="quarter" idx="10"/>
          </p:nvPr>
        </p:nvSpPr>
        <p:spPr>
          <a:xfrm>
            <a:off x="4059935" y="-1"/>
            <a:ext cx="4059937" cy="6109909"/>
          </a:xfrm>
        </p:spPr>
        <p:txBody>
          <a:bodyPr/>
          <a:lstStyle/>
          <a:p>
            <a:endParaRPr lang="en-US"/>
          </a:p>
        </p:txBody>
      </p:sp>
      <p:sp>
        <p:nvSpPr>
          <p:cNvPr id="34" name="Text Placeholder 2">
            <a:extLst>
              <a:ext uri="{FF2B5EF4-FFF2-40B4-BE49-F238E27FC236}">
                <a16:creationId xmlns:a16="http://schemas.microsoft.com/office/drawing/2014/main" id="{E9C2549F-7222-3A41-983A-F0A4923DA852}"/>
              </a:ext>
            </a:extLst>
          </p:cNvPr>
          <p:cNvSpPr>
            <a:spLocks noGrp="1"/>
          </p:cNvSpPr>
          <p:nvPr>
            <p:ph type="body" sz="quarter" idx="12" hasCustomPrompt="1"/>
          </p:nvPr>
        </p:nvSpPr>
        <p:spPr>
          <a:xfrm>
            <a:off x="273069"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622BD3AC-95B9-C547-B551-14C0A6CF2B1C}"/>
              </a:ext>
            </a:extLst>
          </p:cNvPr>
          <p:cNvSpPr>
            <a:spLocks noGrp="1"/>
          </p:cNvSpPr>
          <p:nvPr>
            <p:ph type="body" sz="quarter" idx="13" hasCustomPrompt="1"/>
          </p:nvPr>
        </p:nvSpPr>
        <p:spPr>
          <a:xfrm>
            <a:off x="273069"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4FD400F6-EE04-9640-9869-F854F0F13375}"/>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7" name="Text Placeholder 2">
            <a:extLst>
              <a:ext uri="{FF2B5EF4-FFF2-40B4-BE49-F238E27FC236}">
                <a16:creationId xmlns:a16="http://schemas.microsoft.com/office/drawing/2014/main" id="{1AA217A7-7ABF-B74A-9F68-AC8594B624A6}"/>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 name="Footer Placeholder 3">
            <a:extLst>
              <a:ext uri="{FF2B5EF4-FFF2-40B4-BE49-F238E27FC236}">
                <a16:creationId xmlns:a16="http://schemas.microsoft.com/office/drawing/2014/main" id="{4763069A-25F3-2543-A723-42B4235A81CB}"/>
              </a:ext>
            </a:extLst>
          </p:cNvPr>
          <p:cNvSpPr>
            <a:spLocks noGrp="1"/>
          </p:cNvSpPr>
          <p:nvPr>
            <p:ph type="ftr" sz="quarter" idx="16"/>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A2AB8419-798B-9D49-B65C-874F9F7D21BB}"/>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02817526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9C: 3Col Content + Text and Image Oran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B3EF95-9E96-9949-AF3E-DE48840EA0E3}"/>
              </a:ext>
            </a:extLst>
          </p:cNvPr>
          <p:cNvSpPr/>
          <p:nvPr userDrawn="1"/>
        </p:nvSpPr>
        <p:spPr>
          <a:xfrm>
            <a:off x="0"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A30AF-663A-AA41-AFD7-A73C73F35DA3}"/>
              </a:ext>
            </a:extLst>
          </p:cNvPr>
          <p:cNvSpPr/>
          <p:nvPr userDrawn="1"/>
        </p:nvSpPr>
        <p:spPr>
          <a:xfrm>
            <a:off x="8119872" y="0"/>
            <a:ext cx="4069080" cy="61099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D44A105-DDA3-3045-B8AC-DCAA2ACCDC9B}"/>
              </a:ext>
            </a:extLst>
          </p:cNvPr>
          <p:cNvSpPr>
            <a:spLocks noGrp="1"/>
          </p:cNvSpPr>
          <p:nvPr>
            <p:ph type="pic" sz="quarter" idx="10"/>
          </p:nvPr>
        </p:nvSpPr>
        <p:spPr>
          <a:xfrm>
            <a:off x="4059935" y="-1"/>
            <a:ext cx="4059937" cy="6109909"/>
          </a:xfrm>
        </p:spPr>
        <p:txBody>
          <a:bodyPr/>
          <a:lstStyle/>
          <a:p>
            <a:endParaRPr lang="en-US"/>
          </a:p>
        </p:txBody>
      </p:sp>
      <p:sp>
        <p:nvSpPr>
          <p:cNvPr id="34" name="Text Placeholder 2">
            <a:extLst>
              <a:ext uri="{FF2B5EF4-FFF2-40B4-BE49-F238E27FC236}">
                <a16:creationId xmlns:a16="http://schemas.microsoft.com/office/drawing/2014/main" id="{E9C2549F-7222-3A41-983A-F0A4923DA852}"/>
              </a:ext>
            </a:extLst>
          </p:cNvPr>
          <p:cNvSpPr>
            <a:spLocks noGrp="1"/>
          </p:cNvSpPr>
          <p:nvPr>
            <p:ph type="body" sz="quarter" idx="12" hasCustomPrompt="1"/>
          </p:nvPr>
        </p:nvSpPr>
        <p:spPr>
          <a:xfrm>
            <a:off x="273069"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622BD3AC-95B9-C547-B551-14C0A6CF2B1C}"/>
              </a:ext>
            </a:extLst>
          </p:cNvPr>
          <p:cNvSpPr>
            <a:spLocks noGrp="1"/>
          </p:cNvSpPr>
          <p:nvPr>
            <p:ph type="body" sz="quarter" idx="13" hasCustomPrompt="1"/>
          </p:nvPr>
        </p:nvSpPr>
        <p:spPr>
          <a:xfrm>
            <a:off x="273069"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4FD400F6-EE04-9640-9869-F854F0F13375}"/>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7" name="Text Placeholder 2">
            <a:extLst>
              <a:ext uri="{FF2B5EF4-FFF2-40B4-BE49-F238E27FC236}">
                <a16:creationId xmlns:a16="http://schemas.microsoft.com/office/drawing/2014/main" id="{1AA217A7-7ABF-B74A-9F68-AC8594B624A6}"/>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 name="Footer Placeholder 3">
            <a:extLst>
              <a:ext uri="{FF2B5EF4-FFF2-40B4-BE49-F238E27FC236}">
                <a16:creationId xmlns:a16="http://schemas.microsoft.com/office/drawing/2014/main" id="{4763069A-25F3-2543-A723-42B4235A81CB}"/>
              </a:ext>
            </a:extLst>
          </p:cNvPr>
          <p:cNvSpPr>
            <a:spLocks noGrp="1"/>
          </p:cNvSpPr>
          <p:nvPr>
            <p:ph type="ftr" sz="quarter" idx="16"/>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A2AB8419-798B-9D49-B65C-874F9F7D21BB}"/>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34179042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9D: 3Col Content + Text and Image Yellow">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44A105-DDA3-3045-B8AC-DCAA2ACCDC9B}"/>
              </a:ext>
            </a:extLst>
          </p:cNvPr>
          <p:cNvSpPr>
            <a:spLocks noGrp="1"/>
          </p:cNvSpPr>
          <p:nvPr>
            <p:ph type="pic" sz="quarter" idx="10"/>
          </p:nvPr>
        </p:nvSpPr>
        <p:spPr>
          <a:xfrm>
            <a:off x="4059935" y="-1"/>
            <a:ext cx="4059937" cy="6109909"/>
          </a:xfrm>
        </p:spPr>
        <p:txBody>
          <a:bodyPr/>
          <a:lstStyle/>
          <a:p>
            <a:endParaRPr lang="en-US"/>
          </a:p>
        </p:txBody>
      </p:sp>
      <p:sp>
        <p:nvSpPr>
          <p:cNvPr id="17" name="Rectangle 16">
            <a:extLst>
              <a:ext uri="{FF2B5EF4-FFF2-40B4-BE49-F238E27FC236}">
                <a16:creationId xmlns:a16="http://schemas.microsoft.com/office/drawing/2014/main" id="{2FB3EF95-9E96-9949-AF3E-DE48840EA0E3}"/>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A30AF-663A-AA41-AFD7-A73C73F35DA3}"/>
              </a:ext>
            </a:extLst>
          </p:cNvPr>
          <p:cNvSpPr/>
          <p:nvPr userDrawn="1"/>
        </p:nvSpPr>
        <p:spPr>
          <a:xfrm>
            <a:off x="8119872" y="0"/>
            <a:ext cx="406908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E9C2549F-7222-3A41-983A-F0A4923DA852}"/>
              </a:ext>
            </a:extLst>
          </p:cNvPr>
          <p:cNvSpPr>
            <a:spLocks noGrp="1"/>
          </p:cNvSpPr>
          <p:nvPr>
            <p:ph type="body" sz="quarter" idx="12" hasCustomPrompt="1"/>
          </p:nvPr>
        </p:nvSpPr>
        <p:spPr>
          <a:xfrm>
            <a:off x="273069"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622BD3AC-95B9-C547-B551-14C0A6CF2B1C}"/>
              </a:ext>
            </a:extLst>
          </p:cNvPr>
          <p:cNvSpPr>
            <a:spLocks noGrp="1"/>
          </p:cNvSpPr>
          <p:nvPr>
            <p:ph type="body" sz="quarter" idx="13" hasCustomPrompt="1"/>
          </p:nvPr>
        </p:nvSpPr>
        <p:spPr>
          <a:xfrm>
            <a:off x="273069"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4FD400F6-EE04-9640-9869-F854F0F13375}"/>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7" name="Text Placeholder 2">
            <a:extLst>
              <a:ext uri="{FF2B5EF4-FFF2-40B4-BE49-F238E27FC236}">
                <a16:creationId xmlns:a16="http://schemas.microsoft.com/office/drawing/2014/main" id="{1AA217A7-7ABF-B74A-9F68-AC8594B624A6}"/>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 name="Footer Placeholder 3">
            <a:extLst>
              <a:ext uri="{FF2B5EF4-FFF2-40B4-BE49-F238E27FC236}">
                <a16:creationId xmlns:a16="http://schemas.microsoft.com/office/drawing/2014/main" id="{4763069A-25F3-2543-A723-42B4235A81CB}"/>
              </a:ext>
            </a:extLst>
          </p:cNvPr>
          <p:cNvSpPr>
            <a:spLocks noGrp="1"/>
          </p:cNvSpPr>
          <p:nvPr>
            <p:ph type="ftr" sz="quarter" idx="16"/>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A2AB8419-798B-9D49-B65C-874F9F7D21BB}"/>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73729846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20A: 3Col 2 Images + Text Blu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A1DA8EF-E8DC-C24A-9D24-A76C2BC95D24}"/>
              </a:ext>
            </a:extLst>
          </p:cNvPr>
          <p:cNvSpPr>
            <a:spLocks noGrp="1"/>
          </p:cNvSpPr>
          <p:nvPr>
            <p:ph type="pic" sz="quarter" idx="11"/>
          </p:nvPr>
        </p:nvSpPr>
        <p:spPr>
          <a:xfrm>
            <a:off x="8119873" y="0"/>
            <a:ext cx="4072128" cy="6110288"/>
          </a:xfrm>
        </p:spPr>
        <p:txBody>
          <a:bodyPr/>
          <a:lstStyle/>
          <a:p>
            <a:endParaRPr lang="en-US"/>
          </a:p>
        </p:txBody>
      </p:sp>
      <p:sp>
        <p:nvSpPr>
          <p:cNvPr id="3" name="Picture Placeholder 2">
            <a:extLst>
              <a:ext uri="{FF2B5EF4-FFF2-40B4-BE49-F238E27FC236}">
                <a16:creationId xmlns:a16="http://schemas.microsoft.com/office/drawing/2014/main" id="{1B4DDD92-A589-CF40-AE15-B76DD1B9766E}"/>
              </a:ext>
            </a:extLst>
          </p:cNvPr>
          <p:cNvSpPr>
            <a:spLocks noGrp="1"/>
          </p:cNvSpPr>
          <p:nvPr>
            <p:ph type="pic" sz="quarter" idx="10"/>
          </p:nvPr>
        </p:nvSpPr>
        <p:spPr>
          <a:xfrm>
            <a:off x="-1" y="-1"/>
            <a:ext cx="4059745" cy="6109910"/>
          </a:xfrm>
        </p:spPr>
        <p:txBody>
          <a:bodyPr/>
          <a:lstStyle/>
          <a:p>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59937"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295F78E3-25CE-3B46-8ED1-1CE3BD6BB398}"/>
              </a:ext>
            </a:extLst>
          </p:cNvPr>
          <p:cNvSpPr>
            <a:spLocks noGrp="1"/>
          </p:cNvSpPr>
          <p:nvPr>
            <p:ph type="ftr" sz="quarter" idx="12"/>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Tree>
    <p:extLst>
      <p:ext uri="{BB962C8B-B14F-4D97-AF65-F5344CB8AC3E}">
        <p14:creationId xmlns:p14="http://schemas.microsoft.com/office/powerpoint/2010/main" val="152849224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20B: 3Col 2 Images + Text Gree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A1DA8EF-E8DC-C24A-9D24-A76C2BC95D24}"/>
              </a:ext>
            </a:extLst>
          </p:cNvPr>
          <p:cNvSpPr>
            <a:spLocks noGrp="1"/>
          </p:cNvSpPr>
          <p:nvPr>
            <p:ph type="pic" sz="quarter" idx="11"/>
          </p:nvPr>
        </p:nvSpPr>
        <p:spPr>
          <a:xfrm>
            <a:off x="8119875" y="0"/>
            <a:ext cx="4072126" cy="6110288"/>
          </a:xfrm>
        </p:spPr>
        <p:txBody>
          <a:bodyPr/>
          <a:lstStyle/>
          <a:p>
            <a:endParaRPr lang="en-US"/>
          </a:p>
        </p:txBody>
      </p:sp>
      <p:sp>
        <p:nvSpPr>
          <p:cNvPr id="3" name="Picture Placeholder 2">
            <a:extLst>
              <a:ext uri="{FF2B5EF4-FFF2-40B4-BE49-F238E27FC236}">
                <a16:creationId xmlns:a16="http://schemas.microsoft.com/office/drawing/2014/main" id="{1B4DDD92-A589-CF40-AE15-B76DD1B9766E}"/>
              </a:ext>
            </a:extLst>
          </p:cNvPr>
          <p:cNvSpPr>
            <a:spLocks noGrp="1"/>
          </p:cNvSpPr>
          <p:nvPr>
            <p:ph type="pic" sz="quarter" idx="10"/>
          </p:nvPr>
        </p:nvSpPr>
        <p:spPr>
          <a:xfrm>
            <a:off x="0" y="-1"/>
            <a:ext cx="4059238" cy="6109910"/>
          </a:xfrm>
        </p:spPr>
        <p:txBody>
          <a:bodyPr/>
          <a:lstStyle/>
          <a:p>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60127"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295F78E3-25CE-3B46-8ED1-1CE3BD6BB398}"/>
              </a:ext>
            </a:extLst>
          </p:cNvPr>
          <p:cNvSpPr>
            <a:spLocks noGrp="1"/>
          </p:cNvSpPr>
          <p:nvPr>
            <p:ph type="ftr" sz="quarter" idx="12"/>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Tree>
    <p:extLst>
      <p:ext uri="{BB962C8B-B14F-4D97-AF65-F5344CB8AC3E}">
        <p14:creationId xmlns:p14="http://schemas.microsoft.com/office/powerpoint/2010/main" val="304100400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20C: 3Col 2 Images + Text Oran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A1DA8EF-E8DC-C24A-9D24-A76C2BC95D24}"/>
              </a:ext>
            </a:extLst>
          </p:cNvPr>
          <p:cNvSpPr>
            <a:spLocks noGrp="1"/>
          </p:cNvSpPr>
          <p:nvPr>
            <p:ph type="pic" sz="quarter" idx="11"/>
          </p:nvPr>
        </p:nvSpPr>
        <p:spPr>
          <a:xfrm>
            <a:off x="8120063" y="0"/>
            <a:ext cx="4071937" cy="6110288"/>
          </a:xfrm>
        </p:spPr>
        <p:txBody>
          <a:bodyPr/>
          <a:lstStyle/>
          <a:p>
            <a:endParaRPr lang="en-US"/>
          </a:p>
        </p:txBody>
      </p:sp>
      <p:sp>
        <p:nvSpPr>
          <p:cNvPr id="3" name="Picture Placeholder 2">
            <a:extLst>
              <a:ext uri="{FF2B5EF4-FFF2-40B4-BE49-F238E27FC236}">
                <a16:creationId xmlns:a16="http://schemas.microsoft.com/office/drawing/2014/main" id="{1B4DDD92-A589-CF40-AE15-B76DD1B9766E}"/>
              </a:ext>
            </a:extLst>
          </p:cNvPr>
          <p:cNvSpPr>
            <a:spLocks noGrp="1"/>
          </p:cNvSpPr>
          <p:nvPr>
            <p:ph type="pic" sz="quarter" idx="10"/>
          </p:nvPr>
        </p:nvSpPr>
        <p:spPr>
          <a:xfrm>
            <a:off x="0" y="-1"/>
            <a:ext cx="4059238" cy="6109910"/>
          </a:xfrm>
        </p:spPr>
        <p:txBody>
          <a:bodyPr/>
          <a:lstStyle/>
          <a:p>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60128"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295F78E3-25CE-3B46-8ED1-1CE3BD6BB398}"/>
              </a:ext>
            </a:extLst>
          </p:cNvPr>
          <p:cNvSpPr>
            <a:spLocks noGrp="1"/>
          </p:cNvSpPr>
          <p:nvPr>
            <p:ph type="ftr" sz="quarter" idx="12"/>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Tree>
    <p:extLst>
      <p:ext uri="{BB962C8B-B14F-4D97-AF65-F5344CB8AC3E}">
        <p14:creationId xmlns:p14="http://schemas.microsoft.com/office/powerpoint/2010/main" val="72096504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B: 2x2 Title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BD82C4-FDC9-274A-98DD-B92B5A0301C8}"/>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6198A3D8-A0F8-B841-B894-867D556EBC08}"/>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3" name="Text Placeholder 2">
            <a:extLst>
              <a:ext uri="{FF2B5EF4-FFF2-40B4-BE49-F238E27FC236}">
                <a16:creationId xmlns:a16="http://schemas.microsoft.com/office/drawing/2014/main" id="{D804B5FC-73D2-AA40-8E23-B710BDBB4486}"/>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4" name="Text Placeholder 2">
            <a:extLst>
              <a:ext uri="{FF2B5EF4-FFF2-40B4-BE49-F238E27FC236}">
                <a16:creationId xmlns:a16="http://schemas.microsoft.com/office/drawing/2014/main" id="{E4AFF1B2-ACFE-0B4D-BF44-05AE0007A471}"/>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B92592C5-2196-3A46-A1AB-F5E39AA11FDE}"/>
              </a:ext>
            </a:extLst>
          </p:cNvPr>
          <p:cNvSpPr>
            <a:spLocks noGrp="1"/>
          </p:cNvSpPr>
          <p:nvPr>
            <p:ph type="body" sz="quarter" idx="17" hasCustomPrompt="1"/>
          </p:nvPr>
        </p:nvSpPr>
        <p:spPr>
          <a:xfrm>
            <a:off x="427590" y="41826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0" name="Text Placeholder 2">
            <a:extLst>
              <a:ext uri="{FF2B5EF4-FFF2-40B4-BE49-F238E27FC236}">
                <a16:creationId xmlns:a16="http://schemas.microsoft.com/office/drawing/2014/main" id="{5AEBC130-A570-6B47-9091-5953B9FD154B}"/>
              </a:ext>
            </a:extLst>
          </p:cNvPr>
          <p:cNvSpPr>
            <a:spLocks noGrp="1"/>
          </p:cNvSpPr>
          <p:nvPr>
            <p:ph type="body" sz="quarter" idx="18" hasCustomPrompt="1"/>
          </p:nvPr>
        </p:nvSpPr>
        <p:spPr>
          <a:xfrm>
            <a:off x="6523590" y="3473217"/>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291859662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0D: 3Col 2 Images + Text Yellow">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A1DA8EF-E8DC-C24A-9D24-A76C2BC95D24}"/>
              </a:ext>
            </a:extLst>
          </p:cNvPr>
          <p:cNvSpPr>
            <a:spLocks noGrp="1"/>
          </p:cNvSpPr>
          <p:nvPr>
            <p:ph type="pic" sz="quarter" idx="11"/>
          </p:nvPr>
        </p:nvSpPr>
        <p:spPr>
          <a:xfrm>
            <a:off x="8119875" y="0"/>
            <a:ext cx="4072126" cy="6110288"/>
          </a:xfrm>
        </p:spPr>
        <p:txBody>
          <a:bodyPr/>
          <a:lstStyle/>
          <a:p>
            <a:endParaRPr lang="en-US"/>
          </a:p>
        </p:txBody>
      </p:sp>
      <p:sp>
        <p:nvSpPr>
          <p:cNvPr id="3" name="Picture Placeholder 2">
            <a:extLst>
              <a:ext uri="{FF2B5EF4-FFF2-40B4-BE49-F238E27FC236}">
                <a16:creationId xmlns:a16="http://schemas.microsoft.com/office/drawing/2014/main" id="{1B4DDD92-A589-CF40-AE15-B76DD1B9766E}"/>
              </a:ext>
            </a:extLst>
          </p:cNvPr>
          <p:cNvSpPr>
            <a:spLocks noGrp="1"/>
          </p:cNvSpPr>
          <p:nvPr>
            <p:ph type="pic" sz="quarter" idx="10"/>
          </p:nvPr>
        </p:nvSpPr>
        <p:spPr>
          <a:xfrm>
            <a:off x="0" y="-1"/>
            <a:ext cx="4059238" cy="6109910"/>
          </a:xfrm>
        </p:spPr>
        <p:txBody>
          <a:bodyPr/>
          <a:lstStyle/>
          <a:p>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60127"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295F78E3-25CE-3B46-8ED1-1CE3BD6BB398}"/>
              </a:ext>
            </a:extLst>
          </p:cNvPr>
          <p:cNvSpPr>
            <a:spLocks noGrp="1"/>
          </p:cNvSpPr>
          <p:nvPr>
            <p:ph type="ftr" sz="quarter" idx="12"/>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2400" b="1">
                <a:solidFill>
                  <a:schemeClr val="tx2"/>
                </a:solidFill>
              </a:defRPr>
            </a:lvl1pPr>
          </a:lstStyle>
          <a:p>
            <a:pPr lvl="0"/>
            <a:r>
              <a:rPr lang="en-US"/>
              <a:t>Click to add text</a:t>
            </a:r>
          </a:p>
        </p:txBody>
      </p:sp>
    </p:spTree>
    <p:extLst>
      <p:ext uri="{BB962C8B-B14F-4D97-AF65-F5344CB8AC3E}">
        <p14:creationId xmlns:p14="http://schemas.microsoft.com/office/powerpoint/2010/main" val="7308579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20E: 3Col 2 Images + Text Blu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A1DA8EF-E8DC-C24A-9D24-A76C2BC95D24}"/>
              </a:ext>
            </a:extLst>
          </p:cNvPr>
          <p:cNvSpPr>
            <a:spLocks noGrp="1"/>
          </p:cNvSpPr>
          <p:nvPr>
            <p:ph type="pic" sz="quarter" idx="11"/>
          </p:nvPr>
        </p:nvSpPr>
        <p:spPr>
          <a:xfrm>
            <a:off x="8119875" y="0"/>
            <a:ext cx="4072126" cy="6110288"/>
          </a:xfrm>
        </p:spPr>
        <p:txBody>
          <a:bodyPr/>
          <a:lstStyle/>
          <a:p>
            <a:endParaRPr lang="en-US"/>
          </a:p>
        </p:txBody>
      </p:sp>
      <p:sp>
        <p:nvSpPr>
          <p:cNvPr id="3" name="Picture Placeholder 2">
            <a:extLst>
              <a:ext uri="{FF2B5EF4-FFF2-40B4-BE49-F238E27FC236}">
                <a16:creationId xmlns:a16="http://schemas.microsoft.com/office/drawing/2014/main" id="{1B4DDD92-A589-CF40-AE15-B76DD1B9766E}"/>
              </a:ext>
            </a:extLst>
          </p:cNvPr>
          <p:cNvSpPr>
            <a:spLocks noGrp="1"/>
          </p:cNvSpPr>
          <p:nvPr>
            <p:ph type="pic" sz="quarter" idx="10"/>
          </p:nvPr>
        </p:nvSpPr>
        <p:spPr>
          <a:xfrm>
            <a:off x="0" y="-1"/>
            <a:ext cx="4059238" cy="6109910"/>
          </a:xfrm>
        </p:spPr>
        <p:txBody>
          <a:bodyPr/>
          <a:lstStyle/>
          <a:p>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60127"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295F78E3-25CE-3B46-8ED1-1CE3BD6BB398}"/>
              </a:ext>
            </a:extLst>
          </p:cNvPr>
          <p:cNvSpPr>
            <a:spLocks noGrp="1"/>
          </p:cNvSpPr>
          <p:nvPr>
            <p:ph type="ftr" sz="quarter" idx="12"/>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2400" b="1">
                <a:solidFill>
                  <a:schemeClr val="bg1"/>
                </a:solidFill>
              </a:defRPr>
            </a:lvl1pPr>
          </a:lstStyle>
          <a:p>
            <a:pPr lvl="0"/>
            <a:r>
              <a:rPr lang="en-US"/>
              <a:t>Click to add text</a:t>
            </a:r>
          </a:p>
        </p:txBody>
      </p:sp>
    </p:spTree>
    <p:extLst>
      <p:ext uri="{BB962C8B-B14F-4D97-AF65-F5344CB8AC3E}">
        <p14:creationId xmlns:p14="http://schemas.microsoft.com/office/powerpoint/2010/main" val="175022585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20F: 3Col 2 Images + Text Gree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A1DA8EF-E8DC-C24A-9D24-A76C2BC95D24}"/>
              </a:ext>
            </a:extLst>
          </p:cNvPr>
          <p:cNvSpPr>
            <a:spLocks noGrp="1"/>
          </p:cNvSpPr>
          <p:nvPr>
            <p:ph type="pic" sz="quarter" idx="11"/>
          </p:nvPr>
        </p:nvSpPr>
        <p:spPr>
          <a:xfrm>
            <a:off x="8119875" y="0"/>
            <a:ext cx="4072126" cy="6110288"/>
          </a:xfrm>
        </p:spPr>
        <p:txBody>
          <a:bodyPr/>
          <a:lstStyle/>
          <a:p>
            <a:endParaRPr lang="en-US"/>
          </a:p>
        </p:txBody>
      </p:sp>
      <p:sp>
        <p:nvSpPr>
          <p:cNvPr id="3" name="Picture Placeholder 2">
            <a:extLst>
              <a:ext uri="{FF2B5EF4-FFF2-40B4-BE49-F238E27FC236}">
                <a16:creationId xmlns:a16="http://schemas.microsoft.com/office/drawing/2014/main" id="{1B4DDD92-A589-CF40-AE15-B76DD1B9766E}"/>
              </a:ext>
            </a:extLst>
          </p:cNvPr>
          <p:cNvSpPr>
            <a:spLocks noGrp="1"/>
          </p:cNvSpPr>
          <p:nvPr>
            <p:ph type="pic" sz="quarter" idx="10"/>
          </p:nvPr>
        </p:nvSpPr>
        <p:spPr>
          <a:xfrm>
            <a:off x="0" y="-1"/>
            <a:ext cx="4059238" cy="6109910"/>
          </a:xfrm>
        </p:spPr>
        <p:txBody>
          <a:bodyPr/>
          <a:lstStyle/>
          <a:p>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60127"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295F78E3-25CE-3B46-8ED1-1CE3BD6BB398}"/>
              </a:ext>
            </a:extLst>
          </p:cNvPr>
          <p:cNvSpPr>
            <a:spLocks noGrp="1"/>
          </p:cNvSpPr>
          <p:nvPr>
            <p:ph type="ftr" sz="quarter" idx="12"/>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2400" b="1">
                <a:solidFill>
                  <a:schemeClr val="bg1"/>
                </a:solidFill>
              </a:defRPr>
            </a:lvl1pPr>
          </a:lstStyle>
          <a:p>
            <a:pPr lvl="0"/>
            <a:r>
              <a:rPr lang="en-US"/>
              <a:t>Click to add text</a:t>
            </a:r>
          </a:p>
        </p:txBody>
      </p:sp>
    </p:spTree>
    <p:extLst>
      <p:ext uri="{BB962C8B-B14F-4D97-AF65-F5344CB8AC3E}">
        <p14:creationId xmlns:p14="http://schemas.microsoft.com/office/powerpoint/2010/main" val="320939339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1A: 3Col 1 Image + 2Text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69080"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84B07D59-97F8-2E4A-B3A8-0239ADEF2E38}"/>
              </a:ext>
            </a:extLst>
          </p:cNvPr>
          <p:cNvSpPr>
            <a:spLocks noGrp="1"/>
          </p:cNvSpPr>
          <p:nvPr>
            <p:ph type="pic" sz="quarter" idx="10"/>
          </p:nvPr>
        </p:nvSpPr>
        <p:spPr>
          <a:xfrm>
            <a:off x="0" y="0"/>
            <a:ext cx="4059238" cy="6109909"/>
          </a:xfrm>
        </p:spPr>
        <p:txBody>
          <a:bodyPr/>
          <a:lstStyle/>
          <a:p>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2">
            <a:extLst>
              <a:ext uri="{FF2B5EF4-FFF2-40B4-BE49-F238E27FC236}">
                <a16:creationId xmlns:a16="http://schemas.microsoft.com/office/drawing/2014/main" id="{C8FB1F64-6DE4-5E4E-A25D-47752C8EC8F1}"/>
              </a:ext>
            </a:extLst>
          </p:cNvPr>
          <p:cNvSpPr>
            <a:spLocks noGrp="1"/>
          </p:cNvSpPr>
          <p:nvPr>
            <p:ph type="body" sz="quarter" idx="12" hasCustomPrompt="1"/>
          </p:nvPr>
        </p:nvSpPr>
        <p:spPr>
          <a:xfrm>
            <a:off x="4333005" y="1222745"/>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21" name="Text Placeholder 2">
            <a:extLst>
              <a:ext uri="{FF2B5EF4-FFF2-40B4-BE49-F238E27FC236}">
                <a16:creationId xmlns:a16="http://schemas.microsoft.com/office/drawing/2014/main" id="{D8D4FF4A-F8EA-E541-90C7-D9E41BA0687C}"/>
              </a:ext>
            </a:extLst>
          </p:cNvPr>
          <p:cNvSpPr>
            <a:spLocks noGrp="1"/>
          </p:cNvSpPr>
          <p:nvPr>
            <p:ph type="body" sz="quarter" idx="13" hasCustomPrompt="1"/>
          </p:nvPr>
        </p:nvSpPr>
        <p:spPr>
          <a:xfrm>
            <a:off x="4333005" y="3059715"/>
            <a:ext cx="3513799" cy="2786067"/>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2" name="Text Placeholder 2">
            <a:extLst>
              <a:ext uri="{FF2B5EF4-FFF2-40B4-BE49-F238E27FC236}">
                <a16:creationId xmlns:a16="http://schemas.microsoft.com/office/drawing/2014/main" id="{BAD2F701-2B4D-FB4C-8F95-80E4457D8DA0}"/>
              </a:ext>
            </a:extLst>
          </p:cNvPr>
          <p:cNvSpPr>
            <a:spLocks noGrp="1"/>
          </p:cNvSpPr>
          <p:nvPr>
            <p:ph type="body" sz="quarter" idx="14" hasCustomPrompt="1"/>
          </p:nvPr>
        </p:nvSpPr>
        <p:spPr>
          <a:xfrm>
            <a:off x="8397513"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1" name="Text Placeholder 2">
            <a:extLst>
              <a:ext uri="{FF2B5EF4-FFF2-40B4-BE49-F238E27FC236}">
                <a16:creationId xmlns:a16="http://schemas.microsoft.com/office/drawing/2014/main" id="{D6B935B0-3EB3-8447-8CCB-1045308197E5}"/>
              </a:ext>
            </a:extLst>
          </p:cNvPr>
          <p:cNvSpPr>
            <a:spLocks noGrp="1"/>
          </p:cNvSpPr>
          <p:nvPr>
            <p:ph type="body" sz="quarter" idx="15" hasCustomPrompt="1"/>
          </p:nvPr>
        </p:nvSpPr>
        <p:spPr>
          <a:xfrm>
            <a:off x="8397513"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 name="Footer Placeholder 3">
            <a:extLst>
              <a:ext uri="{FF2B5EF4-FFF2-40B4-BE49-F238E27FC236}">
                <a16:creationId xmlns:a16="http://schemas.microsoft.com/office/drawing/2014/main" id="{F4F2F5D6-7277-DD46-8DC3-0E4D1E4D2E45}"/>
              </a:ext>
            </a:extLst>
          </p:cNvPr>
          <p:cNvSpPr>
            <a:spLocks noGrp="1"/>
          </p:cNvSpPr>
          <p:nvPr>
            <p:ph type="ftr" sz="quarter" idx="16"/>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114640C5-4117-7A4F-9393-75F6176B97BD}"/>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59814725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21B: 3Col 1 Image + 2Tex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B07D59-97F8-2E4A-B3A8-0239ADEF2E38}"/>
              </a:ext>
            </a:extLst>
          </p:cNvPr>
          <p:cNvSpPr>
            <a:spLocks noGrp="1"/>
          </p:cNvSpPr>
          <p:nvPr>
            <p:ph type="pic" sz="quarter" idx="10"/>
          </p:nvPr>
        </p:nvSpPr>
        <p:spPr>
          <a:xfrm>
            <a:off x="0" y="0"/>
            <a:ext cx="4059238" cy="6109909"/>
          </a:xfrm>
        </p:spPr>
        <p:txBody>
          <a:bodyPr/>
          <a:lstStyle/>
          <a:p>
            <a:endParaRPr lang="en-US"/>
          </a:p>
        </p:txBody>
      </p:sp>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6908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2">
            <a:extLst>
              <a:ext uri="{FF2B5EF4-FFF2-40B4-BE49-F238E27FC236}">
                <a16:creationId xmlns:a16="http://schemas.microsoft.com/office/drawing/2014/main" id="{C8FB1F64-6DE4-5E4E-A25D-47752C8EC8F1}"/>
              </a:ext>
            </a:extLst>
          </p:cNvPr>
          <p:cNvSpPr>
            <a:spLocks noGrp="1"/>
          </p:cNvSpPr>
          <p:nvPr>
            <p:ph type="body" sz="quarter" idx="12" hasCustomPrompt="1"/>
          </p:nvPr>
        </p:nvSpPr>
        <p:spPr>
          <a:xfrm>
            <a:off x="4333005" y="1222745"/>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21" name="Text Placeholder 2">
            <a:extLst>
              <a:ext uri="{FF2B5EF4-FFF2-40B4-BE49-F238E27FC236}">
                <a16:creationId xmlns:a16="http://schemas.microsoft.com/office/drawing/2014/main" id="{D8D4FF4A-F8EA-E541-90C7-D9E41BA0687C}"/>
              </a:ext>
            </a:extLst>
          </p:cNvPr>
          <p:cNvSpPr>
            <a:spLocks noGrp="1"/>
          </p:cNvSpPr>
          <p:nvPr>
            <p:ph type="body" sz="quarter" idx="13" hasCustomPrompt="1"/>
          </p:nvPr>
        </p:nvSpPr>
        <p:spPr>
          <a:xfrm>
            <a:off x="4333005" y="3059715"/>
            <a:ext cx="3513799" cy="2786067"/>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2" name="Text Placeholder 2">
            <a:extLst>
              <a:ext uri="{FF2B5EF4-FFF2-40B4-BE49-F238E27FC236}">
                <a16:creationId xmlns:a16="http://schemas.microsoft.com/office/drawing/2014/main" id="{BAD2F701-2B4D-FB4C-8F95-80E4457D8DA0}"/>
              </a:ext>
            </a:extLst>
          </p:cNvPr>
          <p:cNvSpPr>
            <a:spLocks noGrp="1"/>
          </p:cNvSpPr>
          <p:nvPr>
            <p:ph type="body" sz="quarter" idx="14" hasCustomPrompt="1"/>
          </p:nvPr>
        </p:nvSpPr>
        <p:spPr>
          <a:xfrm>
            <a:off x="8397513"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1" name="Text Placeholder 2">
            <a:extLst>
              <a:ext uri="{FF2B5EF4-FFF2-40B4-BE49-F238E27FC236}">
                <a16:creationId xmlns:a16="http://schemas.microsoft.com/office/drawing/2014/main" id="{D6B935B0-3EB3-8447-8CCB-1045308197E5}"/>
              </a:ext>
            </a:extLst>
          </p:cNvPr>
          <p:cNvSpPr>
            <a:spLocks noGrp="1"/>
          </p:cNvSpPr>
          <p:nvPr>
            <p:ph type="body" sz="quarter" idx="15" hasCustomPrompt="1"/>
          </p:nvPr>
        </p:nvSpPr>
        <p:spPr>
          <a:xfrm>
            <a:off x="8397513"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 name="Footer Placeholder 3">
            <a:extLst>
              <a:ext uri="{FF2B5EF4-FFF2-40B4-BE49-F238E27FC236}">
                <a16:creationId xmlns:a16="http://schemas.microsoft.com/office/drawing/2014/main" id="{F4F2F5D6-7277-DD46-8DC3-0E4D1E4D2E45}"/>
              </a:ext>
            </a:extLst>
          </p:cNvPr>
          <p:cNvSpPr>
            <a:spLocks noGrp="1"/>
          </p:cNvSpPr>
          <p:nvPr>
            <p:ph type="ftr" sz="quarter" idx="16"/>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114640C5-4117-7A4F-9393-75F6176B97BD}"/>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45093513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1C: 3Col 1 Image + 2Text Orange/Yellow">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B07D59-97F8-2E4A-B3A8-0239ADEF2E38}"/>
              </a:ext>
            </a:extLst>
          </p:cNvPr>
          <p:cNvSpPr>
            <a:spLocks noGrp="1"/>
          </p:cNvSpPr>
          <p:nvPr>
            <p:ph type="pic" sz="quarter" idx="10"/>
          </p:nvPr>
        </p:nvSpPr>
        <p:spPr>
          <a:xfrm>
            <a:off x="0" y="0"/>
            <a:ext cx="4059238" cy="6109909"/>
          </a:xfrm>
        </p:spPr>
        <p:txBody>
          <a:bodyPr/>
          <a:lstStyle/>
          <a:p>
            <a:endParaRPr lang="en-US"/>
          </a:p>
        </p:txBody>
      </p:sp>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6908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2">
            <a:extLst>
              <a:ext uri="{FF2B5EF4-FFF2-40B4-BE49-F238E27FC236}">
                <a16:creationId xmlns:a16="http://schemas.microsoft.com/office/drawing/2014/main" id="{C8FB1F64-6DE4-5E4E-A25D-47752C8EC8F1}"/>
              </a:ext>
            </a:extLst>
          </p:cNvPr>
          <p:cNvSpPr>
            <a:spLocks noGrp="1"/>
          </p:cNvSpPr>
          <p:nvPr>
            <p:ph type="body" sz="quarter" idx="12" hasCustomPrompt="1"/>
          </p:nvPr>
        </p:nvSpPr>
        <p:spPr>
          <a:xfrm>
            <a:off x="4333005" y="1222745"/>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21" name="Text Placeholder 2">
            <a:extLst>
              <a:ext uri="{FF2B5EF4-FFF2-40B4-BE49-F238E27FC236}">
                <a16:creationId xmlns:a16="http://schemas.microsoft.com/office/drawing/2014/main" id="{D8D4FF4A-F8EA-E541-90C7-D9E41BA0687C}"/>
              </a:ext>
            </a:extLst>
          </p:cNvPr>
          <p:cNvSpPr>
            <a:spLocks noGrp="1"/>
          </p:cNvSpPr>
          <p:nvPr>
            <p:ph type="body" sz="quarter" idx="13" hasCustomPrompt="1"/>
          </p:nvPr>
        </p:nvSpPr>
        <p:spPr>
          <a:xfrm>
            <a:off x="4333005" y="3059715"/>
            <a:ext cx="3513799" cy="2786067"/>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2" name="Text Placeholder 2">
            <a:extLst>
              <a:ext uri="{FF2B5EF4-FFF2-40B4-BE49-F238E27FC236}">
                <a16:creationId xmlns:a16="http://schemas.microsoft.com/office/drawing/2014/main" id="{BAD2F701-2B4D-FB4C-8F95-80E4457D8DA0}"/>
              </a:ext>
            </a:extLst>
          </p:cNvPr>
          <p:cNvSpPr>
            <a:spLocks noGrp="1"/>
          </p:cNvSpPr>
          <p:nvPr>
            <p:ph type="body" sz="quarter" idx="14" hasCustomPrompt="1"/>
          </p:nvPr>
        </p:nvSpPr>
        <p:spPr>
          <a:xfrm>
            <a:off x="8397513" y="1222745"/>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1" name="Text Placeholder 2">
            <a:extLst>
              <a:ext uri="{FF2B5EF4-FFF2-40B4-BE49-F238E27FC236}">
                <a16:creationId xmlns:a16="http://schemas.microsoft.com/office/drawing/2014/main" id="{D6B935B0-3EB3-8447-8CCB-1045308197E5}"/>
              </a:ext>
            </a:extLst>
          </p:cNvPr>
          <p:cNvSpPr>
            <a:spLocks noGrp="1"/>
          </p:cNvSpPr>
          <p:nvPr>
            <p:ph type="body" sz="quarter" idx="15" hasCustomPrompt="1"/>
          </p:nvPr>
        </p:nvSpPr>
        <p:spPr>
          <a:xfrm>
            <a:off x="8397513" y="3059715"/>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4" name="Footer Placeholder 3">
            <a:extLst>
              <a:ext uri="{FF2B5EF4-FFF2-40B4-BE49-F238E27FC236}">
                <a16:creationId xmlns:a16="http://schemas.microsoft.com/office/drawing/2014/main" id="{F4F2F5D6-7277-DD46-8DC3-0E4D1E4D2E45}"/>
              </a:ext>
            </a:extLst>
          </p:cNvPr>
          <p:cNvSpPr>
            <a:spLocks noGrp="1"/>
          </p:cNvSpPr>
          <p:nvPr>
            <p:ph type="ftr" sz="quarter" idx="16"/>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114640C5-4117-7A4F-9393-75F6176B97BD}"/>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89992230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22A: 3Col Content + Text Blu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127B4E0-4B55-084E-B178-610CCD9CA0CC}"/>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F4E3DE-D024-5249-9690-5A21966454B4}"/>
              </a:ext>
            </a:extLst>
          </p:cNvPr>
          <p:cNvSpPr/>
          <p:nvPr userDrawn="1"/>
        </p:nvSpPr>
        <p:spPr>
          <a:xfrm>
            <a:off x="8119872" y="0"/>
            <a:ext cx="4069080"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9A0AB4D-3AC0-D445-B278-56F05108E2DB}"/>
              </a:ext>
            </a:extLst>
          </p:cNvPr>
          <p:cNvSpPr/>
          <p:nvPr userDrawn="1"/>
        </p:nvSpPr>
        <p:spPr>
          <a:xfrm>
            <a:off x="4059936" y="0"/>
            <a:ext cx="4059936"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04795750-FF9E-1444-8FE2-3F89055E359C}"/>
              </a:ext>
            </a:extLst>
          </p:cNvPr>
          <p:cNvSpPr>
            <a:spLocks noGrp="1"/>
          </p:cNvSpPr>
          <p:nvPr>
            <p:ph type="body" sz="quarter" idx="13" hasCustomPrompt="1"/>
          </p:nvPr>
        </p:nvSpPr>
        <p:spPr>
          <a:xfrm>
            <a:off x="273069" y="3237410"/>
            <a:ext cx="3513799" cy="2593006"/>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4E917E11-F585-9D47-8D7F-5E712288F328}"/>
              </a:ext>
            </a:extLst>
          </p:cNvPr>
          <p:cNvSpPr>
            <a:spLocks noGrp="1"/>
          </p:cNvSpPr>
          <p:nvPr>
            <p:ph type="body" sz="quarter" idx="15" hasCustomPrompt="1"/>
          </p:nvPr>
        </p:nvSpPr>
        <p:spPr>
          <a:xfrm>
            <a:off x="8397513" y="3234336"/>
            <a:ext cx="3513799" cy="2607577"/>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6" name="Text Placeholder 2">
            <a:extLst>
              <a:ext uri="{FF2B5EF4-FFF2-40B4-BE49-F238E27FC236}">
                <a16:creationId xmlns:a16="http://schemas.microsoft.com/office/drawing/2014/main" id="{84991B16-425B-4247-BB33-062B8F67BB72}"/>
              </a:ext>
            </a:extLst>
          </p:cNvPr>
          <p:cNvSpPr>
            <a:spLocks noGrp="1"/>
          </p:cNvSpPr>
          <p:nvPr>
            <p:ph type="body" sz="quarter" idx="16" hasCustomPrompt="1"/>
          </p:nvPr>
        </p:nvSpPr>
        <p:spPr>
          <a:xfrm>
            <a:off x="4333005" y="3236524"/>
            <a:ext cx="3513799" cy="2605390"/>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 name="Footer Placeholder 2">
            <a:extLst>
              <a:ext uri="{FF2B5EF4-FFF2-40B4-BE49-F238E27FC236}">
                <a16:creationId xmlns:a16="http://schemas.microsoft.com/office/drawing/2014/main" id="{A985BE50-C25F-054C-9A3C-0D458F0DB30F}"/>
              </a:ext>
            </a:extLst>
          </p:cNvPr>
          <p:cNvSpPr>
            <a:spLocks noGrp="1"/>
          </p:cNvSpPr>
          <p:nvPr>
            <p:ph type="ftr" sz="quarter" idx="17"/>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8816E519-6CE9-A64A-B7F3-61E3C7340575}"/>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37" name="Content Placeholder 3">
            <a:extLst>
              <a:ext uri="{FF2B5EF4-FFF2-40B4-BE49-F238E27FC236}">
                <a16:creationId xmlns:a16="http://schemas.microsoft.com/office/drawing/2014/main" id="{24C75DF4-92CA-054F-BCD1-D7DCAF35E03C}"/>
              </a:ext>
            </a:extLst>
          </p:cNvPr>
          <p:cNvSpPr>
            <a:spLocks noGrp="1"/>
          </p:cNvSpPr>
          <p:nvPr>
            <p:ph sz="quarter" idx="20"/>
          </p:nvPr>
        </p:nvSpPr>
        <p:spPr>
          <a:xfrm>
            <a:off x="273070" y="280730"/>
            <a:ext cx="3509226" cy="2660615"/>
          </a:xfrm>
        </p:spPr>
        <p:txBody>
          <a:bodyPr anchor="ctr">
            <a:noAutofit/>
          </a:bodyPr>
          <a:lstStyle>
            <a:lvl1pPr marL="0" indent="0" algn="ctr">
              <a:buNone/>
              <a:defRPr sz="2400">
                <a:solidFill>
                  <a:schemeClr val="bg1"/>
                </a:solidFill>
              </a:defRPr>
            </a:lvl1pPr>
          </a:lstStyle>
          <a:p>
            <a:pPr lvl="0"/>
            <a:endParaRPr lang="en-US"/>
          </a:p>
        </p:txBody>
      </p:sp>
      <p:sp>
        <p:nvSpPr>
          <p:cNvPr id="38" name="Content Placeholder 3">
            <a:extLst>
              <a:ext uri="{FF2B5EF4-FFF2-40B4-BE49-F238E27FC236}">
                <a16:creationId xmlns:a16="http://schemas.microsoft.com/office/drawing/2014/main" id="{5CB57565-6E69-0A41-88F5-811BEC5A7677}"/>
              </a:ext>
            </a:extLst>
          </p:cNvPr>
          <p:cNvSpPr>
            <a:spLocks noGrp="1"/>
          </p:cNvSpPr>
          <p:nvPr>
            <p:ph sz="quarter" idx="21"/>
          </p:nvPr>
        </p:nvSpPr>
        <p:spPr>
          <a:xfrm>
            <a:off x="4331972" y="280729"/>
            <a:ext cx="3509226" cy="2660615"/>
          </a:xfrm>
        </p:spPr>
        <p:txBody>
          <a:bodyPr anchor="ctr">
            <a:noAutofit/>
          </a:bodyPr>
          <a:lstStyle>
            <a:lvl1pPr marL="0" indent="0" algn="ctr">
              <a:buNone/>
              <a:defRPr sz="2400">
                <a:solidFill>
                  <a:schemeClr val="bg1"/>
                </a:solidFill>
              </a:defRPr>
            </a:lvl1pPr>
          </a:lstStyle>
          <a:p>
            <a:pPr lvl="0"/>
            <a:endParaRPr lang="en-US"/>
          </a:p>
        </p:txBody>
      </p:sp>
      <p:sp>
        <p:nvSpPr>
          <p:cNvPr id="39" name="Content Placeholder 3">
            <a:extLst>
              <a:ext uri="{FF2B5EF4-FFF2-40B4-BE49-F238E27FC236}">
                <a16:creationId xmlns:a16="http://schemas.microsoft.com/office/drawing/2014/main" id="{20BC2156-58DB-2647-B6DF-1BD492EB44E1}"/>
              </a:ext>
            </a:extLst>
          </p:cNvPr>
          <p:cNvSpPr>
            <a:spLocks noGrp="1"/>
          </p:cNvSpPr>
          <p:nvPr>
            <p:ph sz="quarter" idx="22"/>
          </p:nvPr>
        </p:nvSpPr>
        <p:spPr>
          <a:xfrm>
            <a:off x="8402086" y="280728"/>
            <a:ext cx="3509226" cy="2660615"/>
          </a:xfrm>
        </p:spPr>
        <p:txBody>
          <a:bodyPr anchor="ctr">
            <a:noAutofit/>
          </a:bodyPr>
          <a:lstStyle>
            <a:lvl1pPr marL="0" indent="0" algn="ctr">
              <a:buNone/>
              <a:defRPr sz="2400">
                <a:solidFill>
                  <a:schemeClr val="bg1"/>
                </a:solidFill>
              </a:defRPr>
            </a:lvl1pPr>
          </a:lstStyle>
          <a:p>
            <a:pPr lvl="0"/>
            <a:endParaRPr lang="en-US"/>
          </a:p>
        </p:txBody>
      </p:sp>
    </p:spTree>
    <p:extLst>
      <p:ext uri="{BB962C8B-B14F-4D97-AF65-F5344CB8AC3E}">
        <p14:creationId xmlns:p14="http://schemas.microsoft.com/office/powerpoint/2010/main" val="103003652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22B: 3Col Content + Text Gree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127B4E0-4B55-084E-B178-610CCD9CA0CC}"/>
              </a:ext>
            </a:extLst>
          </p:cNvPr>
          <p:cNvSpPr/>
          <p:nvPr userDrawn="1"/>
        </p:nvSpPr>
        <p:spPr>
          <a:xfrm>
            <a:off x="0" y="0"/>
            <a:ext cx="405993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F4E3DE-D024-5249-9690-5A21966454B4}"/>
              </a:ext>
            </a:extLst>
          </p:cNvPr>
          <p:cNvSpPr/>
          <p:nvPr userDrawn="1"/>
        </p:nvSpPr>
        <p:spPr>
          <a:xfrm>
            <a:off x="8119872" y="0"/>
            <a:ext cx="406908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9A0AB4D-3AC0-D445-B278-56F05108E2DB}"/>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04795750-FF9E-1444-8FE2-3F89055E359C}"/>
              </a:ext>
            </a:extLst>
          </p:cNvPr>
          <p:cNvSpPr>
            <a:spLocks noGrp="1"/>
          </p:cNvSpPr>
          <p:nvPr>
            <p:ph type="body" sz="quarter" idx="13" hasCustomPrompt="1"/>
          </p:nvPr>
        </p:nvSpPr>
        <p:spPr>
          <a:xfrm>
            <a:off x="273069" y="3237410"/>
            <a:ext cx="3513799" cy="2593006"/>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4E917E11-F585-9D47-8D7F-5E712288F328}"/>
              </a:ext>
            </a:extLst>
          </p:cNvPr>
          <p:cNvSpPr>
            <a:spLocks noGrp="1"/>
          </p:cNvSpPr>
          <p:nvPr>
            <p:ph type="body" sz="quarter" idx="15" hasCustomPrompt="1"/>
          </p:nvPr>
        </p:nvSpPr>
        <p:spPr>
          <a:xfrm>
            <a:off x="8397513" y="3234336"/>
            <a:ext cx="3513799" cy="2607577"/>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6" name="Text Placeholder 2">
            <a:extLst>
              <a:ext uri="{FF2B5EF4-FFF2-40B4-BE49-F238E27FC236}">
                <a16:creationId xmlns:a16="http://schemas.microsoft.com/office/drawing/2014/main" id="{84991B16-425B-4247-BB33-062B8F67BB72}"/>
              </a:ext>
            </a:extLst>
          </p:cNvPr>
          <p:cNvSpPr>
            <a:spLocks noGrp="1"/>
          </p:cNvSpPr>
          <p:nvPr>
            <p:ph type="body" sz="quarter" idx="16" hasCustomPrompt="1"/>
          </p:nvPr>
        </p:nvSpPr>
        <p:spPr>
          <a:xfrm>
            <a:off x="4333005" y="3236524"/>
            <a:ext cx="3513799" cy="2605390"/>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 name="Footer Placeholder 2">
            <a:extLst>
              <a:ext uri="{FF2B5EF4-FFF2-40B4-BE49-F238E27FC236}">
                <a16:creationId xmlns:a16="http://schemas.microsoft.com/office/drawing/2014/main" id="{A985BE50-C25F-054C-9A3C-0D458F0DB30F}"/>
              </a:ext>
            </a:extLst>
          </p:cNvPr>
          <p:cNvSpPr>
            <a:spLocks noGrp="1"/>
          </p:cNvSpPr>
          <p:nvPr>
            <p:ph type="ftr" sz="quarter" idx="17"/>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8816E519-6CE9-A64A-B7F3-61E3C7340575}"/>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37" name="Content Placeholder 3">
            <a:extLst>
              <a:ext uri="{FF2B5EF4-FFF2-40B4-BE49-F238E27FC236}">
                <a16:creationId xmlns:a16="http://schemas.microsoft.com/office/drawing/2014/main" id="{24C75DF4-92CA-054F-BCD1-D7DCAF35E03C}"/>
              </a:ext>
            </a:extLst>
          </p:cNvPr>
          <p:cNvSpPr>
            <a:spLocks noGrp="1"/>
          </p:cNvSpPr>
          <p:nvPr>
            <p:ph sz="quarter" idx="20"/>
          </p:nvPr>
        </p:nvSpPr>
        <p:spPr>
          <a:xfrm>
            <a:off x="273070" y="280730"/>
            <a:ext cx="3509226" cy="2660615"/>
          </a:xfrm>
        </p:spPr>
        <p:txBody>
          <a:bodyPr anchor="ctr">
            <a:noAutofit/>
          </a:bodyPr>
          <a:lstStyle>
            <a:lvl1pPr marL="0" indent="0" algn="ctr">
              <a:buNone/>
              <a:defRPr sz="2400">
                <a:solidFill>
                  <a:schemeClr val="bg1"/>
                </a:solidFill>
              </a:defRPr>
            </a:lvl1pPr>
          </a:lstStyle>
          <a:p>
            <a:pPr lvl="0"/>
            <a:endParaRPr lang="en-US"/>
          </a:p>
        </p:txBody>
      </p:sp>
      <p:sp>
        <p:nvSpPr>
          <p:cNvPr id="38" name="Content Placeholder 3">
            <a:extLst>
              <a:ext uri="{FF2B5EF4-FFF2-40B4-BE49-F238E27FC236}">
                <a16:creationId xmlns:a16="http://schemas.microsoft.com/office/drawing/2014/main" id="{5CB57565-6E69-0A41-88F5-811BEC5A7677}"/>
              </a:ext>
            </a:extLst>
          </p:cNvPr>
          <p:cNvSpPr>
            <a:spLocks noGrp="1"/>
          </p:cNvSpPr>
          <p:nvPr>
            <p:ph sz="quarter" idx="21"/>
          </p:nvPr>
        </p:nvSpPr>
        <p:spPr>
          <a:xfrm>
            <a:off x="4331972" y="280729"/>
            <a:ext cx="3509226" cy="2660615"/>
          </a:xfrm>
        </p:spPr>
        <p:txBody>
          <a:bodyPr anchor="ctr">
            <a:noAutofit/>
          </a:bodyPr>
          <a:lstStyle>
            <a:lvl1pPr marL="0" indent="0" algn="ctr">
              <a:buNone/>
              <a:defRPr sz="2400">
                <a:solidFill>
                  <a:schemeClr val="bg1"/>
                </a:solidFill>
              </a:defRPr>
            </a:lvl1pPr>
          </a:lstStyle>
          <a:p>
            <a:pPr lvl="0"/>
            <a:endParaRPr lang="en-US"/>
          </a:p>
        </p:txBody>
      </p:sp>
      <p:sp>
        <p:nvSpPr>
          <p:cNvPr id="39" name="Content Placeholder 3">
            <a:extLst>
              <a:ext uri="{FF2B5EF4-FFF2-40B4-BE49-F238E27FC236}">
                <a16:creationId xmlns:a16="http://schemas.microsoft.com/office/drawing/2014/main" id="{20BC2156-58DB-2647-B6DF-1BD492EB44E1}"/>
              </a:ext>
            </a:extLst>
          </p:cNvPr>
          <p:cNvSpPr>
            <a:spLocks noGrp="1"/>
          </p:cNvSpPr>
          <p:nvPr>
            <p:ph sz="quarter" idx="22"/>
          </p:nvPr>
        </p:nvSpPr>
        <p:spPr>
          <a:xfrm>
            <a:off x="8402086" y="280728"/>
            <a:ext cx="3509226" cy="2660615"/>
          </a:xfrm>
        </p:spPr>
        <p:txBody>
          <a:bodyPr anchor="ctr">
            <a:noAutofit/>
          </a:bodyPr>
          <a:lstStyle>
            <a:lvl1pPr marL="0" indent="0" algn="ctr">
              <a:buNone/>
              <a:defRPr sz="2400">
                <a:solidFill>
                  <a:schemeClr val="bg1"/>
                </a:solidFill>
              </a:defRPr>
            </a:lvl1pPr>
          </a:lstStyle>
          <a:p>
            <a:pPr lvl="0"/>
            <a:endParaRPr lang="en-US"/>
          </a:p>
        </p:txBody>
      </p:sp>
    </p:spTree>
    <p:extLst>
      <p:ext uri="{BB962C8B-B14F-4D97-AF65-F5344CB8AC3E}">
        <p14:creationId xmlns:p14="http://schemas.microsoft.com/office/powerpoint/2010/main" val="290301841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22C: 3Col Content + Text Orange/Yellow">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127B4E0-4B55-084E-B178-610CCD9CA0CC}"/>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F4E3DE-D024-5249-9690-5A21966454B4}"/>
              </a:ext>
            </a:extLst>
          </p:cNvPr>
          <p:cNvSpPr/>
          <p:nvPr userDrawn="1"/>
        </p:nvSpPr>
        <p:spPr>
          <a:xfrm>
            <a:off x="8119872" y="0"/>
            <a:ext cx="406908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9A0AB4D-3AC0-D445-B278-56F05108E2DB}"/>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04795750-FF9E-1444-8FE2-3F89055E359C}"/>
              </a:ext>
            </a:extLst>
          </p:cNvPr>
          <p:cNvSpPr>
            <a:spLocks noGrp="1"/>
          </p:cNvSpPr>
          <p:nvPr>
            <p:ph type="body" sz="quarter" idx="13" hasCustomPrompt="1"/>
          </p:nvPr>
        </p:nvSpPr>
        <p:spPr>
          <a:xfrm>
            <a:off x="273069" y="3237410"/>
            <a:ext cx="3513799" cy="2593006"/>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4E917E11-F585-9D47-8D7F-5E712288F328}"/>
              </a:ext>
            </a:extLst>
          </p:cNvPr>
          <p:cNvSpPr>
            <a:spLocks noGrp="1"/>
          </p:cNvSpPr>
          <p:nvPr>
            <p:ph type="body" sz="quarter" idx="15" hasCustomPrompt="1"/>
          </p:nvPr>
        </p:nvSpPr>
        <p:spPr>
          <a:xfrm>
            <a:off x="8397513" y="3234336"/>
            <a:ext cx="3513799" cy="2607577"/>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6" name="Text Placeholder 2">
            <a:extLst>
              <a:ext uri="{FF2B5EF4-FFF2-40B4-BE49-F238E27FC236}">
                <a16:creationId xmlns:a16="http://schemas.microsoft.com/office/drawing/2014/main" id="{84991B16-425B-4247-BB33-062B8F67BB72}"/>
              </a:ext>
            </a:extLst>
          </p:cNvPr>
          <p:cNvSpPr>
            <a:spLocks noGrp="1"/>
          </p:cNvSpPr>
          <p:nvPr>
            <p:ph type="body" sz="quarter" idx="16" hasCustomPrompt="1"/>
          </p:nvPr>
        </p:nvSpPr>
        <p:spPr>
          <a:xfrm>
            <a:off x="4333005" y="3236524"/>
            <a:ext cx="3513799" cy="2605390"/>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 name="Footer Placeholder 2">
            <a:extLst>
              <a:ext uri="{FF2B5EF4-FFF2-40B4-BE49-F238E27FC236}">
                <a16:creationId xmlns:a16="http://schemas.microsoft.com/office/drawing/2014/main" id="{A985BE50-C25F-054C-9A3C-0D458F0DB30F}"/>
              </a:ext>
            </a:extLst>
          </p:cNvPr>
          <p:cNvSpPr>
            <a:spLocks noGrp="1"/>
          </p:cNvSpPr>
          <p:nvPr>
            <p:ph type="ftr" sz="quarter" idx="17"/>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8816E519-6CE9-A64A-B7F3-61E3C7340575}"/>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37" name="Content Placeholder 3">
            <a:extLst>
              <a:ext uri="{FF2B5EF4-FFF2-40B4-BE49-F238E27FC236}">
                <a16:creationId xmlns:a16="http://schemas.microsoft.com/office/drawing/2014/main" id="{24C75DF4-92CA-054F-BCD1-D7DCAF35E03C}"/>
              </a:ext>
            </a:extLst>
          </p:cNvPr>
          <p:cNvSpPr>
            <a:spLocks noGrp="1"/>
          </p:cNvSpPr>
          <p:nvPr>
            <p:ph sz="quarter" idx="20"/>
          </p:nvPr>
        </p:nvSpPr>
        <p:spPr>
          <a:xfrm>
            <a:off x="273070" y="280730"/>
            <a:ext cx="3509226" cy="2660615"/>
          </a:xfrm>
        </p:spPr>
        <p:txBody>
          <a:bodyPr anchor="ctr">
            <a:noAutofit/>
          </a:bodyPr>
          <a:lstStyle>
            <a:lvl1pPr marL="0" indent="0" algn="ctr">
              <a:buNone/>
              <a:defRPr sz="2400">
                <a:solidFill>
                  <a:schemeClr val="bg1"/>
                </a:solidFill>
              </a:defRPr>
            </a:lvl1pPr>
          </a:lstStyle>
          <a:p>
            <a:pPr lvl="0"/>
            <a:endParaRPr lang="en-US"/>
          </a:p>
        </p:txBody>
      </p:sp>
      <p:sp>
        <p:nvSpPr>
          <p:cNvPr id="38" name="Content Placeholder 3">
            <a:extLst>
              <a:ext uri="{FF2B5EF4-FFF2-40B4-BE49-F238E27FC236}">
                <a16:creationId xmlns:a16="http://schemas.microsoft.com/office/drawing/2014/main" id="{5CB57565-6E69-0A41-88F5-811BEC5A7677}"/>
              </a:ext>
            </a:extLst>
          </p:cNvPr>
          <p:cNvSpPr>
            <a:spLocks noGrp="1"/>
          </p:cNvSpPr>
          <p:nvPr>
            <p:ph sz="quarter" idx="21"/>
          </p:nvPr>
        </p:nvSpPr>
        <p:spPr>
          <a:xfrm>
            <a:off x="4331972" y="280729"/>
            <a:ext cx="3509226" cy="2660615"/>
          </a:xfrm>
        </p:spPr>
        <p:txBody>
          <a:bodyPr anchor="ctr">
            <a:noAutofit/>
          </a:bodyPr>
          <a:lstStyle>
            <a:lvl1pPr marL="0" indent="0" algn="ctr">
              <a:buNone/>
              <a:defRPr sz="2400">
                <a:solidFill>
                  <a:schemeClr val="bg1"/>
                </a:solidFill>
              </a:defRPr>
            </a:lvl1pPr>
          </a:lstStyle>
          <a:p>
            <a:pPr lvl="0"/>
            <a:endParaRPr lang="en-US"/>
          </a:p>
        </p:txBody>
      </p:sp>
      <p:sp>
        <p:nvSpPr>
          <p:cNvPr id="39" name="Content Placeholder 3">
            <a:extLst>
              <a:ext uri="{FF2B5EF4-FFF2-40B4-BE49-F238E27FC236}">
                <a16:creationId xmlns:a16="http://schemas.microsoft.com/office/drawing/2014/main" id="{20BC2156-58DB-2647-B6DF-1BD492EB44E1}"/>
              </a:ext>
            </a:extLst>
          </p:cNvPr>
          <p:cNvSpPr>
            <a:spLocks noGrp="1"/>
          </p:cNvSpPr>
          <p:nvPr>
            <p:ph sz="quarter" idx="22"/>
          </p:nvPr>
        </p:nvSpPr>
        <p:spPr>
          <a:xfrm>
            <a:off x="8402086" y="280728"/>
            <a:ext cx="3509226" cy="2660615"/>
          </a:xfrm>
        </p:spPr>
        <p:txBody>
          <a:bodyPr anchor="ctr">
            <a:noAutofit/>
          </a:bodyPr>
          <a:lstStyle>
            <a:lvl1pPr marL="0" indent="0" algn="ctr">
              <a:buNone/>
              <a:defRPr sz="2400">
                <a:solidFill>
                  <a:schemeClr val="bg1"/>
                </a:solidFill>
              </a:defRPr>
            </a:lvl1pPr>
          </a:lstStyle>
          <a:p>
            <a:pPr lvl="0"/>
            <a:endParaRPr lang="en-US"/>
          </a:p>
        </p:txBody>
      </p:sp>
    </p:spTree>
    <p:extLst>
      <p:ext uri="{BB962C8B-B14F-4D97-AF65-F5344CB8AC3E}">
        <p14:creationId xmlns:p14="http://schemas.microsoft.com/office/powerpoint/2010/main" val="330287538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22D: 3Col Content + Text Multi">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127B4E0-4B55-084E-B178-610CCD9CA0CC}"/>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F4E3DE-D024-5249-9690-5A21966454B4}"/>
              </a:ext>
            </a:extLst>
          </p:cNvPr>
          <p:cNvSpPr/>
          <p:nvPr userDrawn="1"/>
        </p:nvSpPr>
        <p:spPr>
          <a:xfrm>
            <a:off x="8119872" y="0"/>
            <a:ext cx="406908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9A0AB4D-3AC0-D445-B278-56F05108E2DB}"/>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04795750-FF9E-1444-8FE2-3F89055E359C}"/>
              </a:ext>
            </a:extLst>
          </p:cNvPr>
          <p:cNvSpPr>
            <a:spLocks noGrp="1"/>
          </p:cNvSpPr>
          <p:nvPr>
            <p:ph type="body" sz="quarter" idx="13" hasCustomPrompt="1"/>
          </p:nvPr>
        </p:nvSpPr>
        <p:spPr>
          <a:xfrm>
            <a:off x="273069" y="3237410"/>
            <a:ext cx="3513799" cy="2593006"/>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4E917E11-F585-9D47-8D7F-5E712288F328}"/>
              </a:ext>
            </a:extLst>
          </p:cNvPr>
          <p:cNvSpPr>
            <a:spLocks noGrp="1"/>
          </p:cNvSpPr>
          <p:nvPr>
            <p:ph type="body" sz="quarter" idx="15" hasCustomPrompt="1"/>
          </p:nvPr>
        </p:nvSpPr>
        <p:spPr>
          <a:xfrm>
            <a:off x="8397513" y="3234336"/>
            <a:ext cx="3513799" cy="2607577"/>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6" name="Text Placeholder 2">
            <a:extLst>
              <a:ext uri="{FF2B5EF4-FFF2-40B4-BE49-F238E27FC236}">
                <a16:creationId xmlns:a16="http://schemas.microsoft.com/office/drawing/2014/main" id="{84991B16-425B-4247-BB33-062B8F67BB72}"/>
              </a:ext>
            </a:extLst>
          </p:cNvPr>
          <p:cNvSpPr>
            <a:spLocks noGrp="1"/>
          </p:cNvSpPr>
          <p:nvPr>
            <p:ph type="body" sz="quarter" idx="16" hasCustomPrompt="1"/>
          </p:nvPr>
        </p:nvSpPr>
        <p:spPr>
          <a:xfrm>
            <a:off x="4333005" y="3236524"/>
            <a:ext cx="3513799" cy="2605390"/>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 name="Footer Placeholder 2">
            <a:extLst>
              <a:ext uri="{FF2B5EF4-FFF2-40B4-BE49-F238E27FC236}">
                <a16:creationId xmlns:a16="http://schemas.microsoft.com/office/drawing/2014/main" id="{A985BE50-C25F-054C-9A3C-0D458F0DB30F}"/>
              </a:ext>
            </a:extLst>
          </p:cNvPr>
          <p:cNvSpPr>
            <a:spLocks noGrp="1"/>
          </p:cNvSpPr>
          <p:nvPr>
            <p:ph type="ftr" sz="quarter" idx="17"/>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8816E519-6CE9-A64A-B7F3-61E3C7340575}"/>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37" name="Content Placeholder 3">
            <a:extLst>
              <a:ext uri="{FF2B5EF4-FFF2-40B4-BE49-F238E27FC236}">
                <a16:creationId xmlns:a16="http://schemas.microsoft.com/office/drawing/2014/main" id="{24C75DF4-92CA-054F-BCD1-D7DCAF35E03C}"/>
              </a:ext>
            </a:extLst>
          </p:cNvPr>
          <p:cNvSpPr>
            <a:spLocks noGrp="1"/>
          </p:cNvSpPr>
          <p:nvPr>
            <p:ph sz="quarter" idx="20"/>
          </p:nvPr>
        </p:nvSpPr>
        <p:spPr>
          <a:xfrm>
            <a:off x="273070" y="280730"/>
            <a:ext cx="3509226" cy="2660615"/>
          </a:xfrm>
        </p:spPr>
        <p:txBody>
          <a:bodyPr anchor="ctr">
            <a:noAutofit/>
          </a:bodyPr>
          <a:lstStyle>
            <a:lvl1pPr marL="0" indent="0" algn="ctr">
              <a:buNone/>
              <a:defRPr sz="2400">
                <a:solidFill>
                  <a:schemeClr val="bg1"/>
                </a:solidFill>
              </a:defRPr>
            </a:lvl1pPr>
          </a:lstStyle>
          <a:p>
            <a:pPr lvl="0"/>
            <a:endParaRPr lang="en-US"/>
          </a:p>
        </p:txBody>
      </p:sp>
      <p:sp>
        <p:nvSpPr>
          <p:cNvPr id="38" name="Content Placeholder 3">
            <a:extLst>
              <a:ext uri="{FF2B5EF4-FFF2-40B4-BE49-F238E27FC236}">
                <a16:creationId xmlns:a16="http://schemas.microsoft.com/office/drawing/2014/main" id="{5CB57565-6E69-0A41-88F5-811BEC5A7677}"/>
              </a:ext>
            </a:extLst>
          </p:cNvPr>
          <p:cNvSpPr>
            <a:spLocks noGrp="1"/>
          </p:cNvSpPr>
          <p:nvPr>
            <p:ph sz="quarter" idx="21"/>
          </p:nvPr>
        </p:nvSpPr>
        <p:spPr>
          <a:xfrm>
            <a:off x="4331972" y="280729"/>
            <a:ext cx="3509226" cy="2660615"/>
          </a:xfrm>
        </p:spPr>
        <p:txBody>
          <a:bodyPr anchor="ctr">
            <a:noAutofit/>
          </a:bodyPr>
          <a:lstStyle>
            <a:lvl1pPr marL="0" indent="0" algn="ctr">
              <a:buNone/>
              <a:defRPr sz="2400">
                <a:solidFill>
                  <a:schemeClr val="bg1"/>
                </a:solidFill>
              </a:defRPr>
            </a:lvl1pPr>
          </a:lstStyle>
          <a:p>
            <a:pPr lvl="0"/>
            <a:endParaRPr lang="en-US"/>
          </a:p>
        </p:txBody>
      </p:sp>
      <p:sp>
        <p:nvSpPr>
          <p:cNvPr id="39" name="Content Placeholder 3">
            <a:extLst>
              <a:ext uri="{FF2B5EF4-FFF2-40B4-BE49-F238E27FC236}">
                <a16:creationId xmlns:a16="http://schemas.microsoft.com/office/drawing/2014/main" id="{20BC2156-58DB-2647-B6DF-1BD492EB44E1}"/>
              </a:ext>
            </a:extLst>
          </p:cNvPr>
          <p:cNvSpPr>
            <a:spLocks noGrp="1"/>
          </p:cNvSpPr>
          <p:nvPr>
            <p:ph sz="quarter" idx="22"/>
          </p:nvPr>
        </p:nvSpPr>
        <p:spPr>
          <a:xfrm>
            <a:off x="8402086" y="280728"/>
            <a:ext cx="3509226" cy="2660615"/>
          </a:xfrm>
        </p:spPr>
        <p:txBody>
          <a:bodyPr anchor="ctr">
            <a:noAutofit/>
          </a:bodyPr>
          <a:lstStyle>
            <a:lvl1pPr marL="0" indent="0" algn="ctr">
              <a:buNone/>
              <a:defRPr sz="2400">
                <a:solidFill>
                  <a:schemeClr val="bg1"/>
                </a:solidFill>
              </a:defRPr>
            </a:lvl1pPr>
          </a:lstStyle>
          <a:p>
            <a:pPr lvl="0"/>
            <a:endParaRPr lang="en-US"/>
          </a:p>
        </p:txBody>
      </p:sp>
    </p:spTree>
    <p:extLst>
      <p:ext uri="{BB962C8B-B14F-4D97-AF65-F5344CB8AC3E}">
        <p14:creationId xmlns:p14="http://schemas.microsoft.com/office/powerpoint/2010/main" val="199647330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C: 2x2 Title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F01F040-33B2-434B-96E5-053D31A1ABD3}"/>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2CEB8939-4AA9-714A-B9E9-ED82F9E1D0E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3" name="Text Placeholder 2">
            <a:extLst>
              <a:ext uri="{FF2B5EF4-FFF2-40B4-BE49-F238E27FC236}">
                <a16:creationId xmlns:a16="http://schemas.microsoft.com/office/drawing/2014/main" id="{27422AE7-1F74-514B-9651-AF260BF07A3B}"/>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4" name="Text Placeholder 2">
            <a:extLst>
              <a:ext uri="{FF2B5EF4-FFF2-40B4-BE49-F238E27FC236}">
                <a16:creationId xmlns:a16="http://schemas.microsoft.com/office/drawing/2014/main" id="{077659A5-3082-E74E-A8D1-B32A0E87C123}"/>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EFFBC569-C922-124B-AF4C-B2C88E9D3E12}"/>
              </a:ext>
            </a:extLst>
          </p:cNvPr>
          <p:cNvSpPr>
            <a:spLocks noGrp="1"/>
          </p:cNvSpPr>
          <p:nvPr>
            <p:ph type="body" sz="quarter" idx="17" hasCustomPrompt="1"/>
          </p:nvPr>
        </p:nvSpPr>
        <p:spPr>
          <a:xfrm>
            <a:off x="427590" y="41826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0" name="Text Placeholder 2">
            <a:extLst>
              <a:ext uri="{FF2B5EF4-FFF2-40B4-BE49-F238E27FC236}">
                <a16:creationId xmlns:a16="http://schemas.microsoft.com/office/drawing/2014/main" id="{930EA5DF-EF64-1D46-9CE5-7713623EB97B}"/>
              </a:ext>
            </a:extLst>
          </p:cNvPr>
          <p:cNvSpPr>
            <a:spLocks noGrp="1"/>
          </p:cNvSpPr>
          <p:nvPr>
            <p:ph type="body" sz="quarter" idx="18" hasCustomPrompt="1"/>
          </p:nvPr>
        </p:nvSpPr>
        <p:spPr>
          <a:xfrm>
            <a:off x="6523590" y="3473217"/>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Tree>
    <p:extLst>
      <p:ext uri="{BB962C8B-B14F-4D97-AF65-F5344CB8AC3E}">
        <p14:creationId xmlns:p14="http://schemas.microsoft.com/office/powerpoint/2010/main" val="97188842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23A: Horiz. Pic + 3 Col Content Blu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9B44E5C-D4D7-8F4A-98AD-A1F2FA8A19B8}"/>
              </a:ext>
            </a:extLst>
          </p:cNvPr>
          <p:cNvSpPr/>
          <p:nvPr userDrawn="1"/>
        </p:nvSpPr>
        <p:spPr>
          <a:xfrm>
            <a:off x="8119872" y="3063240"/>
            <a:ext cx="4069080"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40D55989-8A54-6448-8A13-51D958054819}"/>
              </a:ext>
            </a:extLst>
          </p:cNvPr>
          <p:cNvSpPr>
            <a:spLocks noGrp="1"/>
          </p:cNvSpPr>
          <p:nvPr>
            <p:ph type="pic" sz="quarter" idx="10"/>
          </p:nvPr>
        </p:nvSpPr>
        <p:spPr>
          <a:xfrm>
            <a:off x="0" y="0"/>
            <a:ext cx="12188952" cy="3063240"/>
          </a:xfrm>
        </p:spPr>
        <p:txBody>
          <a:bodyPr/>
          <a:lstStyle/>
          <a:p>
            <a:endParaRPr lang="en-US"/>
          </a:p>
        </p:txBody>
      </p:sp>
      <p:sp>
        <p:nvSpPr>
          <p:cNvPr id="20" name="Rectangle 19">
            <a:extLst>
              <a:ext uri="{FF2B5EF4-FFF2-40B4-BE49-F238E27FC236}">
                <a16:creationId xmlns:a16="http://schemas.microsoft.com/office/drawing/2014/main" id="{5F6382AA-830D-654C-BED9-260689BB1804}"/>
              </a:ext>
            </a:extLst>
          </p:cNvPr>
          <p:cNvSpPr/>
          <p:nvPr userDrawn="1"/>
        </p:nvSpPr>
        <p:spPr>
          <a:xfrm>
            <a:off x="0" y="3063240"/>
            <a:ext cx="405993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F62E47-236D-1347-A4A0-094EF4FE7E90}"/>
              </a:ext>
            </a:extLst>
          </p:cNvPr>
          <p:cNvSpPr/>
          <p:nvPr userDrawn="1"/>
        </p:nvSpPr>
        <p:spPr>
          <a:xfrm>
            <a:off x="4059936" y="3063240"/>
            <a:ext cx="4059936"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2">
            <a:extLst>
              <a:ext uri="{FF2B5EF4-FFF2-40B4-BE49-F238E27FC236}">
                <a16:creationId xmlns:a16="http://schemas.microsoft.com/office/drawing/2014/main" id="{B97B4233-CC5E-8446-A395-B3CFD805F4A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2" name="Text Placeholder 2">
            <a:extLst>
              <a:ext uri="{FF2B5EF4-FFF2-40B4-BE49-F238E27FC236}">
                <a16:creationId xmlns:a16="http://schemas.microsoft.com/office/drawing/2014/main" id="{91358BA2-29D1-8D4A-A79B-159FD817102B}"/>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3" name="Content Placeholder 3">
            <a:extLst>
              <a:ext uri="{FF2B5EF4-FFF2-40B4-BE49-F238E27FC236}">
                <a16:creationId xmlns:a16="http://schemas.microsoft.com/office/drawing/2014/main" id="{49B791A4-97C3-BB4B-ABCD-35F6D530D343}"/>
              </a:ext>
            </a:extLst>
          </p:cNvPr>
          <p:cNvSpPr>
            <a:spLocks noGrp="1"/>
          </p:cNvSpPr>
          <p:nvPr>
            <p:ph sz="quarter" idx="19"/>
          </p:nvPr>
        </p:nvSpPr>
        <p:spPr>
          <a:xfrm>
            <a:off x="4580192" y="3576811"/>
            <a:ext cx="3019425" cy="2036762"/>
          </a:xfrm>
        </p:spPr>
        <p:txBody>
          <a:bodyPr anchor="ctr">
            <a:noAutofit/>
          </a:bodyPr>
          <a:lstStyle>
            <a:lvl1pPr marL="0" indent="0" algn="ctr">
              <a:buNone/>
              <a:defRPr sz="2000">
                <a:solidFill>
                  <a:schemeClr val="bg1"/>
                </a:solidFill>
              </a:defRPr>
            </a:lvl1pPr>
          </a:lstStyle>
          <a:p>
            <a:pPr lvl="0"/>
            <a:endParaRPr lang="en-US"/>
          </a:p>
        </p:txBody>
      </p:sp>
      <p:sp>
        <p:nvSpPr>
          <p:cNvPr id="4" name="Footer Placeholder 3">
            <a:extLst>
              <a:ext uri="{FF2B5EF4-FFF2-40B4-BE49-F238E27FC236}">
                <a16:creationId xmlns:a16="http://schemas.microsoft.com/office/drawing/2014/main" id="{68077B8D-0648-AF43-8DE4-872C9BA2D0C9}"/>
              </a:ext>
            </a:extLst>
          </p:cNvPr>
          <p:cNvSpPr>
            <a:spLocks noGrp="1"/>
          </p:cNvSpPr>
          <p:nvPr>
            <p:ph type="ftr" sz="quarter" idx="20"/>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D369E8DD-D267-0D41-8FA3-9DD78ABBCB19}"/>
              </a:ext>
            </a:extLst>
          </p:cNvPr>
          <p:cNvSpPr>
            <a:spLocks noGrp="1"/>
          </p:cNvSpPr>
          <p:nvPr>
            <p:ph type="sldNum" sz="quarter" idx="2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51207973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23B: Horiz. Pic + 3 Col Conten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D55989-8A54-6448-8A13-51D958054819}"/>
              </a:ext>
            </a:extLst>
          </p:cNvPr>
          <p:cNvSpPr>
            <a:spLocks noGrp="1"/>
          </p:cNvSpPr>
          <p:nvPr>
            <p:ph type="pic" sz="quarter" idx="10"/>
          </p:nvPr>
        </p:nvSpPr>
        <p:spPr>
          <a:xfrm>
            <a:off x="0" y="0"/>
            <a:ext cx="12188952" cy="3063240"/>
          </a:xfrm>
        </p:spPr>
        <p:txBody>
          <a:bodyPr/>
          <a:lstStyle/>
          <a:p>
            <a:endParaRPr lang="en-US"/>
          </a:p>
        </p:txBody>
      </p:sp>
      <p:sp>
        <p:nvSpPr>
          <p:cNvPr id="22" name="Rectangle 21">
            <a:extLst>
              <a:ext uri="{FF2B5EF4-FFF2-40B4-BE49-F238E27FC236}">
                <a16:creationId xmlns:a16="http://schemas.microsoft.com/office/drawing/2014/main" id="{69B44E5C-D4D7-8F4A-98AD-A1F2FA8A19B8}"/>
              </a:ext>
            </a:extLst>
          </p:cNvPr>
          <p:cNvSpPr/>
          <p:nvPr userDrawn="1"/>
        </p:nvSpPr>
        <p:spPr>
          <a:xfrm>
            <a:off x="8119872" y="3063240"/>
            <a:ext cx="4069080"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6382AA-830D-654C-BED9-260689BB1804}"/>
              </a:ext>
            </a:extLst>
          </p:cNvPr>
          <p:cNvSpPr/>
          <p:nvPr userDrawn="1"/>
        </p:nvSpPr>
        <p:spPr>
          <a:xfrm>
            <a:off x="0" y="3063240"/>
            <a:ext cx="4059936"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F62E47-236D-1347-A4A0-094EF4FE7E90}"/>
              </a:ext>
            </a:extLst>
          </p:cNvPr>
          <p:cNvSpPr/>
          <p:nvPr userDrawn="1"/>
        </p:nvSpPr>
        <p:spPr>
          <a:xfrm>
            <a:off x="4059936" y="3063240"/>
            <a:ext cx="4059936"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1166A313-51ED-D747-BB83-A22E6210121D}"/>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8EA7FDA9-AD97-3E46-99FE-EDD572BF233B}"/>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23" name="Content Placeholder 3">
            <a:extLst>
              <a:ext uri="{FF2B5EF4-FFF2-40B4-BE49-F238E27FC236}">
                <a16:creationId xmlns:a16="http://schemas.microsoft.com/office/drawing/2014/main" id="{547C6DF8-8E81-0543-9D19-0B24D4BF1149}"/>
              </a:ext>
            </a:extLst>
          </p:cNvPr>
          <p:cNvSpPr>
            <a:spLocks noGrp="1"/>
          </p:cNvSpPr>
          <p:nvPr>
            <p:ph sz="quarter" idx="19"/>
          </p:nvPr>
        </p:nvSpPr>
        <p:spPr>
          <a:xfrm>
            <a:off x="4580192" y="3576811"/>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2" name="Footer Placeholder 1">
            <a:extLst>
              <a:ext uri="{FF2B5EF4-FFF2-40B4-BE49-F238E27FC236}">
                <a16:creationId xmlns:a16="http://schemas.microsoft.com/office/drawing/2014/main" id="{FD9E9C07-6F36-4B4F-807E-058565F59978}"/>
              </a:ext>
            </a:extLst>
          </p:cNvPr>
          <p:cNvSpPr>
            <a:spLocks noGrp="1"/>
          </p:cNvSpPr>
          <p:nvPr>
            <p:ph type="ftr" sz="quarter" idx="20"/>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1B3E7055-6E79-DD48-8150-BC1E51E2614D}"/>
              </a:ext>
            </a:extLst>
          </p:cNvPr>
          <p:cNvSpPr>
            <a:spLocks noGrp="1"/>
          </p:cNvSpPr>
          <p:nvPr>
            <p:ph type="sldNum" sz="quarter" idx="2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88121724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3C: Horiz. Pic + 3 Col Content Orange/Yellow">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D55989-8A54-6448-8A13-51D958054819}"/>
              </a:ext>
            </a:extLst>
          </p:cNvPr>
          <p:cNvSpPr>
            <a:spLocks noGrp="1"/>
          </p:cNvSpPr>
          <p:nvPr>
            <p:ph type="pic" sz="quarter" idx="10"/>
          </p:nvPr>
        </p:nvSpPr>
        <p:spPr>
          <a:xfrm>
            <a:off x="0" y="0"/>
            <a:ext cx="12188952" cy="3063240"/>
          </a:xfrm>
        </p:spPr>
        <p:txBody>
          <a:bodyPr/>
          <a:lstStyle/>
          <a:p>
            <a:endParaRPr lang="en-US"/>
          </a:p>
        </p:txBody>
      </p:sp>
      <p:sp>
        <p:nvSpPr>
          <p:cNvPr id="22" name="Rectangle 21">
            <a:extLst>
              <a:ext uri="{FF2B5EF4-FFF2-40B4-BE49-F238E27FC236}">
                <a16:creationId xmlns:a16="http://schemas.microsoft.com/office/drawing/2014/main" id="{69B44E5C-D4D7-8F4A-98AD-A1F2FA8A19B8}"/>
              </a:ext>
            </a:extLst>
          </p:cNvPr>
          <p:cNvSpPr/>
          <p:nvPr userDrawn="1"/>
        </p:nvSpPr>
        <p:spPr>
          <a:xfrm>
            <a:off x="8119872" y="3063240"/>
            <a:ext cx="4069080"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6382AA-830D-654C-BED9-260689BB1804}"/>
              </a:ext>
            </a:extLst>
          </p:cNvPr>
          <p:cNvSpPr/>
          <p:nvPr userDrawn="1"/>
        </p:nvSpPr>
        <p:spPr>
          <a:xfrm>
            <a:off x="0" y="3063240"/>
            <a:ext cx="4059936"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F62E47-236D-1347-A4A0-094EF4FE7E90}"/>
              </a:ext>
            </a:extLst>
          </p:cNvPr>
          <p:cNvSpPr/>
          <p:nvPr userDrawn="1"/>
        </p:nvSpPr>
        <p:spPr>
          <a:xfrm>
            <a:off x="4059936" y="3063240"/>
            <a:ext cx="405993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8D32F6B-7ED1-694D-A413-FE7221F8F66E}"/>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D664F72E-3BFF-3940-8AC9-1DB6C32A98C6}"/>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23" name="Content Placeholder 3">
            <a:extLst>
              <a:ext uri="{FF2B5EF4-FFF2-40B4-BE49-F238E27FC236}">
                <a16:creationId xmlns:a16="http://schemas.microsoft.com/office/drawing/2014/main" id="{C1B6F7F7-44E0-8A45-AD90-79EDC53377F5}"/>
              </a:ext>
            </a:extLst>
          </p:cNvPr>
          <p:cNvSpPr>
            <a:spLocks noGrp="1"/>
          </p:cNvSpPr>
          <p:nvPr>
            <p:ph sz="quarter" idx="19" hasCustomPrompt="1"/>
          </p:nvPr>
        </p:nvSpPr>
        <p:spPr>
          <a:xfrm>
            <a:off x="4580192" y="3576148"/>
            <a:ext cx="3019425" cy="2036762"/>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content</a:t>
            </a:r>
          </a:p>
        </p:txBody>
      </p:sp>
      <p:sp>
        <p:nvSpPr>
          <p:cNvPr id="2" name="Footer Placeholder 1">
            <a:extLst>
              <a:ext uri="{FF2B5EF4-FFF2-40B4-BE49-F238E27FC236}">
                <a16:creationId xmlns:a16="http://schemas.microsoft.com/office/drawing/2014/main" id="{2A9FC7D9-1670-D440-865C-7487EE7C065E}"/>
              </a:ext>
            </a:extLst>
          </p:cNvPr>
          <p:cNvSpPr>
            <a:spLocks noGrp="1"/>
          </p:cNvSpPr>
          <p:nvPr>
            <p:ph type="ftr" sz="quarter" idx="20"/>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D3C1AE44-25EC-3041-A8C5-8F63956D001E}"/>
              </a:ext>
            </a:extLst>
          </p:cNvPr>
          <p:cNvSpPr>
            <a:spLocks noGrp="1"/>
          </p:cNvSpPr>
          <p:nvPr>
            <p:ph type="sldNum" sz="quarter" idx="2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44544823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24A: 3x2 Grid Text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129EE1-6F15-524A-9E37-4A172CF465E1}"/>
              </a:ext>
            </a:extLst>
          </p:cNvPr>
          <p:cNvSpPr/>
          <p:nvPr userDrawn="1"/>
        </p:nvSpPr>
        <p:spPr>
          <a:xfrm>
            <a:off x="0" y="0"/>
            <a:ext cx="405993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B48294B-EEEB-1F4C-AD88-544346E49800}"/>
              </a:ext>
            </a:extLst>
          </p:cNvPr>
          <p:cNvSpPr/>
          <p:nvPr userDrawn="1"/>
        </p:nvSpPr>
        <p:spPr>
          <a:xfrm>
            <a:off x="8119871" y="3063240"/>
            <a:ext cx="4072129"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4BD8D4-6768-0346-AA28-59361C68B6D7}"/>
              </a:ext>
            </a:extLst>
          </p:cNvPr>
          <p:cNvSpPr/>
          <p:nvPr userDrawn="1"/>
        </p:nvSpPr>
        <p:spPr>
          <a:xfrm>
            <a:off x="4059936" y="0"/>
            <a:ext cx="4059936"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2B0C17-46A2-FB49-810F-B876A711E06B}"/>
              </a:ext>
            </a:extLst>
          </p:cNvPr>
          <p:cNvSpPr/>
          <p:nvPr userDrawn="1"/>
        </p:nvSpPr>
        <p:spPr>
          <a:xfrm>
            <a:off x="0" y="3063240"/>
            <a:ext cx="405993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C027817-2778-0444-9D60-909E9B6E0067}"/>
              </a:ext>
            </a:extLst>
          </p:cNvPr>
          <p:cNvSpPr/>
          <p:nvPr userDrawn="1"/>
        </p:nvSpPr>
        <p:spPr>
          <a:xfrm>
            <a:off x="4059936" y="3063240"/>
            <a:ext cx="4059936"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7B35A4E-46F8-6D4E-BED8-0009D630C724}"/>
              </a:ext>
            </a:extLst>
          </p:cNvPr>
          <p:cNvSpPr/>
          <p:nvPr userDrawn="1"/>
        </p:nvSpPr>
        <p:spPr>
          <a:xfrm>
            <a:off x="8119871" y="0"/>
            <a:ext cx="4072128"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5EFDA3AB-5BC2-F44F-B0FD-60F32562AA82}"/>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5" name="Text Placeholder 2">
            <a:extLst>
              <a:ext uri="{FF2B5EF4-FFF2-40B4-BE49-F238E27FC236}">
                <a16:creationId xmlns:a16="http://schemas.microsoft.com/office/drawing/2014/main" id="{E7C5A000-D259-234C-9541-17280B551AAC}"/>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6" name="Text Placeholder 2">
            <a:extLst>
              <a:ext uri="{FF2B5EF4-FFF2-40B4-BE49-F238E27FC236}">
                <a16:creationId xmlns:a16="http://schemas.microsoft.com/office/drawing/2014/main" id="{59D72359-35A2-B54D-8BF9-675FA72583CE}"/>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7" name="Text Placeholder 2">
            <a:extLst>
              <a:ext uri="{FF2B5EF4-FFF2-40B4-BE49-F238E27FC236}">
                <a16:creationId xmlns:a16="http://schemas.microsoft.com/office/drawing/2014/main" id="{88E61564-1DF1-5A42-85C9-A04C8752036F}"/>
              </a:ext>
            </a:extLst>
          </p:cNvPr>
          <p:cNvSpPr>
            <a:spLocks noGrp="1"/>
          </p:cNvSpPr>
          <p:nvPr>
            <p:ph type="body" sz="quarter" idx="18" hasCustomPrompt="1"/>
          </p:nvPr>
        </p:nvSpPr>
        <p:spPr>
          <a:xfrm>
            <a:off x="520559" y="51357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8" name="Text Placeholder 2">
            <a:extLst>
              <a:ext uri="{FF2B5EF4-FFF2-40B4-BE49-F238E27FC236}">
                <a16:creationId xmlns:a16="http://schemas.microsoft.com/office/drawing/2014/main" id="{BDA9E505-B621-6A42-9104-8FBE727E3BF8}"/>
              </a:ext>
            </a:extLst>
          </p:cNvPr>
          <p:cNvSpPr>
            <a:spLocks noGrp="1"/>
          </p:cNvSpPr>
          <p:nvPr>
            <p:ph type="body" sz="quarter" idx="19" hasCustomPrompt="1"/>
          </p:nvPr>
        </p:nvSpPr>
        <p:spPr>
          <a:xfrm>
            <a:off x="4580495" y="3576811"/>
            <a:ext cx="3018818" cy="203609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bg1"/>
                </a:solidFill>
              </a:defRPr>
            </a:lvl1pPr>
          </a:lstStyle>
          <a:p>
            <a:pPr lvl="0"/>
            <a:r>
              <a:rPr lang="en-US"/>
              <a:t>Click to add text</a:t>
            </a:r>
          </a:p>
        </p:txBody>
      </p:sp>
      <p:sp>
        <p:nvSpPr>
          <p:cNvPr id="49" name="Text Placeholder 2">
            <a:extLst>
              <a:ext uri="{FF2B5EF4-FFF2-40B4-BE49-F238E27FC236}">
                <a16:creationId xmlns:a16="http://schemas.microsoft.com/office/drawing/2014/main" id="{E05A2775-4ADD-E949-AEAF-7B6275101CF0}"/>
              </a:ext>
            </a:extLst>
          </p:cNvPr>
          <p:cNvSpPr>
            <a:spLocks noGrp="1"/>
          </p:cNvSpPr>
          <p:nvPr>
            <p:ph type="body" sz="quarter" idx="20" hasCustomPrompt="1"/>
          </p:nvPr>
        </p:nvSpPr>
        <p:spPr>
          <a:xfrm>
            <a:off x="8646526" y="51357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 name="Footer Placeholder 3">
            <a:extLst>
              <a:ext uri="{FF2B5EF4-FFF2-40B4-BE49-F238E27FC236}">
                <a16:creationId xmlns:a16="http://schemas.microsoft.com/office/drawing/2014/main" id="{EC6E621E-08B9-4441-A39E-8F6D52E353C7}"/>
              </a:ext>
            </a:extLst>
          </p:cNvPr>
          <p:cNvSpPr>
            <a:spLocks noGrp="1"/>
          </p:cNvSpPr>
          <p:nvPr>
            <p:ph type="ftr" sz="quarter" idx="21"/>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72196951-A897-7444-B023-AFD43B1BED51}"/>
              </a:ext>
            </a:extLst>
          </p:cNvPr>
          <p:cNvSpPr>
            <a:spLocks noGrp="1"/>
          </p:cNvSpPr>
          <p:nvPr>
            <p:ph type="sldNum" sz="quarter" idx="22"/>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409152831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24B: 3x2 Grid Text Gree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129EE1-6F15-524A-9E37-4A172CF465E1}"/>
              </a:ext>
            </a:extLst>
          </p:cNvPr>
          <p:cNvSpPr/>
          <p:nvPr userDrawn="1"/>
        </p:nvSpPr>
        <p:spPr>
          <a:xfrm>
            <a:off x="0" y="0"/>
            <a:ext cx="4059936"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B48294B-EEEB-1F4C-AD88-544346E49800}"/>
              </a:ext>
            </a:extLst>
          </p:cNvPr>
          <p:cNvSpPr/>
          <p:nvPr userDrawn="1"/>
        </p:nvSpPr>
        <p:spPr>
          <a:xfrm>
            <a:off x="8119871" y="3063240"/>
            <a:ext cx="4072129"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4BD8D4-6768-0346-AA28-59361C68B6D7}"/>
              </a:ext>
            </a:extLst>
          </p:cNvPr>
          <p:cNvSpPr/>
          <p:nvPr userDrawn="1"/>
        </p:nvSpPr>
        <p:spPr>
          <a:xfrm>
            <a:off x="4059936" y="0"/>
            <a:ext cx="4059936"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2B0C17-46A2-FB49-810F-B876A711E06B}"/>
              </a:ext>
            </a:extLst>
          </p:cNvPr>
          <p:cNvSpPr/>
          <p:nvPr userDrawn="1"/>
        </p:nvSpPr>
        <p:spPr>
          <a:xfrm>
            <a:off x="0" y="3063240"/>
            <a:ext cx="4059936"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C027817-2778-0444-9D60-909E9B6E0067}"/>
              </a:ext>
            </a:extLst>
          </p:cNvPr>
          <p:cNvSpPr/>
          <p:nvPr userDrawn="1"/>
        </p:nvSpPr>
        <p:spPr>
          <a:xfrm>
            <a:off x="4059936" y="3063240"/>
            <a:ext cx="4059936"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7B35A4E-46F8-6D4E-BED8-0009D630C724}"/>
              </a:ext>
            </a:extLst>
          </p:cNvPr>
          <p:cNvSpPr/>
          <p:nvPr userDrawn="1"/>
        </p:nvSpPr>
        <p:spPr>
          <a:xfrm>
            <a:off x="8119871" y="0"/>
            <a:ext cx="4072128"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5EFDA3AB-5BC2-F44F-B0FD-60F32562AA82}"/>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5" name="Text Placeholder 2">
            <a:extLst>
              <a:ext uri="{FF2B5EF4-FFF2-40B4-BE49-F238E27FC236}">
                <a16:creationId xmlns:a16="http://schemas.microsoft.com/office/drawing/2014/main" id="{E7C5A000-D259-234C-9541-17280B551AAC}"/>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6" name="Text Placeholder 2">
            <a:extLst>
              <a:ext uri="{FF2B5EF4-FFF2-40B4-BE49-F238E27FC236}">
                <a16:creationId xmlns:a16="http://schemas.microsoft.com/office/drawing/2014/main" id="{59D72359-35A2-B54D-8BF9-675FA72583CE}"/>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88E61564-1DF1-5A42-85C9-A04C8752036F}"/>
              </a:ext>
            </a:extLst>
          </p:cNvPr>
          <p:cNvSpPr>
            <a:spLocks noGrp="1"/>
          </p:cNvSpPr>
          <p:nvPr>
            <p:ph type="body" sz="quarter" idx="18" hasCustomPrompt="1"/>
          </p:nvPr>
        </p:nvSpPr>
        <p:spPr>
          <a:xfrm>
            <a:off x="520559" y="513571"/>
            <a:ext cx="3018818" cy="203609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8" name="Text Placeholder 2">
            <a:extLst>
              <a:ext uri="{FF2B5EF4-FFF2-40B4-BE49-F238E27FC236}">
                <a16:creationId xmlns:a16="http://schemas.microsoft.com/office/drawing/2014/main" id="{BDA9E505-B621-6A42-9104-8FBE727E3BF8}"/>
              </a:ext>
            </a:extLst>
          </p:cNvPr>
          <p:cNvSpPr>
            <a:spLocks noGrp="1"/>
          </p:cNvSpPr>
          <p:nvPr>
            <p:ph type="body" sz="quarter" idx="19" hasCustomPrompt="1"/>
          </p:nvPr>
        </p:nvSpPr>
        <p:spPr>
          <a:xfrm>
            <a:off x="4580495" y="3576811"/>
            <a:ext cx="3018818" cy="203609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tx2"/>
                </a:solidFill>
              </a:defRPr>
            </a:lvl1pPr>
          </a:lstStyle>
          <a:p>
            <a:pPr lvl="0"/>
            <a:r>
              <a:rPr lang="en-US"/>
              <a:t>Click to add text</a:t>
            </a:r>
          </a:p>
        </p:txBody>
      </p:sp>
      <p:sp>
        <p:nvSpPr>
          <p:cNvPr id="49" name="Text Placeholder 2">
            <a:extLst>
              <a:ext uri="{FF2B5EF4-FFF2-40B4-BE49-F238E27FC236}">
                <a16:creationId xmlns:a16="http://schemas.microsoft.com/office/drawing/2014/main" id="{E05A2775-4ADD-E949-AEAF-7B6275101CF0}"/>
              </a:ext>
            </a:extLst>
          </p:cNvPr>
          <p:cNvSpPr>
            <a:spLocks noGrp="1"/>
          </p:cNvSpPr>
          <p:nvPr>
            <p:ph type="body" sz="quarter" idx="20" hasCustomPrompt="1"/>
          </p:nvPr>
        </p:nvSpPr>
        <p:spPr>
          <a:xfrm>
            <a:off x="8646526" y="513571"/>
            <a:ext cx="3018818" cy="203609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 name="Footer Placeholder 3">
            <a:extLst>
              <a:ext uri="{FF2B5EF4-FFF2-40B4-BE49-F238E27FC236}">
                <a16:creationId xmlns:a16="http://schemas.microsoft.com/office/drawing/2014/main" id="{EC6E621E-08B9-4441-A39E-8F6D52E353C7}"/>
              </a:ext>
            </a:extLst>
          </p:cNvPr>
          <p:cNvSpPr>
            <a:spLocks noGrp="1"/>
          </p:cNvSpPr>
          <p:nvPr>
            <p:ph type="ftr" sz="quarter" idx="21"/>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72196951-A897-7444-B023-AFD43B1BED51}"/>
              </a:ext>
            </a:extLst>
          </p:cNvPr>
          <p:cNvSpPr>
            <a:spLocks noGrp="1"/>
          </p:cNvSpPr>
          <p:nvPr>
            <p:ph type="sldNum" sz="quarter" idx="22"/>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68601726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24C: 3x2 Grid Text Orange/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129EE1-6F15-524A-9E37-4A172CF465E1}"/>
              </a:ext>
            </a:extLst>
          </p:cNvPr>
          <p:cNvSpPr/>
          <p:nvPr userDrawn="1"/>
        </p:nvSpPr>
        <p:spPr>
          <a:xfrm>
            <a:off x="0" y="0"/>
            <a:ext cx="4059936"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B48294B-EEEB-1F4C-AD88-544346E49800}"/>
              </a:ext>
            </a:extLst>
          </p:cNvPr>
          <p:cNvSpPr/>
          <p:nvPr userDrawn="1"/>
        </p:nvSpPr>
        <p:spPr>
          <a:xfrm>
            <a:off x="8119871" y="3063240"/>
            <a:ext cx="4072129"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4BD8D4-6768-0346-AA28-59361C68B6D7}"/>
              </a:ext>
            </a:extLst>
          </p:cNvPr>
          <p:cNvSpPr/>
          <p:nvPr userDrawn="1"/>
        </p:nvSpPr>
        <p:spPr>
          <a:xfrm>
            <a:off x="4059936" y="0"/>
            <a:ext cx="4059936"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2B0C17-46A2-FB49-810F-B876A711E06B}"/>
              </a:ext>
            </a:extLst>
          </p:cNvPr>
          <p:cNvSpPr/>
          <p:nvPr userDrawn="1"/>
        </p:nvSpPr>
        <p:spPr>
          <a:xfrm>
            <a:off x="0" y="3063240"/>
            <a:ext cx="4059936"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C027817-2778-0444-9D60-909E9B6E0067}"/>
              </a:ext>
            </a:extLst>
          </p:cNvPr>
          <p:cNvSpPr/>
          <p:nvPr userDrawn="1"/>
        </p:nvSpPr>
        <p:spPr>
          <a:xfrm>
            <a:off x="4059936" y="3063240"/>
            <a:ext cx="405993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7B35A4E-46F8-6D4E-BED8-0009D630C724}"/>
              </a:ext>
            </a:extLst>
          </p:cNvPr>
          <p:cNvSpPr/>
          <p:nvPr userDrawn="1"/>
        </p:nvSpPr>
        <p:spPr>
          <a:xfrm>
            <a:off x="8119871" y="0"/>
            <a:ext cx="4072128"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5EFDA3AB-5BC2-F44F-B0FD-60F32562AA82}"/>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5" name="Text Placeholder 2">
            <a:extLst>
              <a:ext uri="{FF2B5EF4-FFF2-40B4-BE49-F238E27FC236}">
                <a16:creationId xmlns:a16="http://schemas.microsoft.com/office/drawing/2014/main" id="{E7C5A000-D259-234C-9541-17280B551AAC}"/>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6" name="Text Placeholder 2">
            <a:extLst>
              <a:ext uri="{FF2B5EF4-FFF2-40B4-BE49-F238E27FC236}">
                <a16:creationId xmlns:a16="http://schemas.microsoft.com/office/drawing/2014/main" id="{59D72359-35A2-B54D-8BF9-675FA72583CE}"/>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88E61564-1DF1-5A42-85C9-A04C8752036F}"/>
              </a:ext>
            </a:extLst>
          </p:cNvPr>
          <p:cNvSpPr>
            <a:spLocks noGrp="1"/>
          </p:cNvSpPr>
          <p:nvPr>
            <p:ph type="body" sz="quarter" idx="18" hasCustomPrompt="1"/>
          </p:nvPr>
        </p:nvSpPr>
        <p:spPr>
          <a:xfrm>
            <a:off x="520559" y="513571"/>
            <a:ext cx="3018818" cy="203609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8" name="Text Placeholder 2">
            <a:extLst>
              <a:ext uri="{FF2B5EF4-FFF2-40B4-BE49-F238E27FC236}">
                <a16:creationId xmlns:a16="http://schemas.microsoft.com/office/drawing/2014/main" id="{BDA9E505-B621-6A42-9104-8FBE727E3BF8}"/>
              </a:ext>
            </a:extLst>
          </p:cNvPr>
          <p:cNvSpPr>
            <a:spLocks noGrp="1"/>
          </p:cNvSpPr>
          <p:nvPr>
            <p:ph type="body" sz="quarter" idx="19" hasCustomPrompt="1"/>
          </p:nvPr>
        </p:nvSpPr>
        <p:spPr>
          <a:xfrm>
            <a:off x="4580495" y="3576811"/>
            <a:ext cx="3018818" cy="203609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tx2"/>
                </a:solidFill>
              </a:defRPr>
            </a:lvl1pPr>
          </a:lstStyle>
          <a:p>
            <a:pPr lvl="0"/>
            <a:r>
              <a:rPr lang="en-US"/>
              <a:t>Click to add text</a:t>
            </a:r>
          </a:p>
        </p:txBody>
      </p:sp>
      <p:sp>
        <p:nvSpPr>
          <p:cNvPr id="49" name="Text Placeholder 2">
            <a:extLst>
              <a:ext uri="{FF2B5EF4-FFF2-40B4-BE49-F238E27FC236}">
                <a16:creationId xmlns:a16="http://schemas.microsoft.com/office/drawing/2014/main" id="{E05A2775-4ADD-E949-AEAF-7B6275101CF0}"/>
              </a:ext>
            </a:extLst>
          </p:cNvPr>
          <p:cNvSpPr>
            <a:spLocks noGrp="1"/>
          </p:cNvSpPr>
          <p:nvPr>
            <p:ph type="body" sz="quarter" idx="20" hasCustomPrompt="1"/>
          </p:nvPr>
        </p:nvSpPr>
        <p:spPr>
          <a:xfrm>
            <a:off x="8646526" y="513571"/>
            <a:ext cx="3018818" cy="203609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 name="Footer Placeholder 3">
            <a:extLst>
              <a:ext uri="{FF2B5EF4-FFF2-40B4-BE49-F238E27FC236}">
                <a16:creationId xmlns:a16="http://schemas.microsoft.com/office/drawing/2014/main" id="{EC6E621E-08B9-4441-A39E-8F6D52E353C7}"/>
              </a:ext>
            </a:extLst>
          </p:cNvPr>
          <p:cNvSpPr>
            <a:spLocks noGrp="1"/>
          </p:cNvSpPr>
          <p:nvPr>
            <p:ph type="ftr" sz="quarter" idx="21"/>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72196951-A897-7444-B023-AFD43B1BED51}"/>
              </a:ext>
            </a:extLst>
          </p:cNvPr>
          <p:cNvSpPr>
            <a:spLocks noGrp="1"/>
          </p:cNvSpPr>
          <p:nvPr>
            <p:ph type="sldNum" sz="quarter" idx="22"/>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30513644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25A: 3x2 Grid Image + Text Blu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7CA1EEE-1432-464E-B44B-B50AE1C7A4EC}"/>
              </a:ext>
            </a:extLst>
          </p:cNvPr>
          <p:cNvSpPr>
            <a:spLocks noGrp="1"/>
          </p:cNvSpPr>
          <p:nvPr>
            <p:ph type="pic" sz="quarter" idx="12"/>
          </p:nvPr>
        </p:nvSpPr>
        <p:spPr>
          <a:xfrm>
            <a:off x="4059237" y="3063239"/>
            <a:ext cx="4059239" cy="3046669"/>
          </a:xfrm>
        </p:spPr>
        <p:txBody>
          <a:bodyPr/>
          <a:lstStyle/>
          <a:p>
            <a:endParaRPr lang="en-US"/>
          </a:p>
        </p:txBody>
      </p:sp>
      <p:sp>
        <p:nvSpPr>
          <p:cNvPr id="3" name="Picture Placeholder 2">
            <a:extLst>
              <a:ext uri="{FF2B5EF4-FFF2-40B4-BE49-F238E27FC236}">
                <a16:creationId xmlns:a16="http://schemas.microsoft.com/office/drawing/2014/main" id="{2203A24F-E3BF-CF42-83DB-62A284EDD933}"/>
              </a:ext>
            </a:extLst>
          </p:cNvPr>
          <p:cNvSpPr>
            <a:spLocks noGrp="1"/>
          </p:cNvSpPr>
          <p:nvPr>
            <p:ph type="pic" sz="quarter" idx="10"/>
          </p:nvPr>
        </p:nvSpPr>
        <p:spPr>
          <a:xfrm>
            <a:off x="0" y="0"/>
            <a:ext cx="4059238" cy="3063238"/>
          </a:xfrm>
        </p:spPr>
        <p:txBody>
          <a:bodyPr/>
          <a:lstStyle/>
          <a:p>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5" y="3063240"/>
            <a:ext cx="4073525" cy="3046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45394CCD-2F7F-6A4B-BB82-5942E40CE945}"/>
              </a:ext>
            </a:extLst>
          </p:cNvPr>
          <p:cNvSpPr>
            <a:spLocks noGrp="1"/>
          </p:cNvSpPr>
          <p:nvPr>
            <p:ph type="pic" sz="quarter" idx="11"/>
          </p:nvPr>
        </p:nvSpPr>
        <p:spPr>
          <a:xfrm>
            <a:off x="8119174" y="0"/>
            <a:ext cx="4072825" cy="3063238"/>
          </a:xfrm>
        </p:spPr>
        <p:txBody>
          <a:bodyPr/>
          <a:lstStyle/>
          <a:p>
            <a:endParaRPr lang="en-US"/>
          </a:p>
        </p:txBody>
      </p:sp>
      <p:sp>
        <p:nvSpPr>
          <p:cNvPr id="21" name="Text Placeholder 2">
            <a:extLst>
              <a:ext uri="{FF2B5EF4-FFF2-40B4-BE49-F238E27FC236}">
                <a16:creationId xmlns:a16="http://schemas.microsoft.com/office/drawing/2014/main" id="{547329AC-D46F-1F47-AC8F-112BA3DD2ABE}"/>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22" name="Text Placeholder 2">
            <a:extLst>
              <a:ext uri="{FF2B5EF4-FFF2-40B4-BE49-F238E27FC236}">
                <a16:creationId xmlns:a16="http://schemas.microsoft.com/office/drawing/2014/main" id="{BEBDA336-2E75-D74D-9F3B-103DDB8FA961}"/>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93269E0C-4615-6846-A444-D844B560B07F}"/>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3BC2885F-E88F-2F43-8527-DEBBAFC73A54}"/>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BB6B1143-F933-4244-9BCF-CFBCA646D58A}"/>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tx2"/>
                </a:solidFill>
              </a:defRPr>
            </a:lvl1pPr>
          </a:lstStyle>
          <a:p>
            <a:pPr lvl="0"/>
            <a:r>
              <a:rPr lang="en-US"/>
              <a:t>Click to add text</a:t>
            </a:r>
          </a:p>
        </p:txBody>
      </p:sp>
    </p:spTree>
    <p:extLst>
      <p:ext uri="{BB962C8B-B14F-4D97-AF65-F5344CB8AC3E}">
        <p14:creationId xmlns:p14="http://schemas.microsoft.com/office/powerpoint/2010/main" val="311686054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25B: 3x2 Grid Image + Tex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03A24F-E3BF-CF42-83DB-62A284EDD933}"/>
              </a:ext>
            </a:extLst>
          </p:cNvPr>
          <p:cNvSpPr>
            <a:spLocks noGrp="1"/>
          </p:cNvSpPr>
          <p:nvPr>
            <p:ph type="pic" sz="quarter" idx="10"/>
          </p:nvPr>
        </p:nvSpPr>
        <p:spPr>
          <a:xfrm>
            <a:off x="0" y="0"/>
            <a:ext cx="4059238" cy="3063238"/>
          </a:xfrm>
        </p:spPr>
        <p:txBody>
          <a:bodyPr/>
          <a:lstStyle/>
          <a:p>
            <a:endParaRPr lang="en-US"/>
          </a:p>
        </p:txBody>
      </p:sp>
      <p:sp>
        <p:nvSpPr>
          <p:cNvPr id="7" name="Picture Placeholder 6">
            <a:extLst>
              <a:ext uri="{FF2B5EF4-FFF2-40B4-BE49-F238E27FC236}">
                <a16:creationId xmlns:a16="http://schemas.microsoft.com/office/drawing/2014/main" id="{E7CA1EEE-1432-464E-B44B-B50AE1C7A4EC}"/>
              </a:ext>
            </a:extLst>
          </p:cNvPr>
          <p:cNvSpPr>
            <a:spLocks noGrp="1"/>
          </p:cNvSpPr>
          <p:nvPr>
            <p:ph type="pic" sz="quarter" idx="12"/>
          </p:nvPr>
        </p:nvSpPr>
        <p:spPr>
          <a:xfrm>
            <a:off x="4059238" y="3063239"/>
            <a:ext cx="4059238" cy="3046669"/>
          </a:xfrm>
        </p:spPr>
        <p:txBody>
          <a:bodyPr/>
          <a:lstStyle/>
          <a:p>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6" y="3063240"/>
            <a:ext cx="4073524" cy="30466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45394CCD-2F7F-6A4B-BB82-5942E40CE945}"/>
              </a:ext>
            </a:extLst>
          </p:cNvPr>
          <p:cNvSpPr>
            <a:spLocks noGrp="1"/>
          </p:cNvSpPr>
          <p:nvPr>
            <p:ph type="pic" sz="quarter" idx="11"/>
          </p:nvPr>
        </p:nvSpPr>
        <p:spPr>
          <a:xfrm>
            <a:off x="8119174" y="0"/>
            <a:ext cx="4072825" cy="3063238"/>
          </a:xfrm>
        </p:spPr>
        <p:txBody>
          <a:bodyPr/>
          <a:lstStyle/>
          <a:p>
            <a:endParaRPr lang="en-US"/>
          </a:p>
        </p:txBody>
      </p:sp>
      <p:sp>
        <p:nvSpPr>
          <p:cNvPr id="21" name="Text Placeholder 2">
            <a:extLst>
              <a:ext uri="{FF2B5EF4-FFF2-40B4-BE49-F238E27FC236}">
                <a16:creationId xmlns:a16="http://schemas.microsoft.com/office/drawing/2014/main" id="{547329AC-D46F-1F47-AC8F-112BA3DD2ABE}"/>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22" name="Text Placeholder 2">
            <a:extLst>
              <a:ext uri="{FF2B5EF4-FFF2-40B4-BE49-F238E27FC236}">
                <a16:creationId xmlns:a16="http://schemas.microsoft.com/office/drawing/2014/main" id="{BEBDA336-2E75-D74D-9F3B-103DDB8FA961}"/>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4" name="Text Placeholder 2">
            <a:extLst>
              <a:ext uri="{FF2B5EF4-FFF2-40B4-BE49-F238E27FC236}">
                <a16:creationId xmlns:a16="http://schemas.microsoft.com/office/drawing/2014/main" id="{BB6B1143-F933-4244-9BCF-CFBCA646D58A}"/>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2" name="Footer Placeholder 1">
            <a:extLst>
              <a:ext uri="{FF2B5EF4-FFF2-40B4-BE49-F238E27FC236}">
                <a16:creationId xmlns:a16="http://schemas.microsoft.com/office/drawing/2014/main" id="{93269E0C-4615-6846-A444-D844B560B07F}"/>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3BC2885F-E88F-2F43-8527-DEBBAFC73A54}"/>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96235481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25C: 3x2 Grid Image + Text Orange/Yellow">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7CA1EEE-1432-464E-B44B-B50AE1C7A4EC}"/>
              </a:ext>
            </a:extLst>
          </p:cNvPr>
          <p:cNvSpPr>
            <a:spLocks noGrp="1"/>
          </p:cNvSpPr>
          <p:nvPr>
            <p:ph type="pic" sz="quarter" idx="12"/>
          </p:nvPr>
        </p:nvSpPr>
        <p:spPr>
          <a:xfrm>
            <a:off x="4059238" y="3063239"/>
            <a:ext cx="4059238" cy="3046669"/>
          </a:xfrm>
        </p:spPr>
        <p:txBody>
          <a:bodyPr/>
          <a:lstStyle/>
          <a:p>
            <a:endParaRPr lang="en-US"/>
          </a:p>
        </p:txBody>
      </p:sp>
      <p:sp>
        <p:nvSpPr>
          <p:cNvPr id="3" name="Picture Placeholder 2">
            <a:extLst>
              <a:ext uri="{FF2B5EF4-FFF2-40B4-BE49-F238E27FC236}">
                <a16:creationId xmlns:a16="http://schemas.microsoft.com/office/drawing/2014/main" id="{2203A24F-E3BF-CF42-83DB-62A284EDD933}"/>
              </a:ext>
            </a:extLst>
          </p:cNvPr>
          <p:cNvSpPr>
            <a:spLocks noGrp="1"/>
          </p:cNvSpPr>
          <p:nvPr>
            <p:ph type="pic" sz="quarter" idx="10"/>
          </p:nvPr>
        </p:nvSpPr>
        <p:spPr>
          <a:xfrm>
            <a:off x="0" y="0"/>
            <a:ext cx="4059238" cy="3063238"/>
          </a:xfrm>
        </p:spPr>
        <p:txBody>
          <a:bodyPr/>
          <a:lstStyle/>
          <a:p>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6" y="3063240"/>
            <a:ext cx="4073524" cy="30466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45394CCD-2F7F-6A4B-BB82-5942E40CE945}"/>
              </a:ext>
            </a:extLst>
          </p:cNvPr>
          <p:cNvSpPr>
            <a:spLocks noGrp="1"/>
          </p:cNvSpPr>
          <p:nvPr>
            <p:ph type="pic" sz="quarter" idx="11"/>
          </p:nvPr>
        </p:nvSpPr>
        <p:spPr>
          <a:xfrm>
            <a:off x="8119174" y="0"/>
            <a:ext cx="4072825" cy="3063238"/>
          </a:xfrm>
        </p:spPr>
        <p:txBody>
          <a:bodyPr/>
          <a:lstStyle/>
          <a:p>
            <a:endParaRPr lang="en-US"/>
          </a:p>
        </p:txBody>
      </p:sp>
      <p:sp>
        <p:nvSpPr>
          <p:cNvPr id="21" name="Text Placeholder 2">
            <a:extLst>
              <a:ext uri="{FF2B5EF4-FFF2-40B4-BE49-F238E27FC236}">
                <a16:creationId xmlns:a16="http://schemas.microsoft.com/office/drawing/2014/main" id="{2D694D70-FCEA-A740-8E35-F163EFD66CF5}"/>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22" name="Text Placeholder 2">
            <a:extLst>
              <a:ext uri="{FF2B5EF4-FFF2-40B4-BE49-F238E27FC236}">
                <a16:creationId xmlns:a16="http://schemas.microsoft.com/office/drawing/2014/main" id="{A038047D-67F7-754B-87E1-26379464D3C4}"/>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4" name="Text Placeholder 2">
            <a:extLst>
              <a:ext uri="{FF2B5EF4-FFF2-40B4-BE49-F238E27FC236}">
                <a16:creationId xmlns:a16="http://schemas.microsoft.com/office/drawing/2014/main" id="{0CEE342E-F290-3540-8342-4020975B5203}"/>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2" name="Footer Placeholder 1">
            <a:extLst>
              <a:ext uri="{FF2B5EF4-FFF2-40B4-BE49-F238E27FC236}">
                <a16:creationId xmlns:a16="http://schemas.microsoft.com/office/drawing/2014/main" id="{77C2E91F-E581-D647-91A0-B260E8B4BC1E}"/>
              </a:ext>
            </a:extLst>
          </p:cNvPr>
          <p:cNvSpPr>
            <a:spLocks noGrp="1"/>
          </p:cNvSpPr>
          <p:nvPr>
            <p:ph type="ftr" sz="quarter" idx="18"/>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EC971E65-1EA9-B54D-9A02-36611309B418}"/>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67314907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25D: 3x2 Grid Image + Text Multi">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7CA1EEE-1432-464E-B44B-B50AE1C7A4EC}"/>
              </a:ext>
            </a:extLst>
          </p:cNvPr>
          <p:cNvSpPr>
            <a:spLocks noGrp="1"/>
          </p:cNvSpPr>
          <p:nvPr>
            <p:ph type="pic" sz="quarter" idx="12"/>
          </p:nvPr>
        </p:nvSpPr>
        <p:spPr>
          <a:xfrm>
            <a:off x="4056192" y="3063239"/>
            <a:ext cx="4063678" cy="3046669"/>
          </a:xfrm>
        </p:spPr>
        <p:txBody>
          <a:bodyPr/>
          <a:lstStyle/>
          <a:p>
            <a:endParaRPr lang="en-US"/>
          </a:p>
        </p:txBody>
      </p:sp>
      <p:sp>
        <p:nvSpPr>
          <p:cNvPr id="5" name="Picture Placeholder 4">
            <a:extLst>
              <a:ext uri="{FF2B5EF4-FFF2-40B4-BE49-F238E27FC236}">
                <a16:creationId xmlns:a16="http://schemas.microsoft.com/office/drawing/2014/main" id="{45394CCD-2F7F-6A4B-BB82-5942E40CE945}"/>
              </a:ext>
            </a:extLst>
          </p:cNvPr>
          <p:cNvSpPr>
            <a:spLocks noGrp="1"/>
          </p:cNvSpPr>
          <p:nvPr>
            <p:ph type="pic" sz="quarter" idx="11"/>
          </p:nvPr>
        </p:nvSpPr>
        <p:spPr>
          <a:xfrm>
            <a:off x="8116825" y="0"/>
            <a:ext cx="4075174" cy="3063238"/>
          </a:xfrm>
        </p:spPr>
        <p:txBody>
          <a:bodyPr/>
          <a:lstStyle/>
          <a:p>
            <a:endParaRPr lang="en-US"/>
          </a:p>
        </p:txBody>
      </p:sp>
      <p:sp>
        <p:nvSpPr>
          <p:cNvPr id="3" name="Picture Placeholder 2">
            <a:extLst>
              <a:ext uri="{FF2B5EF4-FFF2-40B4-BE49-F238E27FC236}">
                <a16:creationId xmlns:a16="http://schemas.microsoft.com/office/drawing/2014/main" id="{2203A24F-E3BF-CF42-83DB-62A284EDD933}"/>
              </a:ext>
            </a:extLst>
          </p:cNvPr>
          <p:cNvSpPr>
            <a:spLocks noGrp="1"/>
          </p:cNvSpPr>
          <p:nvPr>
            <p:ph type="pic" sz="quarter" idx="10"/>
          </p:nvPr>
        </p:nvSpPr>
        <p:spPr>
          <a:xfrm>
            <a:off x="0" y="0"/>
            <a:ext cx="4059238" cy="3063238"/>
          </a:xfrm>
        </p:spPr>
        <p:txBody>
          <a:bodyPr/>
          <a:lstStyle/>
          <a:p>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6192" cy="304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2384" y="3063240"/>
            <a:ext cx="4079616" cy="30466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2">
            <a:extLst>
              <a:ext uri="{FF2B5EF4-FFF2-40B4-BE49-F238E27FC236}">
                <a16:creationId xmlns:a16="http://schemas.microsoft.com/office/drawing/2014/main" id="{49DC6381-B0B4-0C4A-9BA3-4F15EE473BDA}"/>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tx2"/>
                </a:solidFill>
              </a:defRPr>
            </a:lvl1pPr>
          </a:lstStyle>
          <a:p>
            <a:pPr lvl="0"/>
            <a:r>
              <a:rPr lang="en-US"/>
              <a:t>Click to add text</a:t>
            </a:r>
          </a:p>
        </p:txBody>
      </p:sp>
      <p:sp>
        <p:nvSpPr>
          <p:cNvPr id="34" name="Text Placeholder 2">
            <a:extLst>
              <a:ext uri="{FF2B5EF4-FFF2-40B4-BE49-F238E27FC236}">
                <a16:creationId xmlns:a16="http://schemas.microsoft.com/office/drawing/2014/main" id="{6A8C6419-4F86-7F4C-AC4C-585C9300B707}"/>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35" name="Text Placeholder 2">
            <a:extLst>
              <a:ext uri="{FF2B5EF4-FFF2-40B4-BE49-F238E27FC236}">
                <a16:creationId xmlns:a16="http://schemas.microsoft.com/office/drawing/2014/main" id="{843913A0-D496-1F4B-B068-0EF4DDA50E18}"/>
              </a:ext>
            </a:extLst>
          </p:cNvPr>
          <p:cNvSpPr>
            <a:spLocks noGrp="1"/>
          </p:cNvSpPr>
          <p:nvPr>
            <p:ph type="body" sz="quarter" idx="18"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951DF707-2C1B-F442-818A-FCB7616C33D2}"/>
              </a:ext>
            </a:extLst>
          </p:cNvPr>
          <p:cNvSpPr>
            <a:spLocks noGrp="1"/>
          </p:cNvSpPr>
          <p:nvPr>
            <p:ph type="ftr" sz="quarter" idx="19"/>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3FA225B7-5161-E74B-9B30-D668855DE3F6}"/>
              </a:ext>
            </a:extLst>
          </p:cNvPr>
          <p:cNvSpPr>
            <a:spLocks noGrp="1"/>
          </p:cNvSpPr>
          <p:nvPr>
            <p:ph type="sldNum" sz="quarter" idx="20"/>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0934611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A: Blank Slide">
    <p:spTree>
      <p:nvGrpSpPr>
        <p:cNvPr id="1" name=""/>
        <p:cNvGrpSpPr/>
        <p:nvPr/>
      </p:nvGrpSpPr>
      <p:grpSpPr>
        <a:xfrm>
          <a:off x="0" y="0"/>
          <a:ext cx="0" cy="0"/>
          <a:chOff x="0" y="0"/>
          <a:chExt cx="0" cy="0"/>
        </a:xfrm>
      </p:grpSpPr>
      <p:sp>
        <p:nvSpPr>
          <p:cNvPr id="77" name="Slide Number Placeholder 76">
            <a:extLst>
              <a:ext uri="{FF2B5EF4-FFF2-40B4-BE49-F238E27FC236}">
                <a16:creationId xmlns:a16="http://schemas.microsoft.com/office/drawing/2014/main" id="{A21BE858-87E5-A042-BB17-EBB81BFC2B2B}"/>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6" name="Footer Placeholder 11">
            <a:extLst>
              <a:ext uri="{FF2B5EF4-FFF2-40B4-BE49-F238E27FC236}">
                <a16:creationId xmlns:a16="http://schemas.microsoft.com/office/drawing/2014/main" id="{08B5C9D3-AC78-104F-B40E-E2B8C4CFA894}"/>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00630654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26A: 3x2 Grid Content + Text Blu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2F8AA95-3D6E-984C-B930-32256A7FEC83}"/>
              </a:ext>
            </a:extLst>
          </p:cNvPr>
          <p:cNvSpPr/>
          <p:nvPr userDrawn="1"/>
        </p:nvSpPr>
        <p:spPr>
          <a:xfrm>
            <a:off x="0" y="0"/>
            <a:ext cx="4059936"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B1888-2F34-6449-916A-270DCF31E687}"/>
              </a:ext>
            </a:extLst>
          </p:cNvPr>
          <p:cNvSpPr/>
          <p:nvPr userDrawn="1"/>
        </p:nvSpPr>
        <p:spPr>
          <a:xfrm>
            <a:off x="8119872" y="3063240"/>
            <a:ext cx="4069080"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6A1E46-27BA-4841-A8FF-DA99551E9E2E}"/>
              </a:ext>
            </a:extLst>
          </p:cNvPr>
          <p:cNvSpPr/>
          <p:nvPr userDrawn="1"/>
        </p:nvSpPr>
        <p:spPr>
          <a:xfrm>
            <a:off x="4059936" y="0"/>
            <a:ext cx="405993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1C552-DC3E-724C-856C-F5207946ECCD}"/>
              </a:ext>
            </a:extLst>
          </p:cNvPr>
          <p:cNvSpPr/>
          <p:nvPr userDrawn="1"/>
        </p:nvSpPr>
        <p:spPr>
          <a:xfrm>
            <a:off x="0" y="3063240"/>
            <a:ext cx="4059936"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CB673C-7284-264A-BFA3-479BCCB8AFFE}"/>
              </a:ext>
            </a:extLst>
          </p:cNvPr>
          <p:cNvSpPr/>
          <p:nvPr userDrawn="1"/>
        </p:nvSpPr>
        <p:spPr>
          <a:xfrm>
            <a:off x="4059936" y="3063240"/>
            <a:ext cx="405993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7996CB-5449-974F-9EF7-C94C4F781AC3}"/>
              </a:ext>
            </a:extLst>
          </p:cNvPr>
          <p:cNvSpPr/>
          <p:nvPr userDrawn="1"/>
        </p:nvSpPr>
        <p:spPr>
          <a:xfrm>
            <a:off x="8119872" y="0"/>
            <a:ext cx="4069080"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3">
            <a:extLst>
              <a:ext uri="{FF2B5EF4-FFF2-40B4-BE49-F238E27FC236}">
                <a16:creationId xmlns:a16="http://schemas.microsoft.com/office/drawing/2014/main" id="{F733115C-1C1A-0441-9D3A-D914005E4267}"/>
              </a:ext>
            </a:extLst>
          </p:cNvPr>
          <p:cNvSpPr>
            <a:spLocks noGrp="1"/>
          </p:cNvSpPr>
          <p:nvPr>
            <p:ph sz="quarter" idx="19"/>
          </p:nvPr>
        </p:nvSpPr>
        <p:spPr>
          <a:xfrm>
            <a:off x="520256" y="51323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7" name="Content Placeholder 3">
            <a:extLst>
              <a:ext uri="{FF2B5EF4-FFF2-40B4-BE49-F238E27FC236}">
                <a16:creationId xmlns:a16="http://schemas.microsoft.com/office/drawing/2014/main" id="{5B828F83-BFC4-C84A-B39B-BCF98B37512A}"/>
              </a:ext>
            </a:extLst>
          </p:cNvPr>
          <p:cNvSpPr>
            <a:spLocks noGrp="1"/>
          </p:cNvSpPr>
          <p:nvPr>
            <p:ph sz="quarter" idx="20"/>
          </p:nvPr>
        </p:nvSpPr>
        <p:spPr>
          <a:xfrm>
            <a:off x="4580192" y="357647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8" name="Content Placeholder 3">
            <a:extLst>
              <a:ext uri="{FF2B5EF4-FFF2-40B4-BE49-F238E27FC236}">
                <a16:creationId xmlns:a16="http://schemas.microsoft.com/office/drawing/2014/main" id="{03DA1CBC-3983-0642-83ED-F84C1FA1EA80}"/>
              </a:ext>
            </a:extLst>
          </p:cNvPr>
          <p:cNvSpPr>
            <a:spLocks noGrp="1"/>
          </p:cNvSpPr>
          <p:nvPr>
            <p:ph sz="quarter" idx="21"/>
          </p:nvPr>
        </p:nvSpPr>
        <p:spPr>
          <a:xfrm>
            <a:off x="8644700" y="51323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9" name="Text Placeholder 2">
            <a:extLst>
              <a:ext uri="{FF2B5EF4-FFF2-40B4-BE49-F238E27FC236}">
                <a16:creationId xmlns:a16="http://schemas.microsoft.com/office/drawing/2014/main" id="{B2F9D212-0A38-3040-B89C-7FC6DF3940F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0" name="Text Placeholder 2">
            <a:extLst>
              <a:ext uri="{FF2B5EF4-FFF2-40B4-BE49-F238E27FC236}">
                <a16:creationId xmlns:a16="http://schemas.microsoft.com/office/drawing/2014/main" id="{571525C1-74E2-5741-AEFD-1BCC8C74282D}"/>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1" name="Text Placeholder 2">
            <a:extLst>
              <a:ext uri="{FF2B5EF4-FFF2-40B4-BE49-F238E27FC236}">
                <a16:creationId xmlns:a16="http://schemas.microsoft.com/office/drawing/2014/main" id="{7D51AEAF-6842-F84B-81AF-6F2A5238D99C}"/>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87C578A7-AA04-7F48-97C5-6FC090D16A11}"/>
              </a:ext>
            </a:extLst>
          </p:cNvPr>
          <p:cNvSpPr>
            <a:spLocks noGrp="1"/>
          </p:cNvSpPr>
          <p:nvPr>
            <p:ph type="ftr" sz="quarter" idx="2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70E79CD2-E1A6-CD42-84EA-6A3B3FCF9BF3}"/>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0728461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26A: 3x2 Grid Content + Text Gree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2F8AA95-3D6E-984C-B930-32256A7FEC83}"/>
              </a:ext>
            </a:extLst>
          </p:cNvPr>
          <p:cNvSpPr/>
          <p:nvPr userDrawn="1"/>
        </p:nvSpPr>
        <p:spPr>
          <a:xfrm>
            <a:off x="0" y="0"/>
            <a:ext cx="4059936"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B1888-2F34-6449-916A-270DCF31E687}"/>
              </a:ext>
            </a:extLst>
          </p:cNvPr>
          <p:cNvSpPr/>
          <p:nvPr userDrawn="1"/>
        </p:nvSpPr>
        <p:spPr>
          <a:xfrm>
            <a:off x="8119872" y="3063240"/>
            <a:ext cx="4069080"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6A1E46-27BA-4841-A8FF-DA99551E9E2E}"/>
              </a:ext>
            </a:extLst>
          </p:cNvPr>
          <p:cNvSpPr/>
          <p:nvPr userDrawn="1"/>
        </p:nvSpPr>
        <p:spPr>
          <a:xfrm>
            <a:off x="4059936" y="0"/>
            <a:ext cx="4059936"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1C552-DC3E-724C-856C-F5207946ECCD}"/>
              </a:ext>
            </a:extLst>
          </p:cNvPr>
          <p:cNvSpPr/>
          <p:nvPr userDrawn="1"/>
        </p:nvSpPr>
        <p:spPr>
          <a:xfrm>
            <a:off x="0" y="3063240"/>
            <a:ext cx="4059936"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CB673C-7284-264A-BFA3-479BCCB8AFFE}"/>
              </a:ext>
            </a:extLst>
          </p:cNvPr>
          <p:cNvSpPr/>
          <p:nvPr userDrawn="1"/>
        </p:nvSpPr>
        <p:spPr>
          <a:xfrm>
            <a:off x="4059936" y="3063240"/>
            <a:ext cx="4059936"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7996CB-5449-974F-9EF7-C94C4F781AC3}"/>
              </a:ext>
            </a:extLst>
          </p:cNvPr>
          <p:cNvSpPr/>
          <p:nvPr userDrawn="1"/>
        </p:nvSpPr>
        <p:spPr>
          <a:xfrm>
            <a:off x="8119872" y="0"/>
            <a:ext cx="4069080"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3">
            <a:extLst>
              <a:ext uri="{FF2B5EF4-FFF2-40B4-BE49-F238E27FC236}">
                <a16:creationId xmlns:a16="http://schemas.microsoft.com/office/drawing/2014/main" id="{F733115C-1C1A-0441-9D3A-D914005E4267}"/>
              </a:ext>
            </a:extLst>
          </p:cNvPr>
          <p:cNvSpPr>
            <a:spLocks noGrp="1"/>
          </p:cNvSpPr>
          <p:nvPr>
            <p:ph sz="quarter" idx="19"/>
          </p:nvPr>
        </p:nvSpPr>
        <p:spPr>
          <a:xfrm>
            <a:off x="520256" y="51323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7" name="Content Placeholder 3">
            <a:extLst>
              <a:ext uri="{FF2B5EF4-FFF2-40B4-BE49-F238E27FC236}">
                <a16:creationId xmlns:a16="http://schemas.microsoft.com/office/drawing/2014/main" id="{5B828F83-BFC4-C84A-B39B-BCF98B37512A}"/>
              </a:ext>
            </a:extLst>
          </p:cNvPr>
          <p:cNvSpPr>
            <a:spLocks noGrp="1"/>
          </p:cNvSpPr>
          <p:nvPr>
            <p:ph sz="quarter" idx="20"/>
          </p:nvPr>
        </p:nvSpPr>
        <p:spPr>
          <a:xfrm>
            <a:off x="4580192" y="357647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8" name="Content Placeholder 3">
            <a:extLst>
              <a:ext uri="{FF2B5EF4-FFF2-40B4-BE49-F238E27FC236}">
                <a16:creationId xmlns:a16="http://schemas.microsoft.com/office/drawing/2014/main" id="{03DA1CBC-3983-0642-83ED-F84C1FA1EA80}"/>
              </a:ext>
            </a:extLst>
          </p:cNvPr>
          <p:cNvSpPr>
            <a:spLocks noGrp="1"/>
          </p:cNvSpPr>
          <p:nvPr>
            <p:ph sz="quarter" idx="21"/>
          </p:nvPr>
        </p:nvSpPr>
        <p:spPr>
          <a:xfrm>
            <a:off x="8644700" y="51323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9" name="Text Placeholder 2">
            <a:extLst>
              <a:ext uri="{FF2B5EF4-FFF2-40B4-BE49-F238E27FC236}">
                <a16:creationId xmlns:a16="http://schemas.microsoft.com/office/drawing/2014/main" id="{B2F9D212-0A38-3040-B89C-7FC6DF3940F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0" name="Text Placeholder 2">
            <a:extLst>
              <a:ext uri="{FF2B5EF4-FFF2-40B4-BE49-F238E27FC236}">
                <a16:creationId xmlns:a16="http://schemas.microsoft.com/office/drawing/2014/main" id="{571525C1-74E2-5741-AEFD-1BCC8C74282D}"/>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1" name="Text Placeholder 2">
            <a:extLst>
              <a:ext uri="{FF2B5EF4-FFF2-40B4-BE49-F238E27FC236}">
                <a16:creationId xmlns:a16="http://schemas.microsoft.com/office/drawing/2014/main" id="{7D51AEAF-6842-F84B-81AF-6F2A5238D99C}"/>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87C578A7-AA04-7F48-97C5-6FC090D16A11}"/>
              </a:ext>
            </a:extLst>
          </p:cNvPr>
          <p:cNvSpPr>
            <a:spLocks noGrp="1"/>
          </p:cNvSpPr>
          <p:nvPr>
            <p:ph type="ftr" sz="quarter" idx="2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70E79CD2-E1A6-CD42-84EA-6A3B3FCF9BF3}"/>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08785526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26A: 3x2 Grid Content + Text Orange/Yellow">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2F8AA95-3D6E-984C-B930-32256A7FEC83}"/>
              </a:ext>
            </a:extLst>
          </p:cNvPr>
          <p:cNvSpPr/>
          <p:nvPr userDrawn="1"/>
        </p:nvSpPr>
        <p:spPr>
          <a:xfrm>
            <a:off x="0" y="0"/>
            <a:ext cx="4059936"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2B1888-2F34-6449-916A-270DCF31E687}"/>
              </a:ext>
            </a:extLst>
          </p:cNvPr>
          <p:cNvSpPr/>
          <p:nvPr userDrawn="1"/>
        </p:nvSpPr>
        <p:spPr>
          <a:xfrm>
            <a:off x="8119872" y="3063240"/>
            <a:ext cx="4069080"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6A1E46-27BA-4841-A8FF-DA99551E9E2E}"/>
              </a:ext>
            </a:extLst>
          </p:cNvPr>
          <p:cNvSpPr/>
          <p:nvPr userDrawn="1"/>
        </p:nvSpPr>
        <p:spPr>
          <a:xfrm>
            <a:off x="4059936" y="0"/>
            <a:ext cx="4059936"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1C552-DC3E-724C-856C-F5207946ECCD}"/>
              </a:ext>
            </a:extLst>
          </p:cNvPr>
          <p:cNvSpPr/>
          <p:nvPr userDrawn="1"/>
        </p:nvSpPr>
        <p:spPr>
          <a:xfrm>
            <a:off x="0" y="3063240"/>
            <a:ext cx="4059936"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CB673C-7284-264A-BFA3-479BCCB8AFFE}"/>
              </a:ext>
            </a:extLst>
          </p:cNvPr>
          <p:cNvSpPr/>
          <p:nvPr userDrawn="1"/>
        </p:nvSpPr>
        <p:spPr>
          <a:xfrm>
            <a:off x="4059936" y="3063240"/>
            <a:ext cx="405993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7996CB-5449-974F-9EF7-C94C4F781AC3}"/>
              </a:ext>
            </a:extLst>
          </p:cNvPr>
          <p:cNvSpPr/>
          <p:nvPr userDrawn="1"/>
        </p:nvSpPr>
        <p:spPr>
          <a:xfrm>
            <a:off x="8119872" y="0"/>
            <a:ext cx="4069080"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3">
            <a:extLst>
              <a:ext uri="{FF2B5EF4-FFF2-40B4-BE49-F238E27FC236}">
                <a16:creationId xmlns:a16="http://schemas.microsoft.com/office/drawing/2014/main" id="{F733115C-1C1A-0441-9D3A-D914005E4267}"/>
              </a:ext>
            </a:extLst>
          </p:cNvPr>
          <p:cNvSpPr>
            <a:spLocks noGrp="1"/>
          </p:cNvSpPr>
          <p:nvPr>
            <p:ph sz="quarter" idx="19"/>
          </p:nvPr>
        </p:nvSpPr>
        <p:spPr>
          <a:xfrm>
            <a:off x="520256" y="51323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7" name="Content Placeholder 3">
            <a:extLst>
              <a:ext uri="{FF2B5EF4-FFF2-40B4-BE49-F238E27FC236}">
                <a16:creationId xmlns:a16="http://schemas.microsoft.com/office/drawing/2014/main" id="{5B828F83-BFC4-C84A-B39B-BCF98B37512A}"/>
              </a:ext>
            </a:extLst>
          </p:cNvPr>
          <p:cNvSpPr>
            <a:spLocks noGrp="1"/>
          </p:cNvSpPr>
          <p:nvPr>
            <p:ph sz="quarter" idx="20"/>
          </p:nvPr>
        </p:nvSpPr>
        <p:spPr>
          <a:xfrm>
            <a:off x="4580192" y="357647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8" name="Content Placeholder 3">
            <a:extLst>
              <a:ext uri="{FF2B5EF4-FFF2-40B4-BE49-F238E27FC236}">
                <a16:creationId xmlns:a16="http://schemas.microsoft.com/office/drawing/2014/main" id="{03DA1CBC-3983-0642-83ED-F84C1FA1EA80}"/>
              </a:ext>
            </a:extLst>
          </p:cNvPr>
          <p:cNvSpPr>
            <a:spLocks noGrp="1"/>
          </p:cNvSpPr>
          <p:nvPr>
            <p:ph sz="quarter" idx="21"/>
          </p:nvPr>
        </p:nvSpPr>
        <p:spPr>
          <a:xfrm>
            <a:off x="8644700" y="513239"/>
            <a:ext cx="3019425" cy="2036762"/>
          </a:xfrm>
        </p:spPr>
        <p:txBody>
          <a:bodyPr anchor="ctr">
            <a:noAutofit/>
          </a:bodyPr>
          <a:lstStyle>
            <a:lvl1pPr marL="0" indent="0" algn="ctr">
              <a:buNone/>
              <a:defRPr sz="2000">
                <a:solidFill>
                  <a:schemeClr val="tx2"/>
                </a:solidFill>
              </a:defRPr>
            </a:lvl1pPr>
          </a:lstStyle>
          <a:p>
            <a:pPr lvl="0"/>
            <a:endParaRPr lang="en-US"/>
          </a:p>
        </p:txBody>
      </p:sp>
      <p:sp>
        <p:nvSpPr>
          <p:cNvPr id="49" name="Text Placeholder 2">
            <a:extLst>
              <a:ext uri="{FF2B5EF4-FFF2-40B4-BE49-F238E27FC236}">
                <a16:creationId xmlns:a16="http://schemas.microsoft.com/office/drawing/2014/main" id="{B2F9D212-0A38-3040-B89C-7FC6DF3940F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0" name="Text Placeholder 2">
            <a:extLst>
              <a:ext uri="{FF2B5EF4-FFF2-40B4-BE49-F238E27FC236}">
                <a16:creationId xmlns:a16="http://schemas.microsoft.com/office/drawing/2014/main" id="{571525C1-74E2-5741-AEFD-1BCC8C74282D}"/>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51" name="Text Placeholder 2">
            <a:extLst>
              <a:ext uri="{FF2B5EF4-FFF2-40B4-BE49-F238E27FC236}">
                <a16:creationId xmlns:a16="http://schemas.microsoft.com/office/drawing/2014/main" id="{7D51AEAF-6842-F84B-81AF-6F2A5238D99C}"/>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1">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87C578A7-AA04-7F48-97C5-6FC090D16A11}"/>
              </a:ext>
            </a:extLst>
          </p:cNvPr>
          <p:cNvSpPr>
            <a:spLocks noGrp="1"/>
          </p:cNvSpPr>
          <p:nvPr>
            <p:ph type="ftr" sz="quarter" idx="2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70E79CD2-E1A6-CD42-84EA-6A3B3FCF9BF3}"/>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98900000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27A: 3x2 Grid Content Top + Text Bottom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8B92AD0-1AD2-4D4F-A367-EE236A798B83}"/>
              </a:ext>
            </a:extLst>
          </p:cNvPr>
          <p:cNvSpPr/>
          <p:nvPr userDrawn="1"/>
        </p:nvSpPr>
        <p:spPr>
          <a:xfrm>
            <a:off x="0" y="0"/>
            <a:ext cx="405993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9872" y="3063240"/>
            <a:ext cx="4069080"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900B0B9-B7E3-D84C-A2FD-3035A8CDD81D}"/>
              </a:ext>
            </a:extLst>
          </p:cNvPr>
          <p:cNvSpPr/>
          <p:nvPr userDrawn="1"/>
        </p:nvSpPr>
        <p:spPr>
          <a:xfrm>
            <a:off x="4059936" y="3063240"/>
            <a:ext cx="4059936"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E88EE05-83A0-8540-B404-AEC5AAAD7562}"/>
              </a:ext>
            </a:extLst>
          </p:cNvPr>
          <p:cNvSpPr/>
          <p:nvPr userDrawn="1"/>
        </p:nvSpPr>
        <p:spPr>
          <a:xfrm>
            <a:off x="8119872" y="0"/>
            <a:ext cx="4069080"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
            <a:extLst>
              <a:ext uri="{FF2B5EF4-FFF2-40B4-BE49-F238E27FC236}">
                <a16:creationId xmlns:a16="http://schemas.microsoft.com/office/drawing/2014/main" id="{F3EF4641-3CA7-C343-ADB2-B011448B14AB}"/>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63055DF7-D163-2040-A672-BEA528A5B07F}"/>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7" name="Text Placeholder 2">
            <a:extLst>
              <a:ext uri="{FF2B5EF4-FFF2-40B4-BE49-F238E27FC236}">
                <a16:creationId xmlns:a16="http://schemas.microsoft.com/office/drawing/2014/main" id="{A134A876-72CB-F94C-80C9-2761F78960F9}"/>
              </a:ext>
            </a:extLst>
          </p:cNvPr>
          <p:cNvSpPr>
            <a:spLocks noGrp="1"/>
          </p:cNvSpPr>
          <p:nvPr>
            <p:ph type="body" sz="quarter" idx="18" hasCustomPrompt="1"/>
          </p:nvPr>
        </p:nvSpPr>
        <p:spPr>
          <a:xfrm>
            <a:off x="457744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 name="Content Placeholder 3">
            <a:extLst>
              <a:ext uri="{FF2B5EF4-FFF2-40B4-BE49-F238E27FC236}">
                <a16:creationId xmlns:a16="http://schemas.microsoft.com/office/drawing/2014/main" id="{FCBCC8FF-045F-D142-8A70-D6C3DA352513}"/>
              </a:ext>
            </a:extLst>
          </p:cNvPr>
          <p:cNvSpPr>
            <a:spLocks noGrp="1"/>
          </p:cNvSpPr>
          <p:nvPr>
            <p:ph sz="quarter" idx="19"/>
          </p:nvPr>
        </p:nvSpPr>
        <p:spPr>
          <a:xfrm>
            <a:off x="4580192" y="513239"/>
            <a:ext cx="3019425" cy="2036762"/>
          </a:xfrm>
        </p:spPr>
        <p:txBody>
          <a:bodyPr anchor="ctr">
            <a:noAutofit/>
          </a:bodyPr>
          <a:lstStyle>
            <a:lvl1pPr marL="0" indent="0" algn="ctr">
              <a:buNone/>
              <a:defRPr sz="2000">
                <a:solidFill>
                  <a:schemeClr val="bg2"/>
                </a:solidFill>
              </a:defRPr>
            </a:lvl1pPr>
          </a:lstStyle>
          <a:p>
            <a:pPr lvl="0"/>
            <a:endParaRPr lang="en-US"/>
          </a:p>
        </p:txBody>
      </p:sp>
      <p:sp>
        <p:nvSpPr>
          <p:cNvPr id="38" name="Content Placeholder 3">
            <a:extLst>
              <a:ext uri="{FF2B5EF4-FFF2-40B4-BE49-F238E27FC236}">
                <a16:creationId xmlns:a16="http://schemas.microsoft.com/office/drawing/2014/main" id="{B787499F-3B42-7D42-93C9-ED29A68C707D}"/>
              </a:ext>
            </a:extLst>
          </p:cNvPr>
          <p:cNvSpPr>
            <a:spLocks noGrp="1"/>
          </p:cNvSpPr>
          <p:nvPr>
            <p:ph sz="quarter" idx="20"/>
          </p:nvPr>
        </p:nvSpPr>
        <p:spPr>
          <a:xfrm>
            <a:off x="520256" y="513239"/>
            <a:ext cx="3019425" cy="2036762"/>
          </a:xfrm>
        </p:spPr>
        <p:txBody>
          <a:bodyPr anchor="ctr">
            <a:noAutofit/>
          </a:bodyPr>
          <a:lstStyle>
            <a:lvl1pPr marL="0" indent="0" algn="ctr">
              <a:buNone/>
              <a:defRPr sz="2000">
                <a:solidFill>
                  <a:schemeClr val="bg1"/>
                </a:solidFill>
              </a:defRPr>
            </a:lvl1pPr>
          </a:lstStyle>
          <a:p>
            <a:pPr lvl="0"/>
            <a:endParaRPr lang="en-US"/>
          </a:p>
        </p:txBody>
      </p:sp>
      <p:sp>
        <p:nvSpPr>
          <p:cNvPr id="39" name="Content Placeholder 3">
            <a:extLst>
              <a:ext uri="{FF2B5EF4-FFF2-40B4-BE49-F238E27FC236}">
                <a16:creationId xmlns:a16="http://schemas.microsoft.com/office/drawing/2014/main" id="{BCBF988F-79F0-0D40-90D7-0C577A956139}"/>
              </a:ext>
            </a:extLst>
          </p:cNvPr>
          <p:cNvSpPr>
            <a:spLocks noGrp="1"/>
          </p:cNvSpPr>
          <p:nvPr>
            <p:ph sz="quarter" idx="21"/>
          </p:nvPr>
        </p:nvSpPr>
        <p:spPr>
          <a:xfrm>
            <a:off x="8644700" y="513239"/>
            <a:ext cx="3019425" cy="2036762"/>
          </a:xfrm>
        </p:spPr>
        <p:txBody>
          <a:bodyPr anchor="ctr">
            <a:noAutofit/>
          </a:bodyPr>
          <a:lstStyle>
            <a:lvl1pPr marL="0" indent="0" algn="ctr">
              <a:buNone/>
              <a:defRPr sz="2000">
                <a:solidFill>
                  <a:schemeClr val="bg1"/>
                </a:solidFill>
              </a:defRPr>
            </a:lvl1pPr>
          </a:lstStyle>
          <a:p>
            <a:pPr lvl="0"/>
            <a:endParaRPr lang="en-US"/>
          </a:p>
        </p:txBody>
      </p:sp>
      <p:sp>
        <p:nvSpPr>
          <p:cNvPr id="5" name="Footer Placeholder 4">
            <a:extLst>
              <a:ext uri="{FF2B5EF4-FFF2-40B4-BE49-F238E27FC236}">
                <a16:creationId xmlns:a16="http://schemas.microsoft.com/office/drawing/2014/main" id="{851301C6-9894-B540-9078-3E3BB0706FDB}"/>
              </a:ext>
            </a:extLst>
          </p:cNvPr>
          <p:cNvSpPr>
            <a:spLocks noGrp="1"/>
          </p:cNvSpPr>
          <p:nvPr>
            <p:ph type="ftr" sz="quarter" idx="22"/>
          </p:nvPr>
        </p:nvSpPr>
        <p:spPr/>
        <p:txBody>
          <a:bodyPr/>
          <a:lstStyle/>
          <a:p>
            <a:r>
              <a:rPr lang="en-US"/>
              <a:t>© 2020 CHS Inc. Internal</a:t>
            </a:r>
          </a:p>
        </p:txBody>
      </p:sp>
      <p:sp>
        <p:nvSpPr>
          <p:cNvPr id="6" name="Slide Number Placeholder 5">
            <a:extLst>
              <a:ext uri="{FF2B5EF4-FFF2-40B4-BE49-F238E27FC236}">
                <a16:creationId xmlns:a16="http://schemas.microsoft.com/office/drawing/2014/main" id="{46DBA4D9-08C2-504B-8FC5-19D907D44745}"/>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02102210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27B: 3x2 Grid Content Top + Text Bottom Multi">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8B92AD0-1AD2-4D4F-A367-EE236A798B83}"/>
              </a:ext>
            </a:extLst>
          </p:cNvPr>
          <p:cNvSpPr/>
          <p:nvPr userDrawn="1"/>
        </p:nvSpPr>
        <p:spPr>
          <a:xfrm>
            <a:off x="0" y="0"/>
            <a:ext cx="4059936"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9872" y="3063240"/>
            <a:ext cx="4069080"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900B0B9-B7E3-D84C-A2FD-3035A8CDD81D}"/>
              </a:ext>
            </a:extLst>
          </p:cNvPr>
          <p:cNvSpPr/>
          <p:nvPr userDrawn="1"/>
        </p:nvSpPr>
        <p:spPr>
          <a:xfrm>
            <a:off x="4059936" y="3063240"/>
            <a:ext cx="4059936"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E88EE05-83A0-8540-B404-AEC5AAAD7562}"/>
              </a:ext>
            </a:extLst>
          </p:cNvPr>
          <p:cNvSpPr/>
          <p:nvPr userDrawn="1"/>
        </p:nvSpPr>
        <p:spPr>
          <a:xfrm>
            <a:off x="8119872" y="0"/>
            <a:ext cx="4069080"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
            <a:extLst>
              <a:ext uri="{FF2B5EF4-FFF2-40B4-BE49-F238E27FC236}">
                <a16:creationId xmlns:a16="http://schemas.microsoft.com/office/drawing/2014/main" id="{1F35974F-E466-D044-B4E1-51496AF5FDA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6" name="Text Placeholder 2">
            <a:extLst>
              <a:ext uri="{FF2B5EF4-FFF2-40B4-BE49-F238E27FC236}">
                <a16:creationId xmlns:a16="http://schemas.microsoft.com/office/drawing/2014/main" id="{2DFFA2BD-AF33-6948-8A1F-599F321BC036}"/>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7" name="Text Placeholder 2">
            <a:extLst>
              <a:ext uri="{FF2B5EF4-FFF2-40B4-BE49-F238E27FC236}">
                <a16:creationId xmlns:a16="http://schemas.microsoft.com/office/drawing/2014/main" id="{DB657320-3379-B64F-9E6A-4C9222FEB475}"/>
              </a:ext>
            </a:extLst>
          </p:cNvPr>
          <p:cNvSpPr>
            <a:spLocks noGrp="1"/>
          </p:cNvSpPr>
          <p:nvPr>
            <p:ph type="body" sz="quarter" idx="19" hasCustomPrompt="1"/>
          </p:nvPr>
        </p:nvSpPr>
        <p:spPr>
          <a:xfrm>
            <a:off x="4580495"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8" name="Content Placeholder 3">
            <a:extLst>
              <a:ext uri="{FF2B5EF4-FFF2-40B4-BE49-F238E27FC236}">
                <a16:creationId xmlns:a16="http://schemas.microsoft.com/office/drawing/2014/main" id="{878C8DB7-6F76-BA4A-93F3-72C97F923A11}"/>
              </a:ext>
            </a:extLst>
          </p:cNvPr>
          <p:cNvSpPr>
            <a:spLocks noGrp="1"/>
          </p:cNvSpPr>
          <p:nvPr>
            <p:ph sz="quarter" idx="20"/>
          </p:nvPr>
        </p:nvSpPr>
        <p:spPr>
          <a:xfrm>
            <a:off x="520256" y="513239"/>
            <a:ext cx="3019425" cy="2036762"/>
          </a:xfrm>
        </p:spPr>
        <p:txBody>
          <a:bodyPr anchor="ctr">
            <a:noAutofit/>
          </a:bodyPr>
          <a:lstStyle>
            <a:lvl1pPr marL="0" indent="0" algn="ctr">
              <a:buNone/>
              <a:defRPr sz="2000">
                <a:solidFill>
                  <a:schemeClr val="bg1"/>
                </a:solidFill>
              </a:defRPr>
            </a:lvl1pPr>
          </a:lstStyle>
          <a:p>
            <a:pPr lvl="0"/>
            <a:endParaRPr lang="en-US"/>
          </a:p>
        </p:txBody>
      </p:sp>
      <p:sp>
        <p:nvSpPr>
          <p:cNvPr id="39" name="Content Placeholder 3">
            <a:extLst>
              <a:ext uri="{FF2B5EF4-FFF2-40B4-BE49-F238E27FC236}">
                <a16:creationId xmlns:a16="http://schemas.microsoft.com/office/drawing/2014/main" id="{2D53E20D-5C3E-EB4B-9B64-E7EF056C3848}"/>
              </a:ext>
            </a:extLst>
          </p:cNvPr>
          <p:cNvSpPr>
            <a:spLocks noGrp="1"/>
          </p:cNvSpPr>
          <p:nvPr>
            <p:ph sz="quarter" idx="21"/>
          </p:nvPr>
        </p:nvSpPr>
        <p:spPr>
          <a:xfrm>
            <a:off x="8644700" y="513239"/>
            <a:ext cx="3019425" cy="2036762"/>
          </a:xfrm>
        </p:spPr>
        <p:txBody>
          <a:bodyPr anchor="ctr">
            <a:noAutofit/>
          </a:bodyPr>
          <a:lstStyle>
            <a:lvl1pPr marL="0" indent="0" algn="ctr">
              <a:buNone/>
              <a:defRPr sz="2000">
                <a:solidFill>
                  <a:schemeClr val="bg1"/>
                </a:solidFill>
              </a:defRPr>
            </a:lvl1pPr>
          </a:lstStyle>
          <a:p>
            <a:pPr lvl="0"/>
            <a:endParaRPr lang="en-US"/>
          </a:p>
        </p:txBody>
      </p:sp>
      <p:sp>
        <p:nvSpPr>
          <p:cNvPr id="40" name="Content Placeholder 3">
            <a:extLst>
              <a:ext uri="{FF2B5EF4-FFF2-40B4-BE49-F238E27FC236}">
                <a16:creationId xmlns:a16="http://schemas.microsoft.com/office/drawing/2014/main" id="{DC4AC007-9D3C-0446-9A08-B3D4A22E6816}"/>
              </a:ext>
            </a:extLst>
          </p:cNvPr>
          <p:cNvSpPr>
            <a:spLocks noGrp="1"/>
          </p:cNvSpPr>
          <p:nvPr>
            <p:ph sz="quarter" idx="22"/>
          </p:nvPr>
        </p:nvSpPr>
        <p:spPr>
          <a:xfrm>
            <a:off x="4580192" y="513239"/>
            <a:ext cx="3019425" cy="2036762"/>
          </a:xfrm>
        </p:spPr>
        <p:txBody>
          <a:bodyPr anchor="ctr">
            <a:noAutofit/>
          </a:bodyPr>
          <a:lstStyle>
            <a:lvl1pPr marL="0" indent="0" algn="ctr">
              <a:buNone/>
              <a:defRPr sz="2000">
                <a:solidFill>
                  <a:schemeClr val="bg1"/>
                </a:solidFill>
              </a:defRPr>
            </a:lvl1pPr>
          </a:lstStyle>
          <a:p>
            <a:pPr lvl="0"/>
            <a:endParaRPr lang="en-US"/>
          </a:p>
        </p:txBody>
      </p:sp>
      <p:sp>
        <p:nvSpPr>
          <p:cNvPr id="2" name="Footer Placeholder 1">
            <a:extLst>
              <a:ext uri="{FF2B5EF4-FFF2-40B4-BE49-F238E27FC236}">
                <a16:creationId xmlns:a16="http://schemas.microsoft.com/office/drawing/2014/main" id="{9EB2C264-A1C8-ED41-AB8C-0E55CF22785D}"/>
              </a:ext>
            </a:extLst>
          </p:cNvPr>
          <p:cNvSpPr>
            <a:spLocks noGrp="1"/>
          </p:cNvSpPr>
          <p:nvPr>
            <p:ph type="ftr" sz="quarter" idx="23"/>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EA8D6AA5-9B88-4D4F-88C5-8599C90D4513}"/>
              </a:ext>
            </a:extLst>
          </p:cNvPr>
          <p:cNvSpPr>
            <a:spLocks noGrp="1"/>
          </p:cNvSpPr>
          <p:nvPr>
            <p:ph type="sldNum" sz="quarter" idx="24"/>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84182848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8A: 3x2 Grid Pic + Content + Tex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03A24F-E3BF-CF42-83DB-62A284EDD933}"/>
              </a:ext>
            </a:extLst>
          </p:cNvPr>
          <p:cNvSpPr>
            <a:spLocks noGrp="1"/>
          </p:cNvSpPr>
          <p:nvPr>
            <p:ph type="pic" sz="quarter" idx="10"/>
          </p:nvPr>
        </p:nvSpPr>
        <p:spPr>
          <a:xfrm>
            <a:off x="0" y="0"/>
            <a:ext cx="4059238" cy="3063238"/>
          </a:xfrm>
        </p:spPr>
        <p:txBody>
          <a:bodyPr/>
          <a:lstStyle/>
          <a:p>
            <a:endParaRPr lang="en-US"/>
          </a:p>
        </p:txBody>
      </p:sp>
      <p:sp>
        <p:nvSpPr>
          <p:cNvPr id="7" name="Picture Placeholder 6">
            <a:extLst>
              <a:ext uri="{FF2B5EF4-FFF2-40B4-BE49-F238E27FC236}">
                <a16:creationId xmlns:a16="http://schemas.microsoft.com/office/drawing/2014/main" id="{E7CA1EEE-1432-464E-B44B-B50AE1C7A4EC}"/>
              </a:ext>
            </a:extLst>
          </p:cNvPr>
          <p:cNvSpPr>
            <a:spLocks noGrp="1"/>
          </p:cNvSpPr>
          <p:nvPr>
            <p:ph type="pic" sz="quarter" idx="12"/>
          </p:nvPr>
        </p:nvSpPr>
        <p:spPr>
          <a:xfrm>
            <a:off x="4059238" y="3063239"/>
            <a:ext cx="4059239" cy="3046669"/>
          </a:xfrm>
        </p:spPr>
        <p:txBody>
          <a:bodyPr/>
          <a:lstStyle/>
          <a:p>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38"/>
            <a:ext cx="4059936" cy="30466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6" y="3063238"/>
            <a:ext cx="4070476" cy="30466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45394CCD-2F7F-6A4B-BB82-5942E40CE945}"/>
              </a:ext>
            </a:extLst>
          </p:cNvPr>
          <p:cNvSpPr>
            <a:spLocks noGrp="1"/>
          </p:cNvSpPr>
          <p:nvPr>
            <p:ph type="pic" sz="quarter" idx="11"/>
          </p:nvPr>
        </p:nvSpPr>
        <p:spPr>
          <a:xfrm>
            <a:off x="8119175" y="0"/>
            <a:ext cx="4060634" cy="3063238"/>
          </a:xfrm>
        </p:spPr>
        <p:txBody>
          <a:bodyPr/>
          <a:lstStyle/>
          <a:p>
            <a:endParaRPr lang="en-US"/>
          </a:p>
        </p:txBody>
      </p:sp>
      <p:sp>
        <p:nvSpPr>
          <p:cNvPr id="38" name="Text Placeholder 2">
            <a:extLst>
              <a:ext uri="{FF2B5EF4-FFF2-40B4-BE49-F238E27FC236}">
                <a16:creationId xmlns:a16="http://schemas.microsoft.com/office/drawing/2014/main" id="{5195BA6D-13ED-7F40-BE22-91C129621EA6}"/>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9" name="Text Placeholder 2">
            <a:extLst>
              <a:ext uri="{FF2B5EF4-FFF2-40B4-BE49-F238E27FC236}">
                <a16:creationId xmlns:a16="http://schemas.microsoft.com/office/drawing/2014/main" id="{F3598FAD-B05C-BB4E-8DE0-E693AB6834C9}"/>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0" name="Content Placeholder 3">
            <a:extLst>
              <a:ext uri="{FF2B5EF4-FFF2-40B4-BE49-F238E27FC236}">
                <a16:creationId xmlns:a16="http://schemas.microsoft.com/office/drawing/2014/main" id="{B5D03A4E-ACAB-5D43-9216-B6C1A4F5DD9C}"/>
              </a:ext>
            </a:extLst>
          </p:cNvPr>
          <p:cNvSpPr>
            <a:spLocks noGrp="1"/>
          </p:cNvSpPr>
          <p:nvPr>
            <p:ph sz="quarter" idx="19"/>
          </p:nvPr>
        </p:nvSpPr>
        <p:spPr>
          <a:xfrm>
            <a:off x="4580192" y="513239"/>
            <a:ext cx="3019425" cy="2036762"/>
          </a:xfrm>
        </p:spPr>
        <p:txBody>
          <a:bodyPr anchor="ctr">
            <a:noAutofit/>
          </a:bodyPr>
          <a:lstStyle>
            <a:lvl1pPr marL="0" indent="0" algn="ctr">
              <a:buNone/>
              <a:defRPr sz="2000">
                <a:solidFill>
                  <a:schemeClr val="bg1"/>
                </a:solidFill>
              </a:defRPr>
            </a:lvl1pPr>
          </a:lstStyle>
          <a:p>
            <a:pPr lvl="0"/>
            <a:endParaRPr lang="en-US"/>
          </a:p>
        </p:txBody>
      </p:sp>
      <p:sp>
        <p:nvSpPr>
          <p:cNvPr id="13" name="Footer Placeholder 12">
            <a:extLst>
              <a:ext uri="{FF2B5EF4-FFF2-40B4-BE49-F238E27FC236}">
                <a16:creationId xmlns:a16="http://schemas.microsoft.com/office/drawing/2014/main" id="{865D45EC-82FE-054A-8932-BC2FF9EF6130}"/>
              </a:ext>
            </a:extLst>
          </p:cNvPr>
          <p:cNvSpPr>
            <a:spLocks noGrp="1"/>
          </p:cNvSpPr>
          <p:nvPr>
            <p:ph type="ftr" sz="quarter" idx="20"/>
          </p:nvPr>
        </p:nvSpPr>
        <p:spPr/>
        <p:txBody>
          <a:bodyPr/>
          <a:lstStyle/>
          <a:p>
            <a:r>
              <a:rPr lang="en-US"/>
              <a:t>© 2020 CHS Inc. Internal</a:t>
            </a:r>
          </a:p>
        </p:txBody>
      </p:sp>
      <p:sp>
        <p:nvSpPr>
          <p:cNvPr id="14" name="Slide Number Placeholder 13">
            <a:extLst>
              <a:ext uri="{FF2B5EF4-FFF2-40B4-BE49-F238E27FC236}">
                <a16:creationId xmlns:a16="http://schemas.microsoft.com/office/drawing/2014/main" id="{6EEEC4E9-C487-AC43-917A-81B7B8985595}"/>
              </a:ext>
            </a:extLst>
          </p:cNvPr>
          <p:cNvSpPr>
            <a:spLocks noGrp="1"/>
          </p:cNvSpPr>
          <p:nvPr>
            <p:ph type="sldNum" sz="quarter" idx="2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04006234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28B: 3x2 Grid Pic + Content + Text Multi">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7CA1EEE-1432-464E-B44B-B50AE1C7A4EC}"/>
              </a:ext>
            </a:extLst>
          </p:cNvPr>
          <p:cNvSpPr>
            <a:spLocks noGrp="1"/>
          </p:cNvSpPr>
          <p:nvPr>
            <p:ph type="pic" sz="quarter" idx="12"/>
          </p:nvPr>
        </p:nvSpPr>
        <p:spPr>
          <a:xfrm>
            <a:off x="4059239" y="3063239"/>
            <a:ext cx="4059238" cy="3046669"/>
          </a:xfrm>
        </p:spPr>
        <p:txBody>
          <a:bodyPr/>
          <a:lstStyle/>
          <a:p>
            <a:endParaRPr lang="en-US"/>
          </a:p>
        </p:txBody>
      </p:sp>
      <p:sp>
        <p:nvSpPr>
          <p:cNvPr id="3" name="Picture Placeholder 2">
            <a:extLst>
              <a:ext uri="{FF2B5EF4-FFF2-40B4-BE49-F238E27FC236}">
                <a16:creationId xmlns:a16="http://schemas.microsoft.com/office/drawing/2014/main" id="{2203A24F-E3BF-CF42-83DB-62A284EDD933}"/>
              </a:ext>
            </a:extLst>
          </p:cNvPr>
          <p:cNvSpPr>
            <a:spLocks noGrp="1"/>
          </p:cNvSpPr>
          <p:nvPr>
            <p:ph type="pic" sz="quarter" idx="10"/>
          </p:nvPr>
        </p:nvSpPr>
        <p:spPr>
          <a:xfrm>
            <a:off x="0" y="0"/>
            <a:ext cx="4059238" cy="3063238"/>
          </a:xfrm>
        </p:spPr>
        <p:txBody>
          <a:bodyPr/>
          <a:lstStyle/>
          <a:p>
            <a:endParaRPr lang="en-US"/>
          </a:p>
        </p:txBody>
      </p:sp>
      <p:sp>
        <p:nvSpPr>
          <p:cNvPr id="19" name="Rectangle 18">
            <a:extLst>
              <a:ext uri="{FF2B5EF4-FFF2-40B4-BE49-F238E27FC236}">
                <a16:creationId xmlns:a16="http://schemas.microsoft.com/office/drawing/2014/main" id="{56727F1B-A7CB-0245-8D04-1107AD2523AB}"/>
              </a:ext>
            </a:extLst>
          </p:cNvPr>
          <p:cNvSpPr/>
          <p:nvPr userDrawn="1"/>
        </p:nvSpPr>
        <p:spPr>
          <a:xfrm>
            <a:off x="4059936" y="0"/>
            <a:ext cx="405993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2EFDE3-5623-5848-A2EC-9FA1FE792C25}"/>
              </a:ext>
            </a:extLst>
          </p:cNvPr>
          <p:cNvSpPr/>
          <p:nvPr userDrawn="1"/>
        </p:nvSpPr>
        <p:spPr>
          <a:xfrm>
            <a:off x="0" y="3063240"/>
            <a:ext cx="4059936" cy="3046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4C9AE3-42E4-AB42-9BB2-0DB6F47FA661}"/>
              </a:ext>
            </a:extLst>
          </p:cNvPr>
          <p:cNvSpPr/>
          <p:nvPr userDrawn="1"/>
        </p:nvSpPr>
        <p:spPr>
          <a:xfrm>
            <a:off x="8118477" y="3063240"/>
            <a:ext cx="4070475" cy="3046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45394CCD-2F7F-6A4B-BB82-5942E40CE945}"/>
              </a:ext>
            </a:extLst>
          </p:cNvPr>
          <p:cNvSpPr>
            <a:spLocks noGrp="1"/>
          </p:cNvSpPr>
          <p:nvPr>
            <p:ph type="pic" sz="quarter" idx="11"/>
          </p:nvPr>
        </p:nvSpPr>
        <p:spPr>
          <a:xfrm>
            <a:off x="8119175" y="0"/>
            <a:ext cx="4060634" cy="3063238"/>
          </a:xfrm>
        </p:spPr>
        <p:txBody>
          <a:bodyPr/>
          <a:lstStyle/>
          <a:p>
            <a:endParaRPr lang="en-US"/>
          </a:p>
        </p:txBody>
      </p:sp>
      <p:sp>
        <p:nvSpPr>
          <p:cNvPr id="29" name="Text Placeholder 2">
            <a:extLst>
              <a:ext uri="{FF2B5EF4-FFF2-40B4-BE49-F238E27FC236}">
                <a16:creationId xmlns:a16="http://schemas.microsoft.com/office/drawing/2014/main" id="{C167A396-73E4-8249-B30F-DF7C2ECCBC66}"/>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0" name="Text Placeholder 2">
            <a:extLst>
              <a:ext uri="{FF2B5EF4-FFF2-40B4-BE49-F238E27FC236}">
                <a16:creationId xmlns:a16="http://schemas.microsoft.com/office/drawing/2014/main" id="{0FE607F1-4C5E-6344-BF6C-AB9B355E85F0}"/>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1" name="Content Placeholder 3">
            <a:extLst>
              <a:ext uri="{FF2B5EF4-FFF2-40B4-BE49-F238E27FC236}">
                <a16:creationId xmlns:a16="http://schemas.microsoft.com/office/drawing/2014/main" id="{A00CC520-365C-294D-AE50-6633AC3783CF}"/>
              </a:ext>
            </a:extLst>
          </p:cNvPr>
          <p:cNvSpPr>
            <a:spLocks noGrp="1"/>
          </p:cNvSpPr>
          <p:nvPr>
            <p:ph sz="quarter" idx="20" hasCustomPrompt="1"/>
          </p:nvPr>
        </p:nvSpPr>
        <p:spPr>
          <a:xfrm>
            <a:off x="4580192" y="505619"/>
            <a:ext cx="3019425" cy="2036762"/>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content</a:t>
            </a:r>
          </a:p>
        </p:txBody>
      </p:sp>
      <p:sp>
        <p:nvSpPr>
          <p:cNvPr id="2" name="Footer Placeholder 1">
            <a:extLst>
              <a:ext uri="{FF2B5EF4-FFF2-40B4-BE49-F238E27FC236}">
                <a16:creationId xmlns:a16="http://schemas.microsoft.com/office/drawing/2014/main" id="{A5BD9167-B893-8042-9F34-117F1E12C3D9}"/>
              </a:ext>
            </a:extLst>
          </p:cNvPr>
          <p:cNvSpPr>
            <a:spLocks noGrp="1"/>
          </p:cNvSpPr>
          <p:nvPr>
            <p:ph type="ftr" sz="quarter" idx="21"/>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7ECD0A0E-C073-3147-B5C6-45D58B59DE13}"/>
              </a:ext>
            </a:extLst>
          </p:cNvPr>
          <p:cNvSpPr>
            <a:spLocks noGrp="1"/>
          </p:cNvSpPr>
          <p:nvPr>
            <p:ph type="sldNum" sz="quarter" idx="22"/>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98200257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29A: 4x2 Grid Text Blu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47785DD-0225-A34C-BEE5-D40C3FBD233E}"/>
              </a:ext>
            </a:extLst>
          </p:cNvPr>
          <p:cNvSpPr/>
          <p:nvPr userDrawn="1"/>
        </p:nvSpPr>
        <p:spPr>
          <a:xfrm>
            <a:off x="0" y="0"/>
            <a:ext cx="3044952"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4887C2C-20E9-7943-9455-AFA553BD31D4}"/>
              </a:ext>
            </a:extLst>
          </p:cNvPr>
          <p:cNvSpPr/>
          <p:nvPr userDrawn="1"/>
        </p:nvSpPr>
        <p:spPr>
          <a:xfrm>
            <a:off x="9134856" y="3063240"/>
            <a:ext cx="305409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FD19EDB-4BF9-4842-99DF-A0374C57EA54}"/>
              </a:ext>
            </a:extLst>
          </p:cNvPr>
          <p:cNvSpPr/>
          <p:nvPr userDrawn="1"/>
        </p:nvSpPr>
        <p:spPr>
          <a:xfrm>
            <a:off x="3044952" y="0"/>
            <a:ext cx="3044952"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705726-6412-394A-A1D3-B32E62319C1E}"/>
              </a:ext>
            </a:extLst>
          </p:cNvPr>
          <p:cNvSpPr/>
          <p:nvPr userDrawn="1"/>
        </p:nvSpPr>
        <p:spPr>
          <a:xfrm>
            <a:off x="0" y="3063240"/>
            <a:ext cx="3044952"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E69E64-373E-4749-8921-B90EF2D857C6}"/>
              </a:ext>
            </a:extLst>
          </p:cNvPr>
          <p:cNvSpPr/>
          <p:nvPr userDrawn="1"/>
        </p:nvSpPr>
        <p:spPr>
          <a:xfrm>
            <a:off x="3044952"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7E99B6A-D347-6F48-B977-4D94F8EB6116}"/>
              </a:ext>
            </a:extLst>
          </p:cNvPr>
          <p:cNvSpPr/>
          <p:nvPr userDrawn="1"/>
        </p:nvSpPr>
        <p:spPr>
          <a:xfrm>
            <a:off x="6089904" y="0"/>
            <a:ext cx="3044952"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FE67A-067A-5740-9535-5056771B1DE8}"/>
              </a:ext>
            </a:extLst>
          </p:cNvPr>
          <p:cNvSpPr/>
          <p:nvPr userDrawn="1"/>
        </p:nvSpPr>
        <p:spPr>
          <a:xfrm>
            <a:off x="6089904" y="3063240"/>
            <a:ext cx="3044952"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EA7867C-C49E-D04A-9629-F42745EA9A53}"/>
              </a:ext>
            </a:extLst>
          </p:cNvPr>
          <p:cNvSpPr/>
          <p:nvPr userDrawn="1"/>
        </p:nvSpPr>
        <p:spPr>
          <a:xfrm>
            <a:off x="9134856" y="0"/>
            <a:ext cx="305409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444F5F90-D727-284D-ADFF-58392E113302}"/>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3" name="Text Placeholder 2">
            <a:extLst>
              <a:ext uri="{FF2B5EF4-FFF2-40B4-BE49-F238E27FC236}">
                <a16:creationId xmlns:a16="http://schemas.microsoft.com/office/drawing/2014/main" id="{57AD34D1-8AA5-BF4D-955A-7AC6C87272DE}"/>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4" name="Text Placeholder 2">
            <a:extLst>
              <a:ext uri="{FF2B5EF4-FFF2-40B4-BE49-F238E27FC236}">
                <a16:creationId xmlns:a16="http://schemas.microsoft.com/office/drawing/2014/main" id="{069B57D8-A176-3842-BBC2-0D3BF39471D6}"/>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5" name="Text Placeholder 2">
            <a:extLst>
              <a:ext uri="{FF2B5EF4-FFF2-40B4-BE49-F238E27FC236}">
                <a16:creationId xmlns:a16="http://schemas.microsoft.com/office/drawing/2014/main" id="{3DDC1E5D-76A8-2041-85F7-4E37D28F1F7A}"/>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6" name="Text Placeholder 2">
            <a:extLst>
              <a:ext uri="{FF2B5EF4-FFF2-40B4-BE49-F238E27FC236}">
                <a16:creationId xmlns:a16="http://schemas.microsoft.com/office/drawing/2014/main" id="{136A8224-C3C1-D546-B699-76AEFFEFF317}"/>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53EE7602-445D-9D47-8AEE-7D3BEC08C85B}"/>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8" name="Text Placeholder 2">
            <a:extLst>
              <a:ext uri="{FF2B5EF4-FFF2-40B4-BE49-F238E27FC236}">
                <a16:creationId xmlns:a16="http://schemas.microsoft.com/office/drawing/2014/main" id="{92558989-DEED-EA43-B75A-8442A5C5A797}"/>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9" name="Text Placeholder 2">
            <a:extLst>
              <a:ext uri="{FF2B5EF4-FFF2-40B4-BE49-F238E27FC236}">
                <a16:creationId xmlns:a16="http://schemas.microsoft.com/office/drawing/2014/main" id="{E7B44E8A-553B-D24D-8B0A-8F3F225A4E7D}"/>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FE064101-CCF0-6041-8B5E-F5FCDAE4C7BF}"/>
              </a:ext>
            </a:extLst>
          </p:cNvPr>
          <p:cNvSpPr>
            <a:spLocks noGrp="1"/>
          </p:cNvSpPr>
          <p:nvPr>
            <p:ph type="ftr" sz="quarter" idx="2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0EC8B20C-37E5-2C46-B132-009B944F7DB2}"/>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17832425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9B: 4x2 Grid Text Gree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47785DD-0225-A34C-BEE5-D40C3FBD233E}"/>
              </a:ext>
            </a:extLst>
          </p:cNvPr>
          <p:cNvSpPr/>
          <p:nvPr userDrawn="1"/>
        </p:nvSpPr>
        <p:spPr>
          <a:xfrm>
            <a:off x="0"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4887C2C-20E9-7943-9455-AFA553BD31D4}"/>
              </a:ext>
            </a:extLst>
          </p:cNvPr>
          <p:cNvSpPr/>
          <p:nvPr userDrawn="1"/>
        </p:nvSpPr>
        <p:spPr>
          <a:xfrm>
            <a:off x="9134856" y="3063240"/>
            <a:ext cx="3054096"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FD19EDB-4BF9-4842-99DF-A0374C57EA54}"/>
              </a:ext>
            </a:extLst>
          </p:cNvPr>
          <p:cNvSpPr/>
          <p:nvPr userDrawn="1"/>
        </p:nvSpPr>
        <p:spPr>
          <a:xfrm>
            <a:off x="3044952" y="0"/>
            <a:ext cx="3044952"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705726-6412-394A-A1D3-B32E62319C1E}"/>
              </a:ext>
            </a:extLst>
          </p:cNvPr>
          <p:cNvSpPr/>
          <p:nvPr userDrawn="1"/>
        </p:nvSpPr>
        <p:spPr>
          <a:xfrm>
            <a:off x="0"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E69E64-373E-4749-8921-B90EF2D857C6}"/>
              </a:ext>
            </a:extLst>
          </p:cNvPr>
          <p:cNvSpPr/>
          <p:nvPr userDrawn="1"/>
        </p:nvSpPr>
        <p:spPr>
          <a:xfrm>
            <a:off x="3044952" y="3063240"/>
            <a:ext cx="3044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7E99B6A-D347-6F48-B977-4D94F8EB6116}"/>
              </a:ext>
            </a:extLst>
          </p:cNvPr>
          <p:cNvSpPr/>
          <p:nvPr userDrawn="1"/>
        </p:nvSpPr>
        <p:spPr>
          <a:xfrm>
            <a:off x="6089904"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FE67A-067A-5740-9535-5056771B1DE8}"/>
              </a:ext>
            </a:extLst>
          </p:cNvPr>
          <p:cNvSpPr/>
          <p:nvPr userDrawn="1"/>
        </p:nvSpPr>
        <p:spPr>
          <a:xfrm>
            <a:off x="6089904"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EA7867C-C49E-D04A-9629-F42745EA9A53}"/>
              </a:ext>
            </a:extLst>
          </p:cNvPr>
          <p:cNvSpPr/>
          <p:nvPr userDrawn="1"/>
        </p:nvSpPr>
        <p:spPr>
          <a:xfrm>
            <a:off x="9134856" y="0"/>
            <a:ext cx="3054096"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444F5F90-D727-284D-ADFF-58392E113302}"/>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3" name="Text Placeholder 2">
            <a:extLst>
              <a:ext uri="{FF2B5EF4-FFF2-40B4-BE49-F238E27FC236}">
                <a16:creationId xmlns:a16="http://schemas.microsoft.com/office/drawing/2014/main" id="{57AD34D1-8AA5-BF4D-955A-7AC6C87272DE}"/>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4" name="Text Placeholder 2">
            <a:extLst>
              <a:ext uri="{FF2B5EF4-FFF2-40B4-BE49-F238E27FC236}">
                <a16:creationId xmlns:a16="http://schemas.microsoft.com/office/drawing/2014/main" id="{069B57D8-A176-3842-BBC2-0D3BF39471D6}"/>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5" name="Text Placeholder 2">
            <a:extLst>
              <a:ext uri="{FF2B5EF4-FFF2-40B4-BE49-F238E27FC236}">
                <a16:creationId xmlns:a16="http://schemas.microsoft.com/office/drawing/2014/main" id="{3DDC1E5D-76A8-2041-85F7-4E37D28F1F7A}"/>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46" name="Text Placeholder 2">
            <a:extLst>
              <a:ext uri="{FF2B5EF4-FFF2-40B4-BE49-F238E27FC236}">
                <a16:creationId xmlns:a16="http://schemas.microsoft.com/office/drawing/2014/main" id="{136A8224-C3C1-D546-B699-76AEFFEFF317}"/>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53EE7602-445D-9D47-8AEE-7D3BEC08C85B}"/>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8" name="Text Placeholder 2">
            <a:extLst>
              <a:ext uri="{FF2B5EF4-FFF2-40B4-BE49-F238E27FC236}">
                <a16:creationId xmlns:a16="http://schemas.microsoft.com/office/drawing/2014/main" id="{92558989-DEED-EA43-B75A-8442A5C5A797}"/>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9" name="Text Placeholder 2">
            <a:extLst>
              <a:ext uri="{FF2B5EF4-FFF2-40B4-BE49-F238E27FC236}">
                <a16:creationId xmlns:a16="http://schemas.microsoft.com/office/drawing/2014/main" id="{E7B44E8A-553B-D24D-8B0A-8F3F225A4E7D}"/>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FE064101-CCF0-6041-8B5E-F5FCDAE4C7BF}"/>
              </a:ext>
            </a:extLst>
          </p:cNvPr>
          <p:cNvSpPr>
            <a:spLocks noGrp="1"/>
          </p:cNvSpPr>
          <p:nvPr>
            <p:ph type="ftr" sz="quarter" idx="2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0EC8B20C-37E5-2C46-B132-009B944F7DB2}"/>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11735054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29C: 4x2 Grid Text Orange/Yellow">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C6F1506-ADCB-834B-8B49-9B01C198E35E}"/>
              </a:ext>
            </a:extLst>
          </p:cNvPr>
          <p:cNvSpPr/>
          <p:nvPr userDrawn="1"/>
        </p:nvSpPr>
        <p:spPr>
          <a:xfrm>
            <a:off x="0"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0BABAD-82BA-F943-9AE8-80220087235F}"/>
              </a:ext>
            </a:extLst>
          </p:cNvPr>
          <p:cNvSpPr/>
          <p:nvPr userDrawn="1"/>
        </p:nvSpPr>
        <p:spPr>
          <a:xfrm>
            <a:off x="9134856" y="3063240"/>
            <a:ext cx="305409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75B8F17-4450-CE45-8795-4FB6376D62FF}"/>
              </a:ext>
            </a:extLst>
          </p:cNvPr>
          <p:cNvSpPr/>
          <p:nvPr userDrawn="1"/>
        </p:nvSpPr>
        <p:spPr>
          <a:xfrm>
            <a:off x="3044952" y="0"/>
            <a:ext cx="3044952"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F828EB9-39D3-2643-81E9-228D7F134CAE}"/>
              </a:ext>
            </a:extLst>
          </p:cNvPr>
          <p:cNvSpPr/>
          <p:nvPr userDrawn="1"/>
        </p:nvSpPr>
        <p:spPr>
          <a:xfrm>
            <a:off x="0"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AC82D53-CE12-204A-B310-B419E54FA365}"/>
              </a:ext>
            </a:extLst>
          </p:cNvPr>
          <p:cNvSpPr/>
          <p:nvPr userDrawn="1"/>
        </p:nvSpPr>
        <p:spPr>
          <a:xfrm>
            <a:off x="3044952" y="3063240"/>
            <a:ext cx="3044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F62860-DD16-7D4E-ADB6-DBD318767C9F}"/>
              </a:ext>
            </a:extLst>
          </p:cNvPr>
          <p:cNvSpPr/>
          <p:nvPr userDrawn="1"/>
        </p:nvSpPr>
        <p:spPr>
          <a:xfrm>
            <a:off x="6089904"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108A59C-1958-4646-9771-816DBA4ACF29}"/>
              </a:ext>
            </a:extLst>
          </p:cNvPr>
          <p:cNvSpPr/>
          <p:nvPr userDrawn="1"/>
        </p:nvSpPr>
        <p:spPr>
          <a:xfrm>
            <a:off x="6089904"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DD08BC1-F85D-8844-992B-5360608F9617}"/>
              </a:ext>
            </a:extLst>
          </p:cNvPr>
          <p:cNvSpPr/>
          <p:nvPr userDrawn="1"/>
        </p:nvSpPr>
        <p:spPr>
          <a:xfrm>
            <a:off x="9134856" y="0"/>
            <a:ext cx="3054096"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 Placeholder 2">
            <a:extLst>
              <a:ext uri="{FF2B5EF4-FFF2-40B4-BE49-F238E27FC236}">
                <a16:creationId xmlns:a16="http://schemas.microsoft.com/office/drawing/2014/main" id="{91A61C15-3A91-C345-A8D3-A760BB3EA0AF}"/>
              </a:ext>
            </a:extLst>
          </p:cNvPr>
          <p:cNvSpPr>
            <a:spLocks noGrp="1"/>
          </p:cNvSpPr>
          <p:nvPr>
            <p:ph type="body" sz="quarter" idx="13" hasCustomPrompt="1"/>
          </p:nvPr>
        </p:nvSpPr>
        <p:spPr>
          <a:xfrm>
            <a:off x="264507"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63" name="Text Placeholder 2">
            <a:extLst>
              <a:ext uri="{FF2B5EF4-FFF2-40B4-BE49-F238E27FC236}">
                <a16:creationId xmlns:a16="http://schemas.microsoft.com/office/drawing/2014/main" id="{CA89F0F8-8C6E-7047-AD95-87AF48C6632D}"/>
              </a:ext>
            </a:extLst>
          </p:cNvPr>
          <p:cNvSpPr>
            <a:spLocks noGrp="1"/>
          </p:cNvSpPr>
          <p:nvPr>
            <p:ph type="body" sz="quarter" idx="14" hasCustomPrompt="1"/>
          </p:nvPr>
        </p:nvSpPr>
        <p:spPr>
          <a:xfrm>
            <a:off x="6365993"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64" name="Text Placeholder 2">
            <a:extLst>
              <a:ext uri="{FF2B5EF4-FFF2-40B4-BE49-F238E27FC236}">
                <a16:creationId xmlns:a16="http://schemas.microsoft.com/office/drawing/2014/main" id="{FF0B26EA-5E9F-E147-BB50-1DEEDA2A62F5}"/>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65" name="Text Placeholder 2">
            <a:extLst>
              <a:ext uri="{FF2B5EF4-FFF2-40B4-BE49-F238E27FC236}">
                <a16:creationId xmlns:a16="http://schemas.microsoft.com/office/drawing/2014/main" id="{2354F939-B88D-CD47-985E-F5F58CC97CF7}"/>
              </a:ext>
            </a:extLst>
          </p:cNvPr>
          <p:cNvSpPr>
            <a:spLocks noGrp="1"/>
          </p:cNvSpPr>
          <p:nvPr>
            <p:ph type="body" sz="quarter" idx="16" hasCustomPrompt="1"/>
          </p:nvPr>
        </p:nvSpPr>
        <p:spPr>
          <a:xfrm>
            <a:off x="9415517"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66" name="Text Placeholder 2">
            <a:extLst>
              <a:ext uri="{FF2B5EF4-FFF2-40B4-BE49-F238E27FC236}">
                <a16:creationId xmlns:a16="http://schemas.microsoft.com/office/drawing/2014/main" id="{9D84D6C4-2C7C-DB40-8CE0-D182819DFA17}"/>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67" name="Text Placeholder 2">
            <a:extLst>
              <a:ext uri="{FF2B5EF4-FFF2-40B4-BE49-F238E27FC236}">
                <a16:creationId xmlns:a16="http://schemas.microsoft.com/office/drawing/2014/main" id="{EF4D9CC2-4B2E-3341-B21C-6C95666CA162}"/>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68" name="Text Placeholder 2">
            <a:extLst>
              <a:ext uri="{FF2B5EF4-FFF2-40B4-BE49-F238E27FC236}">
                <a16:creationId xmlns:a16="http://schemas.microsoft.com/office/drawing/2014/main" id="{21570981-0DCB-4247-8E6D-314E78DCA4AD}"/>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69" name="Text Placeholder 2">
            <a:extLst>
              <a:ext uri="{FF2B5EF4-FFF2-40B4-BE49-F238E27FC236}">
                <a16:creationId xmlns:a16="http://schemas.microsoft.com/office/drawing/2014/main" id="{E822F35E-7AF9-8D42-AA43-BF44FC9CBDE4}"/>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 name="Footer Placeholder 2">
            <a:extLst>
              <a:ext uri="{FF2B5EF4-FFF2-40B4-BE49-F238E27FC236}">
                <a16:creationId xmlns:a16="http://schemas.microsoft.com/office/drawing/2014/main" id="{FB2F8C63-5725-144C-A0A6-5333CB36D63D}"/>
              </a:ext>
            </a:extLst>
          </p:cNvPr>
          <p:cNvSpPr>
            <a:spLocks noGrp="1"/>
          </p:cNvSpPr>
          <p:nvPr>
            <p:ph type="ftr" sz="quarter" idx="22"/>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AC96E9E4-0AF5-4A4C-8CEF-AD1FC8564601}"/>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423187080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B: Full Image Slide">
    <p:spTree>
      <p:nvGrpSpPr>
        <p:cNvPr id="1" name=""/>
        <p:cNvGrpSpPr/>
        <p:nvPr/>
      </p:nvGrpSpPr>
      <p:grpSpPr>
        <a:xfrm>
          <a:off x="0" y="0"/>
          <a:ext cx="0" cy="0"/>
          <a:chOff x="0" y="0"/>
          <a:chExt cx="0" cy="0"/>
        </a:xfrm>
      </p:grpSpPr>
      <p:sp>
        <p:nvSpPr>
          <p:cNvPr id="77" name="Slide Number Placeholder 76">
            <a:extLst>
              <a:ext uri="{FF2B5EF4-FFF2-40B4-BE49-F238E27FC236}">
                <a16:creationId xmlns:a16="http://schemas.microsoft.com/office/drawing/2014/main" id="{A21BE858-87E5-A042-BB17-EBB81BFC2B2B}"/>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6" name="Footer Placeholder 11">
            <a:extLst>
              <a:ext uri="{FF2B5EF4-FFF2-40B4-BE49-F238E27FC236}">
                <a16:creationId xmlns:a16="http://schemas.microsoft.com/office/drawing/2014/main" id="{08B5C9D3-AC78-104F-B40E-E2B8C4CFA894}"/>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7" name="Picture Placeholder 3">
            <a:extLst>
              <a:ext uri="{FF2B5EF4-FFF2-40B4-BE49-F238E27FC236}">
                <a16:creationId xmlns:a16="http://schemas.microsoft.com/office/drawing/2014/main" id="{F6C1BEB8-4D46-7F46-968E-7037B60ADAE1}"/>
              </a:ext>
            </a:extLst>
          </p:cNvPr>
          <p:cNvSpPr>
            <a:spLocks noGrp="1"/>
          </p:cNvSpPr>
          <p:nvPr>
            <p:ph type="pic" sz="quarter" idx="12" hasCustomPrompt="1"/>
          </p:nvPr>
        </p:nvSpPr>
        <p:spPr>
          <a:xfrm>
            <a:off x="0" y="0"/>
            <a:ext cx="12192000" cy="6109909"/>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Tree>
    <p:extLst>
      <p:ext uri="{BB962C8B-B14F-4D97-AF65-F5344CB8AC3E}">
        <p14:creationId xmlns:p14="http://schemas.microsoft.com/office/powerpoint/2010/main" val="217372669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9D: 4x2 Grid Text Multi">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CEC894B-EEC8-3444-92FE-08AA1C94BA0E}"/>
              </a:ext>
            </a:extLst>
          </p:cNvPr>
          <p:cNvSpPr/>
          <p:nvPr userDrawn="1"/>
        </p:nvSpPr>
        <p:spPr>
          <a:xfrm>
            <a:off x="0" y="0"/>
            <a:ext cx="3044952"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DA1093E-F6E2-AD4E-A64C-71CBD9532572}"/>
              </a:ext>
            </a:extLst>
          </p:cNvPr>
          <p:cNvSpPr/>
          <p:nvPr userDrawn="1"/>
        </p:nvSpPr>
        <p:spPr>
          <a:xfrm>
            <a:off x="9134856" y="3063240"/>
            <a:ext cx="305409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951E796-C02B-B94D-9D74-3D3F06901DB5}"/>
              </a:ext>
            </a:extLst>
          </p:cNvPr>
          <p:cNvSpPr/>
          <p:nvPr userDrawn="1"/>
        </p:nvSpPr>
        <p:spPr>
          <a:xfrm>
            <a:off x="3044952" y="0"/>
            <a:ext cx="3044952"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8680849-B437-1249-95EA-824CDE9D8147}"/>
              </a:ext>
            </a:extLst>
          </p:cNvPr>
          <p:cNvSpPr/>
          <p:nvPr userDrawn="1"/>
        </p:nvSpPr>
        <p:spPr>
          <a:xfrm>
            <a:off x="0"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A59CC36-3427-194C-B2A4-081B376F6B96}"/>
              </a:ext>
            </a:extLst>
          </p:cNvPr>
          <p:cNvSpPr/>
          <p:nvPr userDrawn="1"/>
        </p:nvSpPr>
        <p:spPr>
          <a:xfrm>
            <a:off x="3044952" y="3063240"/>
            <a:ext cx="3044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EF57D7F-390B-9340-81B3-97FC5562FC4A}"/>
              </a:ext>
            </a:extLst>
          </p:cNvPr>
          <p:cNvSpPr/>
          <p:nvPr userDrawn="1"/>
        </p:nvSpPr>
        <p:spPr>
          <a:xfrm>
            <a:off x="6089904" y="0"/>
            <a:ext cx="3044952"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B2A1107-F15D-9649-9FC5-5D14647EE767}"/>
              </a:ext>
            </a:extLst>
          </p:cNvPr>
          <p:cNvSpPr/>
          <p:nvPr userDrawn="1"/>
        </p:nvSpPr>
        <p:spPr>
          <a:xfrm>
            <a:off x="6089904"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6B5231B-F271-114F-8128-B59EE47A698C}"/>
              </a:ext>
            </a:extLst>
          </p:cNvPr>
          <p:cNvSpPr/>
          <p:nvPr userDrawn="1"/>
        </p:nvSpPr>
        <p:spPr>
          <a:xfrm>
            <a:off x="9134856" y="0"/>
            <a:ext cx="305409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 Placeholder 2">
            <a:extLst>
              <a:ext uri="{FF2B5EF4-FFF2-40B4-BE49-F238E27FC236}">
                <a16:creationId xmlns:a16="http://schemas.microsoft.com/office/drawing/2014/main" id="{1D95210F-CCC7-F248-9AF9-37A3B1BB3713}"/>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9" name="Text Placeholder 2">
            <a:extLst>
              <a:ext uri="{FF2B5EF4-FFF2-40B4-BE49-F238E27FC236}">
                <a16:creationId xmlns:a16="http://schemas.microsoft.com/office/drawing/2014/main" id="{A82357CE-0202-1A41-95AD-464278D8B725}"/>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50" name="Text Placeholder 2">
            <a:extLst>
              <a:ext uri="{FF2B5EF4-FFF2-40B4-BE49-F238E27FC236}">
                <a16:creationId xmlns:a16="http://schemas.microsoft.com/office/drawing/2014/main" id="{70B53063-5962-A84D-9E9A-FB96E2519E5B}"/>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51" name="Text Placeholder 2">
            <a:extLst>
              <a:ext uri="{FF2B5EF4-FFF2-40B4-BE49-F238E27FC236}">
                <a16:creationId xmlns:a16="http://schemas.microsoft.com/office/drawing/2014/main" id="{1DAE9581-D52A-4F43-996F-9A5DF08B1FAF}"/>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52" name="Text Placeholder 2">
            <a:extLst>
              <a:ext uri="{FF2B5EF4-FFF2-40B4-BE49-F238E27FC236}">
                <a16:creationId xmlns:a16="http://schemas.microsoft.com/office/drawing/2014/main" id="{7B17CA2F-9C59-5741-9244-FCEF9250C99D}"/>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3" name="Text Placeholder 2">
            <a:extLst>
              <a:ext uri="{FF2B5EF4-FFF2-40B4-BE49-F238E27FC236}">
                <a16:creationId xmlns:a16="http://schemas.microsoft.com/office/drawing/2014/main" id="{39F7E47D-5523-4D40-B9C0-366571868A75}"/>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4" name="Text Placeholder 2">
            <a:extLst>
              <a:ext uri="{FF2B5EF4-FFF2-40B4-BE49-F238E27FC236}">
                <a16:creationId xmlns:a16="http://schemas.microsoft.com/office/drawing/2014/main" id="{E063B808-DEBF-764D-9914-18E1309038A7}"/>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5" name="Text Placeholder 2">
            <a:extLst>
              <a:ext uri="{FF2B5EF4-FFF2-40B4-BE49-F238E27FC236}">
                <a16:creationId xmlns:a16="http://schemas.microsoft.com/office/drawing/2014/main" id="{167BE351-59FB-D14E-8CBF-93FE22646E2D}"/>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2" name="Footer Placeholder 1">
            <a:extLst>
              <a:ext uri="{FF2B5EF4-FFF2-40B4-BE49-F238E27FC236}">
                <a16:creationId xmlns:a16="http://schemas.microsoft.com/office/drawing/2014/main" id="{B580B4B4-E5F4-444C-BE17-8D07B20DF244}"/>
              </a:ext>
            </a:extLst>
          </p:cNvPr>
          <p:cNvSpPr>
            <a:spLocks noGrp="1"/>
          </p:cNvSpPr>
          <p:nvPr>
            <p:ph type="ftr" sz="quarter" idx="2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608692AB-DE50-4545-A563-A289D13BF313}"/>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43856306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30A: 4x2 Grid Pic + Text Blu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ACF5486-089F-D647-91EA-CB8371DE03C5}"/>
              </a:ext>
            </a:extLst>
          </p:cNvPr>
          <p:cNvSpPr/>
          <p:nvPr userDrawn="1"/>
        </p:nvSpPr>
        <p:spPr>
          <a:xfrm>
            <a:off x="6089904"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3">
            <a:extLst>
              <a:ext uri="{FF2B5EF4-FFF2-40B4-BE49-F238E27FC236}">
                <a16:creationId xmlns:a16="http://schemas.microsoft.com/office/drawing/2014/main" id="{A0315EBE-C782-F947-84DC-F39742D4AE2F}"/>
              </a:ext>
            </a:extLst>
          </p:cNvPr>
          <p:cNvSpPr>
            <a:spLocks noGrp="1"/>
          </p:cNvSpPr>
          <p:nvPr>
            <p:ph type="pic" sz="quarter" idx="12"/>
          </p:nvPr>
        </p:nvSpPr>
        <p:spPr>
          <a:xfrm>
            <a:off x="3044952" y="3063240"/>
            <a:ext cx="3051046" cy="3046665"/>
          </a:xfrm>
        </p:spPr>
        <p:txBody>
          <a:bodyPr/>
          <a:lstStyle/>
          <a:p>
            <a:endParaRPr lang="en-US"/>
          </a:p>
        </p:txBody>
      </p:sp>
      <p:sp>
        <p:nvSpPr>
          <p:cNvPr id="4" name="Picture Placeholder 3">
            <a:extLst>
              <a:ext uri="{FF2B5EF4-FFF2-40B4-BE49-F238E27FC236}">
                <a16:creationId xmlns:a16="http://schemas.microsoft.com/office/drawing/2014/main" id="{480EF450-3EAA-4F48-873B-D0216360F4DB}"/>
              </a:ext>
            </a:extLst>
          </p:cNvPr>
          <p:cNvSpPr>
            <a:spLocks noGrp="1"/>
          </p:cNvSpPr>
          <p:nvPr>
            <p:ph type="pic" sz="quarter" idx="10"/>
          </p:nvPr>
        </p:nvSpPr>
        <p:spPr>
          <a:xfrm>
            <a:off x="0" y="-1"/>
            <a:ext cx="3051046" cy="3063237"/>
          </a:xfrm>
        </p:spPr>
        <p:txBody>
          <a:bodyPr/>
          <a:lstStyle/>
          <a:p>
            <a:endParaRPr lang="en-US"/>
          </a:p>
        </p:txBody>
      </p:sp>
      <p:sp>
        <p:nvSpPr>
          <p:cNvPr id="35" name="Picture Placeholder 3">
            <a:extLst>
              <a:ext uri="{FF2B5EF4-FFF2-40B4-BE49-F238E27FC236}">
                <a16:creationId xmlns:a16="http://schemas.microsoft.com/office/drawing/2014/main" id="{0B3F2E3B-CE68-DE4F-9192-2BB40A83B334}"/>
              </a:ext>
            </a:extLst>
          </p:cNvPr>
          <p:cNvSpPr>
            <a:spLocks noGrp="1"/>
          </p:cNvSpPr>
          <p:nvPr>
            <p:ph type="pic" sz="quarter" idx="13"/>
          </p:nvPr>
        </p:nvSpPr>
        <p:spPr>
          <a:xfrm>
            <a:off x="9134856" y="3063240"/>
            <a:ext cx="3057144" cy="3046666"/>
          </a:xfrm>
        </p:spPr>
        <p:txBody>
          <a:bodyPr/>
          <a:lstStyle/>
          <a:p>
            <a:endParaRPr lang="en-US"/>
          </a:p>
        </p:txBody>
      </p:sp>
      <p:sp>
        <p:nvSpPr>
          <p:cNvPr id="17" name="Rectangle 16">
            <a:extLst>
              <a:ext uri="{FF2B5EF4-FFF2-40B4-BE49-F238E27FC236}">
                <a16:creationId xmlns:a16="http://schemas.microsoft.com/office/drawing/2014/main" id="{43A4DB0E-80D0-E84E-A258-928D03FA2F88}"/>
              </a:ext>
            </a:extLst>
          </p:cNvPr>
          <p:cNvSpPr/>
          <p:nvPr userDrawn="1"/>
        </p:nvSpPr>
        <p:spPr>
          <a:xfrm>
            <a:off x="0"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C0AE65-CBA1-A442-9F85-A24A85671DC9}"/>
              </a:ext>
            </a:extLst>
          </p:cNvPr>
          <p:cNvSpPr/>
          <p:nvPr userDrawn="1"/>
        </p:nvSpPr>
        <p:spPr>
          <a:xfrm>
            <a:off x="3044952" y="0"/>
            <a:ext cx="3044952"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7F8745-7550-9547-829D-E8501361E3FB}"/>
              </a:ext>
            </a:extLst>
          </p:cNvPr>
          <p:cNvSpPr/>
          <p:nvPr userDrawn="1"/>
        </p:nvSpPr>
        <p:spPr>
          <a:xfrm>
            <a:off x="9134856" y="0"/>
            <a:ext cx="3057144"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cture Placeholder 3">
            <a:extLst>
              <a:ext uri="{FF2B5EF4-FFF2-40B4-BE49-F238E27FC236}">
                <a16:creationId xmlns:a16="http://schemas.microsoft.com/office/drawing/2014/main" id="{2CE0E9BF-C404-9648-BC80-046C916DCF41}"/>
              </a:ext>
            </a:extLst>
          </p:cNvPr>
          <p:cNvSpPr>
            <a:spLocks noGrp="1"/>
          </p:cNvSpPr>
          <p:nvPr>
            <p:ph type="pic" sz="quarter" idx="11"/>
          </p:nvPr>
        </p:nvSpPr>
        <p:spPr>
          <a:xfrm>
            <a:off x="6089904" y="0"/>
            <a:ext cx="3043779" cy="3063237"/>
          </a:xfrm>
        </p:spPr>
        <p:txBody>
          <a:bodyPr/>
          <a:lstStyle/>
          <a:p>
            <a:endParaRPr lang="en-US"/>
          </a:p>
        </p:txBody>
      </p:sp>
      <p:sp>
        <p:nvSpPr>
          <p:cNvPr id="36" name="Text Placeholder 2">
            <a:extLst>
              <a:ext uri="{FF2B5EF4-FFF2-40B4-BE49-F238E27FC236}">
                <a16:creationId xmlns:a16="http://schemas.microsoft.com/office/drawing/2014/main" id="{BEB23639-8FB0-9847-917D-782EB61176F0}"/>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7" name="Text Placeholder 2">
            <a:extLst>
              <a:ext uri="{FF2B5EF4-FFF2-40B4-BE49-F238E27FC236}">
                <a16:creationId xmlns:a16="http://schemas.microsoft.com/office/drawing/2014/main" id="{3DFF6981-5168-8048-9DF4-F595E302F62E}"/>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8" name="Text Placeholder 2">
            <a:extLst>
              <a:ext uri="{FF2B5EF4-FFF2-40B4-BE49-F238E27FC236}">
                <a16:creationId xmlns:a16="http://schemas.microsoft.com/office/drawing/2014/main" id="{2559299B-9A1F-4543-8178-5FB9CD8B066A}"/>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9" name="Text Placeholder 2">
            <a:extLst>
              <a:ext uri="{FF2B5EF4-FFF2-40B4-BE49-F238E27FC236}">
                <a16:creationId xmlns:a16="http://schemas.microsoft.com/office/drawing/2014/main" id="{672944E8-179D-8B4A-B4AC-B258C5A41ACF}"/>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6" name="Footer Placeholder 5">
            <a:extLst>
              <a:ext uri="{FF2B5EF4-FFF2-40B4-BE49-F238E27FC236}">
                <a16:creationId xmlns:a16="http://schemas.microsoft.com/office/drawing/2014/main" id="{1EBB9CBB-A2A6-4042-8DE5-0DA0AEB0177B}"/>
              </a:ext>
            </a:extLst>
          </p:cNvPr>
          <p:cNvSpPr>
            <a:spLocks noGrp="1"/>
          </p:cNvSpPr>
          <p:nvPr>
            <p:ph type="ftr" sz="quarter" idx="22"/>
          </p:nvPr>
        </p:nvSpPr>
        <p:spPr/>
        <p:txBody>
          <a:bodyPr/>
          <a:lstStyle/>
          <a:p>
            <a:r>
              <a:rPr lang="en-US"/>
              <a:t>© 2020 CHS Inc. Internal</a:t>
            </a:r>
          </a:p>
        </p:txBody>
      </p:sp>
      <p:sp>
        <p:nvSpPr>
          <p:cNvPr id="8" name="Slide Number Placeholder 7">
            <a:extLst>
              <a:ext uri="{FF2B5EF4-FFF2-40B4-BE49-F238E27FC236}">
                <a16:creationId xmlns:a16="http://schemas.microsoft.com/office/drawing/2014/main" id="{5712E91F-B41A-0B49-B3A5-9C553B294275}"/>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95543523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30B: 4x2 Grid Pic + Text Green">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ACCAAC4E-5C5F-3C47-8F30-0A4543712EA5}"/>
              </a:ext>
            </a:extLst>
          </p:cNvPr>
          <p:cNvSpPr>
            <a:spLocks noGrp="1"/>
          </p:cNvSpPr>
          <p:nvPr>
            <p:ph type="pic" sz="quarter" idx="12"/>
          </p:nvPr>
        </p:nvSpPr>
        <p:spPr>
          <a:xfrm>
            <a:off x="3040380" y="3063240"/>
            <a:ext cx="3049523" cy="3046668"/>
          </a:xfrm>
        </p:spPr>
        <p:txBody>
          <a:bodyPr/>
          <a:lstStyle/>
          <a:p>
            <a:endParaRPr lang="en-US"/>
          </a:p>
        </p:txBody>
      </p:sp>
      <p:sp>
        <p:nvSpPr>
          <p:cNvPr id="28" name="Picture Placeholder 3">
            <a:extLst>
              <a:ext uri="{FF2B5EF4-FFF2-40B4-BE49-F238E27FC236}">
                <a16:creationId xmlns:a16="http://schemas.microsoft.com/office/drawing/2014/main" id="{961DAA0F-AA83-BD4B-AD11-A20DF64D445F}"/>
              </a:ext>
            </a:extLst>
          </p:cNvPr>
          <p:cNvSpPr>
            <a:spLocks noGrp="1"/>
          </p:cNvSpPr>
          <p:nvPr>
            <p:ph type="pic" sz="quarter" idx="13"/>
          </p:nvPr>
        </p:nvSpPr>
        <p:spPr>
          <a:xfrm>
            <a:off x="9134856" y="3063240"/>
            <a:ext cx="3057144" cy="3046668"/>
          </a:xfrm>
        </p:spPr>
        <p:txBody>
          <a:bodyPr/>
          <a:lstStyle/>
          <a:p>
            <a:endParaRPr lang="en-US"/>
          </a:p>
        </p:txBody>
      </p:sp>
      <p:sp>
        <p:nvSpPr>
          <p:cNvPr id="19" name="Picture Placeholder 3">
            <a:extLst>
              <a:ext uri="{FF2B5EF4-FFF2-40B4-BE49-F238E27FC236}">
                <a16:creationId xmlns:a16="http://schemas.microsoft.com/office/drawing/2014/main" id="{45642CA2-8868-844B-BAC1-5CBF93DB7F01}"/>
              </a:ext>
            </a:extLst>
          </p:cNvPr>
          <p:cNvSpPr>
            <a:spLocks noGrp="1"/>
          </p:cNvSpPr>
          <p:nvPr>
            <p:ph type="pic" sz="quarter" idx="10"/>
          </p:nvPr>
        </p:nvSpPr>
        <p:spPr>
          <a:xfrm>
            <a:off x="-4572" y="-1"/>
            <a:ext cx="3050697" cy="3063239"/>
          </a:xfrm>
        </p:spPr>
        <p:txBody>
          <a:bodyPr/>
          <a:lstStyle/>
          <a:p>
            <a:endParaRPr lang="en-US"/>
          </a:p>
        </p:txBody>
      </p:sp>
      <p:sp>
        <p:nvSpPr>
          <p:cNvPr id="17" name="Rectangle 16">
            <a:extLst>
              <a:ext uri="{FF2B5EF4-FFF2-40B4-BE49-F238E27FC236}">
                <a16:creationId xmlns:a16="http://schemas.microsoft.com/office/drawing/2014/main" id="{43A4DB0E-80D0-E84E-A258-928D03FA2F88}"/>
              </a:ext>
            </a:extLst>
          </p:cNvPr>
          <p:cNvSpPr/>
          <p:nvPr userDrawn="1"/>
        </p:nvSpPr>
        <p:spPr>
          <a:xfrm>
            <a:off x="0"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CF5486-089F-D647-91EA-CB8371DE03C5}"/>
              </a:ext>
            </a:extLst>
          </p:cNvPr>
          <p:cNvSpPr/>
          <p:nvPr userDrawn="1"/>
        </p:nvSpPr>
        <p:spPr>
          <a:xfrm>
            <a:off x="6089904"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C0AE65-CBA1-A442-9F85-A24A85671DC9}"/>
              </a:ext>
            </a:extLst>
          </p:cNvPr>
          <p:cNvSpPr/>
          <p:nvPr userDrawn="1"/>
        </p:nvSpPr>
        <p:spPr>
          <a:xfrm>
            <a:off x="3044952"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7F8745-7550-9547-829D-E8501361E3FB}"/>
              </a:ext>
            </a:extLst>
          </p:cNvPr>
          <p:cNvSpPr/>
          <p:nvPr userDrawn="1"/>
        </p:nvSpPr>
        <p:spPr>
          <a:xfrm>
            <a:off x="9134856" y="0"/>
            <a:ext cx="3057144"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3">
            <a:extLst>
              <a:ext uri="{FF2B5EF4-FFF2-40B4-BE49-F238E27FC236}">
                <a16:creationId xmlns:a16="http://schemas.microsoft.com/office/drawing/2014/main" id="{4B522C9E-842F-4744-92EC-30C3735982B0}"/>
              </a:ext>
            </a:extLst>
          </p:cNvPr>
          <p:cNvSpPr>
            <a:spLocks noGrp="1"/>
          </p:cNvSpPr>
          <p:nvPr>
            <p:ph type="pic" sz="quarter" idx="11"/>
          </p:nvPr>
        </p:nvSpPr>
        <p:spPr>
          <a:xfrm>
            <a:off x="6085332" y="0"/>
            <a:ext cx="3048351" cy="3063239"/>
          </a:xfrm>
        </p:spPr>
        <p:txBody>
          <a:bodyPr/>
          <a:lstStyle/>
          <a:p>
            <a:endParaRPr lang="en-US"/>
          </a:p>
        </p:txBody>
      </p:sp>
      <p:sp>
        <p:nvSpPr>
          <p:cNvPr id="29" name="Text Placeholder 2">
            <a:extLst>
              <a:ext uri="{FF2B5EF4-FFF2-40B4-BE49-F238E27FC236}">
                <a16:creationId xmlns:a16="http://schemas.microsoft.com/office/drawing/2014/main" id="{B7CAF762-2EEB-1F42-A907-98043EDC4A76}"/>
              </a:ext>
            </a:extLst>
          </p:cNvPr>
          <p:cNvSpPr>
            <a:spLocks noGrp="1"/>
          </p:cNvSpPr>
          <p:nvPr>
            <p:ph type="body" sz="quarter" idx="15" hasCustomPrompt="1"/>
          </p:nvPr>
        </p:nvSpPr>
        <p:spPr>
          <a:xfrm>
            <a:off x="273803"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3" name="Text Placeholder 2">
            <a:extLst>
              <a:ext uri="{FF2B5EF4-FFF2-40B4-BE49-F238E27FC236}">
                <a16:creationId xmlns:a16="http://schemas.microsoft.com/office/drawing/2014/main" id="{68098840-E750-6F4A-9ED7-BB84F67E2444}"/>
              </a:ext>
            </a:extLst>
          </p:cNvPr>
          <p:cNvSpPr>
            <a:spLocks noGrp="1"/>
          </p:cNvSpPr>
          <p:nvPr>
            <p:ph type="body" sz="quarter" idx="17" hasCustomPrompt="1"/>
          </p:nvPr>
        </p:nvSpPr>
        <p:spPr>
          <a:xfrm>
            <a:off x="6368279" y="3333701"/>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4" name="Text Placeholder 2">
            <a:extLst>
              <a:ext uri="{FF2B5EF4-FFF2-40B4-BE49-F238E27FC236}">
                <a16:creationId xmlns:a16="http://schemas.microsoft.com/office/drawing/2014/main" id="{B2A4C7E6-97EF-664F-A8BD-C35A4742CCC5}"/>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78239DB5-597C-3C47-AF18-D51A2323A0FB}"/>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2" name="Footer Placeholder 1">
            <a:extLst>
              <a:ext uri="{FF2B5EF4-FFF2-40B4-BE49-F238E27FC236}">
                <a16:creationId xmlns:a16="http://schemas.microsoft.com/office/drawing/2014/main" id="{769A1D37-0BE1-8E40-96CD-BF7D86F5ADA1}"/>
              </a:ext>
            </a:extLst>
          </p:cNvPr>
          <p:cNvSpPr>
            <a:spLocks noGrp="1"/>
          </p:cNvSpPr>
          <p:nvPr>
            <p:ph type="ftr" sz="quarter" idx="20"/>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5C5E3C12-AD85-2342-9374-BF5F46B7A69E}"/>
              </a:ext>
            </a:extLst>
          </p:cNvPr>
          <p:cNvSpPr>
            <a:spLocks noGrp="1"/>
          </p:cNvSpPr>
          <p:nvPr>
            <p:ph type="sldNum" sz="quarter" idx="2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35170166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30C: 4x2 Grid Pic + Text Orange/Yellow">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A0EC1F71-9A2F-6646-89D9-E0AF7603005D}"/>
              </a:ext>
            </a:extLst>
          </p:cNvPr>
          <p:cNvSpPr>
            <a:spLocks noGrp="1"/>
          </p:cNvSpPr>
          <p:nvPr>
            <p:ph type="pic" sz="quarter" idx="12"/>
          </p:nvPr>
        </p:nvSpPr>
        <p:spPr>
          <a:xfrm>
            <a:off x="3041904" y="3063238"/>
            <a:ext cx="3052572" cy="3046668"/>
          </a:xfrm>
        </p:spPr>
        <p:txBody>
          <a:bodyPr/>
          <a:lstStyle/>
          <a:p>
            <a:endParaRPr lang="en-US"/>
          </a:p>
        </p:txBody>
      </p:sp>
      <p:sp>
        <p:nvSpPr>
          <p:cNvPr id="19" name="Picture Placeholder 3">
            <a:extLst>
              <a:ext uri="{FF2B5EF4-FFF2-40B4-BE49-F238E27FC236}">
                <a16:creationId xmlns:a16="http://schemas.microsoft.com/office/drawing/2014/main" id="{9C44A14F-3F5D-0F4E-AAF7-69E73F8A4E8C}"/>
              </a:ext>
            </a:extLst>
          </p:cNvPr>
          <p:cNvSpPr>
            <a:spLocks noGrp="1"/>
          </p:cNvSpPr>
          <p:nvPr>
            <p:ph type="pic" sz="quarter" idx="10"/>
          </p:nvPr>
        </p:nvSpPr>
        <p:spPr>
          <a:xfrm>
            <a:off x="0" y="-1"/>
            <a:ext cx="3048000" cy="3063235"/>
          </a:xfrm>
        </p:spPr>
        <p:txBody>
          <a:bodyPr/>
          <a:lstStyle/>
          <a:p>
            <a:endParaRPr lang="en-US"/>
          </a:p>
        </p:txBody>
      </p:sp>
      <p:sp>
        <p:nvSpPr>
          <p:cNvPr id="25" name="Picture Placeholder 3">
            <a:extLst>
              <a:ext uri="{FF2B5EF4-FFF2-40B4-BE49-F238E27FC236}">
                <a16:creationId xmlns:a16="http://schemas.microsoft.com/office/drawing/2014/main" id="{0E87C154-3351-AA41-907A-E214BAAE5121}"/>
              </a:ext>
            </a:extLst>
          </p:cNvPr>
          <p:cNvSpPr>
            <a:spLocks noGrp="1"/>
          </p:cNvSpPr>
          <p:nvPr>
            <p:ph type="pic" sz="quarter" idx="13"/>
          </p:nvPr>
        </p:nvSpPr>
        <p:spPr>
          <a:xfrm>
            <a:off x="9134856" y="3063239"/>
            <a:ext cx="3057144" cy="3046669"/>
          </a:xfrm>
        </p:spPr>
        <p:txBody>
          <a:bodyPr/>
          <a:lstStyle/>
          <a:p>
            <a:endParaRPr lang="en-US"/>
          </a:p>
        </p:txBody>
      </p:sp>
      <p:sp>
        <p:nvSpPr>
          <p:cNvPr id="17" name="Rectangle 16">
            <a:extLst>
              <a:ext uri="{FF2B5EF4-FFF2-40B4-BE49-F238E27FC236}">
                <a16:creationId xmlns:a16="http://schemas.microsoft.com/office/drawing/2014/main" id="{43A4DB0E-80D0-E84E-A258-928D03FA2F88}"/>
              </a:ext>
            </a:extLst>
          </p:cNvPr>
          <p:cNvSpPr/>
          <p:nvPr userDrawn="1"/>
        </p:nvSpPr>
        <p:spPr>
          <a:xfrm>
            <a:off x="0"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CF5486-089F-D647-91EA-CB8371DE03C5}"/>
              </a:ext>
            </a:extLst>
          </p:cNvPr>
          <p:cNvSpPr/>
          <p:nvPr userDrawn="1"/>
        </p:nvSpPr>
        <p:spPr>
          <a:xfrm>
            <a:off x="6089904"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C0AE65-CBA1-A442-9F85-A24A85671DC9}"/>
              </a:ext>
            </a:extLst>
          </p:cNvPr>
          <p:cNvSpPr/>
          <p:nvPr userDrawn="1"/>
        </p:nvSpPr>
        <p:spPr>
          <a:xfrm>
            <a:off x="3044952"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7F8745-7550-9547-829D-E8501361E3FB}"/>
              </a:ext>
            </a:extLst>
          </p:cNvPr>
          <p:cNvSpPr/>
          <p:nvPr userDrawn="1"/>
        </p:nvSpPr>
        <p:spPr>
          <a:xfrm>
            <a:off x="9134856" y="0"/>
            <a:ext cx="3057144"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3">
            <a:extLst>
              <a:ext uri="{FF2B5EF4-FFF2-40B4-BE49-F238E27FC236}">
                <a16:creationId xmlns:a16="http://schemas.microsoft.com/office/drawing/2014/main" id="{B61EAF5A-4B10-774C-805A-3894AEC905C0}"/>
              </a:ext>
            </a:extLst>
          </p:cNvPr>
          <p:cNvSpPr>
            <a:spLocks noGrp="1"/>
          </p:cNvSpPr>
          <p:nvPr>
            <p:ph type="pic" sz="quarter" idx="11"/>
          </p:nvPr>
        </p:nvSpPr>
        <p:spPr>
          <a:xfrm>
            <a:off x="6089904" y="0"/>
            <a:ext cx="3043779" cy="3063237"/>
          </a:xfrm>
        </p:spPr>
        <p:txBody>
          <a:bodyPr/>
          <a:lstStyle/>
          <a:p>
            <a:endParaRPr lang="en-US"/>
          </a:p>
        </p:txBody>
      </p:sp>
      <p:sp>
        <p:nvSpPr>
          <p:cNvPr id="28" name="Text Placeholder 2">
            <a:extLst>
              <a:ext uri="{FF2B5EF4-FFF2-40B4-BE49-F238E27FC236}">
                <a16:creationId xmlns:a16="http://schemas.microsoft.com/office/drawing/2014/main" id="{6238ABBD-9E35-7A4F-A5CF-976CA754E3C9}"/>
              </a:ext>
            </a:extLst>
          </p:cNvPr>
          <p:cNvSpPr>
            <a:spLocks noGrp="1"/>
          </p:cNvSpPr>
          <p:nvPr>
            <p:ph type="body" sz="quarter" idx="14" hasCustomPrompt="1"/>
          </p:nvPr>
        </p:nvSpPr>
        <p:spPr>
          <a:xfrm>
            <a:off x="276089" y="3325415"/>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1" name="Text Placeholder 2">
            <a:extLst>
              <a:ext uri="{FF2B5EF4-FFF2-40B4-BE49-F238E27FC236}">
                <a16:creationId xmlns:a16="http://schemas.microsoft.com/office/drawing/2014/main" id="{4CA99F74-414F-254E-9AB4-C42BF7E155BF}"/>
              </a:ext>
            </a:extLst>
          </p:cNvPr>
          <p:cNvSpPr>
            <a:spLocks noGrp="1"/>
          </p:cNvSpPr>
          <p:nvPr>
            <p:ph type="body" sz="quarter" idx="15" hasCustomPrompt="1"/>
          </p:nvPr>
        </p:nvSpPr>
        <p:spPr>
          <a:xfrm>
            <a:off x="6365993" y="3325415"/>
            <a:ext cx="2492774" cy="252231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33" name="Text Placeholder 2">
            <a:extLst>
              <a:ext uri="{FF2B5EF4-FFF2-40B4-BE49-F238E27FC236}">
                <a16:creationId xmlns:a16="http://schemas.microsoft.com/office/drawing/2014/main" id="{A8D5ED9E-3B72-6C4E-9CEF-97803A725FAD}"/>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4" name="Text Placeholder 2">
            <a:extLst>
              <a:ext uri="{FF2B5EF4-FFF2-40B4-BE49-F238E27FC236}">
                <a16:creationId xmlns:a16="http://schemas.microsoft.com/office/drawing/2014/main" id="{1855BEFA-22E3-3547-8225-9EA3F129EE41}"/>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2" name="Footer Placeholder 1">
            <a:extLst>
              <a:ext uri="{FF2B5EF4-FFF2-40B4-BE49-F238E27FC236}">
                <a16:creationId xmlns:a16="http://schemas.microsoft.com/office/drawing/2014/main" id="{F03E8FC8-F445-0F4B-835F-0C9042A0592B}"/>
              </a:ext>
            </a:extLst>
          </p:cNvPr>
          <p:cNvSpPr>
            <a:spLocks noGrp="1"/>
          </p:cNvSpPr>
          <p:nvPr>
            <p:ph type="ftr" sz="quarter" idx="20"/>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E157A540-1479-9A4E-B516-FFF929B35F58}"/>
              </a:ext>
            </a:extLst>
          </p:cNvPr>
          <p:cNvSpPr>
            <a:spLocks noGrp="1"/>
          </p:cNvSpPr>
          <p:nvPr>
            <p:ph type="sldNum" sz="quarter" idx="2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02373832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30D: 4x2 Grid Pic + Text Mulit">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A0EC1F71-9A2F-6646-89D9-E0AF7603005D}"/>
              </a:ext>
            </a:extLst>
          </p:cNvPr>
          <p:cNvSpPr>
            <a:spLocks noGrp="1"/>
          </p:cNvSpPr>
          <p:nvPr>
            <p:ph type="pic" sz="quarter" idx="12"/>
          </p:nvPr>
        </p:nvSpPr>
        <p:spPr>
          <a:xfrm>
            <a:off x="3046125" y="3063240"/>
            <a:ext cx="3044952" cy="3046669"/>
          </a:xfrm>
        </p:spPr>
        <p:txBody>
          <a:bodyPr/>
          <a:lstStyle/>
          <a:p>
            <a:endParaRPr lang="en-US"/>
          </a:p>
        </p:txBody>
      </p:sp>
      <p:sp>
        <p:nvSpPr>
          <p:cNvPr id="25" name="Picture Placeholder 3">
            <a:extLst>
              <a:ext uri="{FF2B5EF4-FFF2-40B4-BE49-F238E27FC236}">
                <a16:creationId xmlns:a16="http://schemas.microsoft.com/office/drawing/2014/main" id="{0E87C154-3351-AA41-907A-E214BAAE5121}"/>
              </a:ext>
            </a:extLst>
          </p:cNvPr>
          <p:cNvSpPr>
            <a:spLocks noGrp="1"/>
          </p:cNvSpPr>
          <p:nvPr>
            <p:ph type="pic" sz="quarter" idx="13"/>
          </p:nvPr>
        </p:nvSpPr>
        <p:spPr>
          <a:xfrm>
            <a:off x="9134856" y="3063240"/>
            <a:ext cx="3057144" cy="3046668"/>
          </a:xfrm>
        </p:spPr>
        <p:txBody>
          <a:bodyPr/>
          <a:lstStyle/>
          <a:p>
            <a:endParaRPr lang="en-US"/>
          </a:p>
        </p:txBody>
      </p:sp>
      <p:sp>
        <p:nvSpPr>
          <p:cNvPr id="19" name="Picture Placeholder 3">
            <a:extLst>
              <a:ext uri="{FF2B5EF4-FFF2-40B4-BE49-F238E27FC236}">
                <a16:creationId xmlns:a16="http://schemas.microsoft.com/office/drawing/2014/main" id="{9C44A14F-3F5D-0F4E-AAF7-69E73F8A4E8C}"/>
              </a:ext>
            </a:extLst>
          </p:cNvPr>
          <p:cNvSpPr>
            <a:spLocks noGrp="1"/>
          </p:cNvSpPr>
          <p:nvPr>
            <p:ph type="pic" sz="quarter" idx="10"/>
          </p:nvPr>
        </p:nvSpPr>
        <p:spPr>
          <a:xfrm>
            <a:off x="0" y="0"/>
            <a:ext cx="3047298" cy="3063240"/>
          </a:xfrm>
        </p:spPr>
        <p:txBody>
          <a:bodyPr/>
          <a:lstStyle/>
          <a:p>
            <a:endParaRPr lang="en-US"/>
          </a:p>
        </p:txBody>
      </p:sp>
      <p:sp>
        <p:nvSpPr>
          <p:cNvPr id="17" name="Rectangle 16">
            <a:extLst>
              <a:ext uri="{FF2B5EF4-FFF2-40B4-BE49-F238E27FC236}">
                <a16:creationId xmlns:a16="http://schemas.microsoft.com/office/drawing/2014/main" id="{43A4DB0E-80D0-E84E-A258-928D03FA2F88}"/>
              </a:ext>
            </a:extLst>
          </p:cNvPr>
          <p:cNvSpPr/>
          <p:nvPr userDrawn="1"/>
        </p:nvSpPr>
        <p:spPr>
          <a:xfrm>
            <a:off x="0"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CF5486-089F-D647-91EA-CB8371DE03C5}"/>
              </a:ext>
            </a:extLst>
          </p:cNvPr>
          <p:cNvSpPr/>
          <p:nvPr userDrawn="1"/>
        </p:nvSpPr>
        <p:spPr>
          <a:xfrm>
            <a:off x="6089904"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C0AE65-CBA1-A442-9F85-A24A85671DC9}"/>
              </a:ext>
            </a:extLst>
          </p:cNvPr>
          <p:cNvSpPr/>
          <p:nvPr userDrawn="1"/>
        </p:nvSpPr>
        <p:spPr>
          <a:xfrm>
            <a:off x="3044952"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7F8745-7550-9547-829D-E8501361E3FB}"/>
              </a:ext>
            </a:extLst>
          </p:cNvPr>
          <p:cNvSpPr/>
          <p:nvPr userDrawn="1"/>
        </p:nvSpPr>
        <p:spPr>
          <a:xfrm>
            <a:off x="9134856" y="0"/>
            <a:ext cx="3054096"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3">
            <a:extLst>
              <a:ext uri="{FF2B5EF4-FFF2-40B4-BE49-F238E27FC236}">
                <a16:creationId xmlns:a16="http://schemas.microsoft.com/office/drawing/2014/main" id="{B61EAF5A-4B10-774C-805A-3894AEC905C0}"/>
              </a:ext>
            </a:extLst>
          </p:cNvPr>
          <p:cNvSpPr>
            <a:spLocks noGrp="1"/>
          </p:cNvSpPr>
          <p:nvPr>
            <p:ph type="pic" sz="quarter" idx="11"/>
          </p:nvPr>
        </p:nvSpPr>
        <p:spPr>
          <a:xfrm>
            <a:off x="6087558" y="0"/>
            <a:ext cx="3046125" cy="3063239"/>
          </a:xfrm>
        </p:spPr>
        <p:txBody>
          <a:bodyPr/>
          <a:lstStyle/>
          <a:p>
            <a:endParaRPr lang="en-US"/>
          </a:p>
        </p:txBody>
      </p:sp>
      <p:sp>
        <p:nvSpPr>
          <p:cNvPr id="34" name="Text Placeholder 2">
            <a:extLst>
              <a:ext uri="{FF2B5EF4-FFF2-40B4-BE49-F238E27FC236}">
                <a16:creationId xmlns:a16="http://schemas.microsoft.com/office/drawing/2014/main" id="{FCEC226C-3499-884B-BE25-9FACF3AD194A}"/>
              </a:ext>
            </a:extLst>
          </p:cNvPr>
          <p:cNvSpPr>
            <a:spLocks noGrp="1"/>
          </p:cNvSpPr>
          <p:nvPr>
            <p:ph type="body" sz="quarter" idx="18" hasCustomPrompt="1"/>
          </p:nvPr>
        </p:nvSpPr>
        <p:spPr>
          <a:xfrm>
            <a:off x="3321041"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D07FB6ED-80E1-C84F-9790-E986B4D9C03B}"/>
              </a:ext>
            </a:extLst>
          </p:cNvPr>
          <p:cNvSpPr>
            <a:spLocks noGrp="1"/>
          </p:cNvSpPr>
          <p:nvPr>
            <p:ph type="body" sz="quarter" idx="19" hasCustomPrompt="1"/>
          </p:nvPr>
        </p:nvSpPr>
        <p:spPr>
          <a:xfrm>
            <a:off x="9415517"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6" name="Text Placeholder 2">
            <a:extLst>
              <a:ext uri="{FF2B5EF4-FFF2-40B4-BE49-F238E27FC236}">
                <a16:creationId xmlns:a16="http://schemas.microsoft.com/office/drawing/2014/main" id="{F6D7C4B6-EF53-DE40-9D37-62551C20F030}"/>
              </a:ext>
            </a:extLst>
          </p:cNvPr>
          <p:cNvSpPr>
            <a:spLocks noGrp="1"/>
          </p:cNvSpPr>
          <p:nvPr>
            <p:ph type="body" sz="quarter" idx="20" hasCustomPrompt="1"/>
          </p:nvPr>
        </p:nvSpPr>
        <p:spPr>
          <a:xfrm>
            <a:off x="6365993"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7" name="Text Placeholder 2">
            <a:extLst>
              <a:ext uri="{FF2B5EF4-FFF2-40B4-BE49-F238E27FC236}">
                <a16:creationId xmlns:a16="http://schemas.microsoft.com/office/drawing/2014/main" id="{2AB5874A-AE7D-0D4E-A7D4-9DFCFDDBFA3F}"/>
              </a:ext>
            </a:extLst>
          </p:cNvPr>
          <p:cNvSpPr>
            <a:spLocks noGrp="1"/>
          </p:cNvSpPr>
          <p:nvPr>
            <p:ph type="body" sz="quarter" idx="21" hasCustomPrompt="1"/>
          </p:nvPr>
        </p:nvSpPr>
        <p:spPr>
          <a:xfrm>
            <a:off x="276089"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2" name="Footer Placeholder 1">
            <a:extLst>
              <a:ext uri="{FF2B5EF4-FFF2-40B4-BE49-F238E27FC236}">
                <a16:creationId xmlns:a16="http://schemas.microsoft.com/office/drawing/2014/main" id="{B121DE72-BED2-504C-9DBB-B7EFC0ED8924}"/>
              </a:ext>
            </a:extLst>
          </p:cNvPr>
          <p:cNvSpPr>
            <a:spLocks noGrp="1"/>
          </p:cNvSpPr>
          <p:nvPr>
            <p:ph type="ftr" sz="quarter" idx="22"/>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2E00757D-3A5B-784D-8785-2D27D25CF331}"/>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60119084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31A: 4x2 Grid Content + Text Blu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C3819F-CB30-7341-A2F9-02355719F8BB}"/>
              </a:ext>
            </a:extLst>
          </p:cNvPr>
          <p:cNvSpPr/>
          <p:nvPr userDrawn="1"/>
        </p:nvSpPr>
        <p:spPr>
          <a:xfrm>
            <a:off x="0" y="0"/>
            <a:ext cx="3044952"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EBCB12-D222-294C-8A8D-CFE67B19FDDD}"/>
              </a:ext>
            </a:extLst>
          </p:cNvPr>
          <p:cNvSpPr/>
          <p:nvPr userDrawn="1"/>
        </p:nvSpPr>
        <p:spPr>
          <a:xfrm>
            <a:off x="9134856" y="3063240"/>
            <a:ext cx="305409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8AADC4-EAF6-2640-A3D7-8DEB55CC18B2}"/>
              </a:ext>
            </a:extLst>
          </p:cNvPr>
          <p:cNvSpPr/>
          <p:nvPr userDrawn="1"/>
        </p:nvSpPr>
        <p:spPr>
          <a:xfrm>
            <a:off x="3044952" y="0"/>
            <a:ext cx="3044952"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8F4D84-43BA-6744-B7CA-EC1A6677E8E1}"/>
              </a:ext>
            </a:extLst>
          </p:cNvPr>
          <p:cNvSpPr/>
          <p:nvPr userDrawn="1"/>
        </p:nvSpPr>
        <p:spPr>
          <a:xfrm>
            <a:off x="0" y="3063240"/>
            <a:ext cx="3044952"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BA6E66-83FE-D94E-97AE-AD20A6CC22EF}"/>
              </a:ext>
            </a:extLst>
          </p:cNvPr>
          <p:cNvSpPr/>
          <p:nvPr userDrawn="1"/>
        </p:nvSpPr>
        <p:spPr>
          <a:xfrm>
            <a:off x="3044952" y="3063240"/>
            <a:ext cx="3044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48EB1B-1EF7-BC4C-B0B7-C7C5EBC3944A}"/>
              </a:ext>
            </a:extLst>
          </p:cNvPr>
          <p:cNvSpPr/>
          <p:nvPr userDrawn="1"/>
        </p:nvSpPr>
        <p:spPr>
          <a:xfrm>
            <a:off x="6089904" y="0"/>
            <a:ext cx="3044952"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D4FE75-D15E-1542-BB5F-6148340D1586}"/>
              </a:ext>
            </a:extLst>
          </p:cNvPr>
          <p:cNvSpPr/>
          <p:nvPr userDrawn="1"/>
        </p:nvSpPr>
        <p:spPr>
          <a:xfrm>
            <a:off x="6089904" y="3063240"/>
            <a:ext cx="3044952" cy="30466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5E4FDF-AAAD-7943-A72C-807B5A8C479B}"/>
              </a:ext>
            </a:extLst>
          </p:cNvPr>
          <p:cNvSpPr/>
          <p:nvPr userDrawn="1"/>
        </p:nvSpPr>
        <p:spPr>
          <a:xfrm>
            <a:off x="9134856" y="0"/>
            <a:ext cx="3054096" cy="3063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2">
            <a:extLst>
              <a:ext uri="{FF2B5EF4-FFF2-40B4-BE49-F238E27FC236}">
                <a16:creationId xmlns:a16="http://schemas.microsoft.com/office/drawing/2014/main" id="{62655A60-0025-814C-A7E3-FAD1385A740A}"/>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4" name="Text Placeholder 2">
            <a:extLst>
              <a:ext uri="{FF2B5EF4-FFF2-40B4-BE49-F238E27FC236}">
                <a16:creationId xmlns:a16="http://schemas.microsoft.com/office/drawing/2014/main" id="{5A6610DF-52FC-FB4F-A9E1-FC30496F60A8}"/>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5" name="Text Placeholder 2">
            <a:extLst>
              <a:ext uri="{FF2B5EF4-FFF2-40B4-BE49-F238E27FC236}">
                <a16:creationId xmlns:a16="http://schemas.microsoft.com/office/drawing/2014/main" id="{D22B6E1F-0373-C349-AA3C-83B92F474D23}"/>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6" name="Text Placeholder 2">
            <a:extLst>
              <a:ext uri="{FF2B5EF4-FFF2-40B4-BE49-F238E27FC236}">
                <a16:creationId xmlns:a16="http://schemas.microsoft.com/office/drawing/2014/main" id="{F8182263-606F-C74E-8A21-57C1BF298BD6}"/>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 name="Content Placeholder 2">
            <a:extLst>
              <a:ext uri="{FF2B5EF4-FFF2-40B4-BE49-F238E27FC236}">
                <a16:creationId xmlns:a16="http://schemas.microsoft.com/office/drawing/2014/main" id="{CEA27E33-23A0-1A49-8F59-BAA2153FA526}"/>
              </a:ext>
            </a:extLst>
          </p:cNvPr>
          <p:cNvSpPr>
            <a:spLocks noGrp="1"/>
          </p:cNvSpPr>
          <p:nvPr>
            <p:ph sz="quarter" idx="18"/>
          </p:nvPr>
        </p:nvSpPr>
        <p:spPr>
          <a:xfrm>
            <a:off x="3325812" y="269875"/>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57" name="Content Placeholder 2">
            <a:extLst>
              <a:ext uri="{FF2B5EF4-FFF2-40B4-BE49-F238E27FC236}">
                <a16:creationId xmlns:a16="http://schemas.microsoft.com/office/drawing/2014/main" id="{BDC2BB60-A006-FC42-AA00-FE35DCD42BD1}"/>
              </a:ext>
            </a:extLst>
          </p:cNvPr>
          <p:cNvSpPr>
            <a:spLocks noGrp="1"/>
          </p:cNvSpPr>
          <p:nvPr>
            <p:ph sz="quarter" idx="19"/>
          </p:nvPr>
        </p:nvSpPr>
        <p:spPr>
          <a:xfrm>
            <a:off x="9415717" y="27035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58" name="Content Placeholder 2">
            <a:extLst>
              <a:ext uri="{FF2B5EF4-FFF2-40B4-BE49-F238E27FC236}">
                <a16:creationId xmlns:a16="http://schemas.microsoft.com/office/drawing/2014/main" id="{17377EDE-81BF-6040-8A11-63E17371664C}"/>
              </a:ext>
            </a:extLst>
          </p:cNvPr>
          <p:cNvSpPr>
            <a:spLocks noGrp="1"/>
          </p:cNvSpPr>
          <p:nvPr>
            <p:ph sz="quarter" idx="20"/>
          </p:nvPr>
        </p:nvSpPr>
        <p:spPr>
          <a:xfrm>
            <a:off x="6366193" y="333359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60" name="Content Placeholder 2">
            <a:extLst>
              <a:ext uri="{FF2B5EF4-FFF2-40B4-BE49-F238E27FC236}">
                <a16:creationId xmlns:a16="http://schemas.microsoft.com/office/drawing/2014/main" id="{EC2B4EA0-D87F-594D-85E7-85E19293CC12}"/>
              </a:ext>
            </a:extLst>
          </p:cNvPr>
          <p:cNvSpPr>
            <a:spLocks noGrp="1"/>
          </p:cNvSpPr>
          <p:nvPr>
            <p:ph sz="quarter" idx="21"/>
          </p:nvPr>
        </p:nvSpPr>
        <p:spPr>
          <a:xfrm>
            <a:off x="276289" y="333359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4" name="Footer Placeholder 3">
            <a:extLst>
              <a:ext uri="{FF2B5EF4-FFF2-40B4-BE49-F238E27FC236}">
                <a16:creationId xmlns:a16="http://schemas.microsoft.com/office/drawing/2014/main" id="{F9777023-6883-7B4A-9381-BE54E8777F1D}"/>
              </a:ext>
            </a:extLst>
          </p:cNvPr>
          <p:cNvSpPr>
            <a:spLocks noGrp="1"/>
          </p:cNvSpPr>
          <p:nvPr>
            <p:ph type="ftr" sz="quarter" idx="22"/>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804EA698-EC75-E547-8F0B-BD442FF590F5}"/>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424939084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31B: 4x2 Grid Content + Text Green">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C3819F-CB30-7341-A2F9-02355719F8BB}"/>
              </a:ext>
            </a:extLst>
          </p:cNvPr>
          <p:cNvSpPr/>
          <p:nvPr userDrawn="1"/>
        </p:nvSpPr>
        <p:spPr>
          <a:xfrm>
            <a:off x="0"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EBCB12-D222-294C-8A8D-CFE67B19FDDD}"/>
              </a:ext>
            </a:extLst>
          </p:cNvPr>
          <p:cNvSpPr/>
          <p:nvPr userDrawn="1"/>
        </p:nvSpPr>
        <p:spPr>
          <a:xfrm>
            <a:off x="9134856" y="3063240"/>
            <a:ext cx="3054096" cy="30466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8AADC4-EAF6-2640-A3D7-8DEB55CC18B2}"/>
              </a:ext>
            </a:extLst>
          </p:cNvPr>
          <p:cNvSpPr/>
          <p:nvPr userDrawn="1"/>
        </p:nvSpPr>
        <p:spPr>
          <a:xfrm>
            <a:off x="3044952" y="0"/>
            <a:ext cx="3044952"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8F4D84-43BA-6744-B7CA-EC1A6677E8E1}"/>
              </a:ext>
            </a:extLst>
          </p:cNvPr>
          <p:cNvSpPr/>
          <p:nvPr userDrawn="1"/>
        </p:nvSpPr>
        <p:spPr>
          <a:xfrm>
            <a:off x="0"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BA6E66-83FE-D94E-97AE-AD20A6CC22EF}"/>
              </a:ext>
            </a:extLst>
          </p:cNvPr>
          <p:cNvSpPr/>
          <p:nvPr userDrawn="1"/>
        </p:nvSpPr>
        <p:spPr>
          <a:xfrm>
            <a:off x="3044952" y="3063240"/>
            <a:ext cx="3044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48EB1B-1EF7-BC4C-B0B7-C7C5EBC3944A}"/>
              </a:ext>
            </a:extLst>
          </p:cNvPr>
          <p:cNvSpPr/>
          <p:nvPr userDrawn="1"/>
        </p:nvSpPr>
        <p:spPr>
          <a:xfrm>
            <a:off x="6089904" y="0"/>
            <a:ext cx="3044952"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D4FE75-D15E-1542-BB5F-6148340D1586}"/>
              </a:ext>
            </a:extLst>
          </p:cNvPr>
          <p:cNvSpPr/>
          <p:nvPr userDrawn="1"/>
        </p:nvSpPr>
        <p:spPr>
          <a:xfrm>
            <a:off x="6089904" y="3063240"/>
            <a:ext cx="3044952"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5E4FDF-AAAD-7943-A72C-807B5A8C479B}"/>
              </a:ext>
            </a:extLst>
          </p:cNvPr>
          <p:cNvSpPr/>
          <p:nvPr userDrawn="1"/>
        </p:nvSpPr>
        <p:spPr>
          <a:xfrm>
            <a:off x="9134856" y="0"/>
            <a:ext cx="3054096"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2">
            <a:extLst>
              <a:ext uri="{FF2B5EF4-FFF2-40B4-BE49-F238E27FC236}">
                <a16:creationId xmlns:a16="http://schemas.microsoft.com/office/drawing/2014/main" id="{62655A60-0025-814C-A7E3-FAD1385A740A}"/>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4" name="Text Placeholder 2">
            <a:extLst>
              <a:ext uri="{FF2B5EF4-FFF2-40B4-BE49-F238E27FC236}">
                <a16:creationId xmlns:a16="http://schemas.microsoft.com/office/drawing/2014/main" id="{5A6610DF-52FC-FB4F-A9E1-FC30496F60A8}"/>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5" name="Text Placeholder 2">
            <a:extLst>
              <a:ext uri="{FF2B5EF4-FFF2-40B4-BE49-F238E27FC236}">
                <a16:creationId xmlns:a16="http://schemas.microsoft.com/office/drawing/2014/main" id="{D22B6E1F-0373-C349-AA3C-83B92F474D23}"/>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6" name="Text Placeholder 2">
            <a:extLst>
              <a:ext uri="{FF2B5EF4-FFF2-40B4-BE49-F238E27FC236}">
                <a16:creationId xmlns:a16="http://schemas.microsoft.com/office/drawing/2014/main" id="{F8182263-606F-C74E-8A21-57C1BF298BD6}"/>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 name="Content Placeholder 2">
            <a:extLst>
              <a:ext uri="{FF2B5EF4-FFF2-40B4-BE49-F238E27FC236}">
                <a16:creationId xmlns:a16="http://schemas.microsoft.com/office/drawing/2014/main" id="{CEA27E33-23A0-1A49-8F59-BAA2153FA526}"/>
              </a:ext>
            </a:extLst>
          </p:cNvPr>
          <p:cNvSpPr>
            <a:spLocks noGrp="1"/>
          </p:cNvSpPr>
          <p:nvPr>
            <p:ph sz="quarter" idx="18"/>
          </p:nvPr>
        </p:nvSpPr>
        <p:spPr>
          <a:xfrm>
            <a:off x="3325812" y="269875"/>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57" name="Content Placeholder 2">
            <a:extLst>
              <a:ext uri="{FF2B5EF4-FFF2-40B4-BE49-F238E27FC236}">
                <a16:creationId xmlns:a16="http://schemas.microsoft.com/office/drawing/2014/main" id="{BDC2BB60-A006-FC42-AA00-FE35DCD42BD1}"/>
              </a:ext>
            </a:extLst>
          </p:cNvPr>
          <p:cNvSpPr>
            <a:spLocks noGrp="1"/>
          </p:cNvSpPr>
          <p:nvPr>
            <p:ph sz="quarter" idx="19"/>
          </p:nvPr>
        </p:nvSpPr>
        <p:spPr>
          <a:xfrm>
            <a:off x="9415717" y="27035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58" name="Content Placeholder 2">
            <a:extLst>
              <a:ext uri="{FF2B5EF4-FFF2-40B4-BE49-F238E27FC236}">
                <a16:creationId xmlns:a16="http://schemas.microsoft.com/office/drawing/2014/main" id="{17377EDE-81BF-6040-8A11-63E17371664C}"/>
              </a:ext>
            </a:extLst>
          </p:cNvPr>
          <p:cNvSpPr>
            <a:spLocks noGrp="1"/>
          </p:cNvSpPr>
          <p:nvPr>
            <p:ph sz="quarter" idx="20"/>
          </p:nvPr>
        </p:nvSpPr>
        <p:spPr>
          <a:xfrm>
            <a:off x="6366193" y="333359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60" name="Content Placeholder 2">
            <a:extLst>
              <a:ext uri="{FF2B5EF4-FFF2-40B4-BE49-F238E27FC236}">
                <a16:creationId xmlns:a16="http://schemas.microsoft.com/office/drawing/2014/main" id="{EC2B4EA0-D87F-594D-85E7-85E19293CC12}"/>
              </a:ext>
            </a:extLst>
          </p:cNvPr>
          <p:cNvSpPr>
            <a:spLocks noGrp="1"/>
          </p:cNvSpPr>
          <p:nvPr>
            <p:ph sz="quarter" idx="21"/>
          </p:nvPr>
        </p:nvSpPr>
        <p:spPr>
          <a:xfrm>
            <a:off x="276289" y="333359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4" name="Footer Placeholder 3">
            <a:extLst>
              <a:ext uri="{FF2B5EF4-FFF2-40B4-BE49-F238E27FC236}">
                <a16:creationId xmlns:a16="http://schemas.microsoft.com/office/drawing/2014/main" id="{F9777023-6883-7B4A-9381-BE54E8777F1D}"/>
              </a:ext>
            </a:extLst>
          </p:cNvPr>
          <p:cNvSpPr>
            <a:spLocks noGrp="1"/>
          </p:cNvSpPr>
          <p:nvPr>
            <p:ph type="ftr" sz="quarter" idx="22"/>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804EA698-EC75-E547-8F0B-BD442FF590F5}"/>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408908535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31C: 4x2 Grid Content + Text Orange/Yellow">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C3819F-CB30-7341-A2F9-02355719F8BB}"/>
              </a:ext>
            </a:extLst>
          </p:cNvPr>
          <p:cNvSpPr/>
          <p:nvPr userDrawn="1"/>
        </p:nvSpPr>
        <p:spPr>
          <a:xfrm>
            <a:off x="0"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EBCB12-D222-294C-8A8D-CFE67B19FDDD}"/>
              </a:ext>
            </a:extLst>
          </p:cNvPr>
          <p:cNvSpPr/>
          <p:nvPr userDrawn="1"/>
        </p:nvSpPr>
        <p:spPr>
          <a:xfrm>
            <a:off x="9134856" y="3063240"/>
            <a:ext cx="305409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8AADC4-EAF6-2640-A3D7-8DEB55CC18B2}"/>
              </a:ext>
            </a:extLst>
          </p:cNvPr>
          <p:cNvSpPr/>
          <p:nvPr userDrawn="1"/>
        </p:nvSpPr>
        <p:spPr>
          <a:xfrm>
            <a:off x="3044952" y="0"/>
            <a:ext cx="3044952"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98F4D84-43BA-6744-B7CA-EC1A6677E8E1}"/>
              </a:ext>
            </a:extLst>
          </p:cNvPr>
          <p:cNvSpPr/>
          <p:nvPr userDrawn="1"/>
        </p:nvSpPr>
        <p:spPr>
          <a:xfrm>
            <a:off x="0"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BA6E66-83FE-D94E-97AE-AD20A6CC22EF}"/>
              </a:ext>
            </a:extLst>
          </p:cNvPr>
          <p:cNvSpPr/>
          <p:nvPr userDrawn="1"/>
        </p:nvSpPr>
        <p:spPr>
          <a:xfrm>
            <a:off x="3044952" y="3063240"/>
            <a:ext cx="3044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48EB1B-1EF7-BC4C-B0B7-C7C5EBC3944A}"/>
              </a:ext>
            </a:extLst>
          </p:cNvPr>
          <p:cNvSpPr/>
          <p:nvPr userDrawn="1"/>
        </p:nvSpPr>
        <p:spPr>
          <a:xfrm>
            <a:off x="6089904" y="0"/>
            <a:ext cx="3044952"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D4FE75-D15E-1542-BB5F-6148340D1586}"/>
              </a:ext>
            </a:extLst>
          </p:cNvPr>
          <p:cNvSpPr/>
          <p:nvPr userDrawn="1"/>
        </p:nvSpPr>
        <p:spPr>
          <a:xfrm>
            <a:off x="6089904" y="3063240"/>
            <a:ext cx="3044952"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5E4FDF-AAAD-7943-A72C-807B5A8C479B}"/>
              </a:ext>
            </a:extLst>
          </p:cNvPr>
          <p:cNvSpPr/>
          <p:nvPr userDrawn="1"/>
        </p:nvSpPr>
        <p:spPr>
          <a:xfrm>
            <a:off x="9134856" y="0"/>
            <a:ext cx="3054096"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Placeholder 2">
            <a:extLst>
              <a:ext uri="{FF2B5EF4-FFF2-40B4-BE49-F238E27FC236}">
                <a16:creationId xmlns:a16="http://schemas.microsoft.com/office/drawing/2014/main" id="{62655A60-0025-814C-A7E3-FAD1385A740A}"/>
              </a:ext>
            </a:extLst>
          </p:cNvPr>
          <p:cNvSpPr>
            <a:spLocks noGrp="1"/>
          </p:cNvSpPr>
          <p:nvPr>
            <p:ph type="body" sz="quarter" idx="14" hasCustomPrompt="1"/>
          </p:nvPr>
        </p:nvSpPr>
        <p:spPr>
          <a:xfrm>
            <a:off x="276089" y="270460"/>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4" name="Text Placeholder 2">
            <a:extLst>
              <a:ext uri="{FF2B5EF4-FFF2-40B4-BE49-F238E27FC236}">
                <a16:creationId xmlns:a16="http://schemas.microsoft.com/office/drawing/2014/main" id="{5A6610DF-52FC-FB4F-A9E1-FC30496F60A8}"/>
              </a:ext>
            </a:extLst>
          </p:cNvPr>
          <p:cNvSpPr>
            <a:spLocks noGrp="1"/>
          </p:cNvSpPr>
          <p:nvPr>
            <p:ph type="body" sz="quarter" idx="15" hasCustomPrompt="1"/>
          </p:nvPr>
        </p:nvSpPr>
        <p:spPr>
          <a:xfrm>
            <a:off x="3321041"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5" name="Text Placeholder 2">
            <a:extLst>
              <a:ext uri="{FF2B5EF4-FFF2-40B4-BE49-F238E27FC236}">
                <a16:creationId xmlns:a16="http://schemas.microsoft.com/office/drawing/2014/main" id="{D22B6E1F-0373-C349-AA3C-83B92F474D23}"/>
              </a:ext>
            </a:extLst>
          </p:cNvPr>
          <p:cNvSpPr>
            <a:spLocks noGrp="1"/>
          </p:cNvSpPr>
          <p:nvPr>
            <p:ph type="body" sz="quarter" idx="16" hasCustomPrompt="1"/>
          </p:nvPr>
        </p:nvSpPr>
        <p:spPr>
          <a:xfrm>
            <a:off x="6365993" y="27046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56" name="Text Placeholder 2">
            <a:extLst>
              <a:ext uri="{FF2B5EF4-FFF2-40B4-BE49-F238E27FC236}">
                <a16:creationId xmlns:a16="http://schemas.microsoft.com/office/drawing/2014/main" id="{F8182263-606F-C74E-8A21-57C1BF298BD6}"/>
              </a:ext>
            </a:extLst>
          </p:cNvPr>
          <p:cNvSpPr>
            <a:spLocks noGrp="1"/>
          </p:cNvSpPr>
          <p:nvPr>
            <p:ph type="body" sz="quarter" idx="17" hasCustomPrompt="1"/>
          </p:nvPr>
        </p:nvSpPr>
        <p:spPr>
          <a:xfrm>
            <a:off x="9415517" y="3333701"/>
            <a:ext cx="2492774" cy="2522319"/>
          </a:xfrm>
        </p:spPr>
        <p:txBody>
          <a:bodyPr anchor="ctr">
            <a:noAutofit/>
          </a:bodyPr>
          <a:lstStyle>
            <a:lvl1pPr marL="0" indent="0" algn="ctr">
              <a:buNone/>
              <a:defRPr sz="2400" b="0">
                <a:solidFill>
                  <a:schemeClr val="tx2"/>
                </a:solidFill>
              </a:defRPr>
            </a:lvl1pPr>
          </a:lstStyle>
          <a:p>
            <a:pPr lvl="0"/>
            <a:r>
              <a:rPr lang="en-US"/>
              <a:t>Click to add text</a:t>
            </a:r>
          </a:p>
        </p:txBody>
      </p:sp>
      <p:sp>
        <p:nvSpPr>
          <p:cNvPr id="3" name="Content Placeholder 2">
            <a:extLst>
              <a:ext uri="{FF2B5EF4-FFF2-40B4-BE49-F238E27FC236}">
                <a16:creationId xmlns:a16="http://schemas.microsoft.com/office/drawing/2014/main" id="{CEA27E33-23A0-1A49-8F59-BAA2153FA526}"/>
              </a:ext>
            </a:extLst>
          </p:cNvPr>
          <p:cNvSpPr>
            <a:spLocks noGrp="1"/>
          </p:cNvSpPr>
          <p:nvPr>
            <p:ph sz="quarter" idx="18"/>
          </p:nvPr>
        </p:nvSpPr>
        <p:spPr>
          <a:xfrm>
            <a:off x="3325812" y="269875"/>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57" name="Content Placeholder 2">
            <a:extLst>
              <a:ext uri="{FF2B5EF4-FFF2-40B4-BE49-F238E27FC236}">
                <a16:creationId xmlns:a16="http://schemas.microsoft.com/office/drawing/2014/main" id="{BDC2BB60-A006-FC42-AA00-FE35DCD42BD1}"/>
              </a:ext>
            </a:extLst>
          </p:cNvPr>
          <p:cNvSpPr>
            <a:spLocks noGrp="1"/>
          </p:cNvSpPr>
          <p:nvPr>
            <p:ph sz="quarter" idx="19"/>
          </p:nvPr>
        </p:nvSpPr>
        <p:spPr>
          <a:xfrm>
            <a:off x="9415717" y="27035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58" name="Content Placeholder 2">
            <a:extLst>
              <a:ext uri="{FF2B5EF4-FFF2-40B4-BE49-F238E27FC236}">
                <a16:creationId xmlns:a16="http://schemas.microsoft.com/office/drawing/2014/main" id="{17377EDE-81BF-6040-8A11-63E17371664C}"/>
              </a:ext>
            </a:extLst>
          </p:cNvPr>
          <p:cNvSpPr>
            <a:spLocks noGrp="1"/>
          </p:cNvSpPr>
          <p:nvPr>
            <p:ph sz="quarter" idx="20"/>
          </p:nvPr>
        </p:nvSpPr>
        <p:spPr>
          <a:xfrm>
            <a:off x="6366193" y="333359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60" name="Content Placeholder 2">
            <a:extLst>
              <a:ext uri="{FF2B5EF4-FFF2-40B4-BE49-F238E27FC236}">
                <a16:creationId xmlns:a16="http://schemas.microsoft.com/office/drawing/2014/main" id="{EC2B4EA0-D87F-594D-85E7-85E19293CC12}"/>
              </a:ext>
            </a:extLst>
          </p:cNvPr>
          <p:cNvSpPr>
            <a:spLocks noGrp="1"/>
          </p:cNvSpPr>
          <p:nvPr>
            <p:ph sz="quarter" idx="21"/>
          </p:nvPr>
        </p:nvSpPr>
        <p:spPr>
          <a:xfrm>
            <a:off x="276289" y="3333591"/>
            <a:ext cx="2492375" cy="2522538"/>
          </a:xfrm>
        </p:spPr>
        <p:txBody>
          <a:bodyPr anchor="ctr">
            <a:noAutofit/>
          </a:bodyPr>
          <a:lstStyle>
            <a:lvl1pPr marL="0" indent="0" algn="ctr">
              <a:buNone/>
              <a:defRPr sz="2000">
                <a:solidFill>
                  <a:schemeClr val="bg1"/>
                </a:solidFill>
              </a:defRPr>
            </a:lvl1pPr>
          </a:lstStyle>
          <a:p>
            <a:pPr lvl="0"/>
            <a:endParaRPr lang="en-US"/>
          </a:p>
        </p:txBody>
      </p:sp>
      <p:sp>
        <p:nvSpPr>
          <p:cNvPr id="4" name="Footer Placeholder 3">
            <a:extLst>
              <a:ext uri="{FF2B5EF4-FFF2-40B4-BE49-F238E27FC236}">
                <a16:creationId xmlns:a16="http://schemas.microsoft.com/office/drawing/2014/main" id="{F9777023-6883-7B4A-9381-BE54E8777F1D}"/>
              </a:ext>
            </a:extLst>
          </p:cNvPr>
          <p:cNvSpPr>
            <a:spLocks noGrp="1"/>
          </p:cNvSpPr>
          <p:nvPr>
            <p:ph type="ftr" sz="quarter" idx="22"/>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804EA698-EC75-E547-8F0B-BD442FF590F5}"/>
              </a:ext>
            </a:extLst>
          </p:cNvPr>
          <p:cNvSpPr>
            <a:spLocks noGrp="1"/>
          </p:cNvSpPr>
          <p:nvPr>
            <p:ph type="sldNum" sz="quarter" idx="23"/>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21805639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32A: 4Col 2 Text 2 Pics Blu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C5F9DB9-D496-A840-946B-B2A0F479E0A6}"/>
              </a:ext>
            </a:extLst>
          </p:cNvPr>
          <p:cNvSpPr>
            <a:spLocks noGrp="1"/>
          </p:cNvSpPr>
          <p:nvPr>
            <p:ph type="pic" sz="quarter" idx="11"/>
          </p:nvPr>
        </p:nvSpPr>
        <p:spPr>
          <a:xfrm>
            <a:off x="9131300" y="0"/>
            <a:ext cx="3060700" cy="6109909"/>
          </a:xfrm>
        </p:spPr>
        <p:txBody>
          <a:bodyPr/>
          <a:lstStyle/>
          <a:p>
            <a:endParaRPr lang="en-US"/>
          </a:p>
        </p:txBody>
      </p:sp>
      <p:sp>
        <p:nvSpPr>
          <p:cNvPr id="3" name="Picture Placeholder 2">
            <a:extLst>
              <a:ext uri="{FF2B5EF4-FFF2-40B4-BE49-F238E27FC236}">
                <a16:creationId xmlns:a16="http://schemas.microsoft.com/office/drawing/2014/main" id="{613AB15A-3E04-EC4A-8800-DF89768DF21D}"/>
              </a:ext>
            </a:extLst>
          </p:cNvPr>
          <p:cNvSpPr>
            <a:spLocks noGrp="1"/>
          </p:cNvSpPr>
          <p:nvPr>
            <p:ph type="pic" sz="quarter" idx="10"/>
          </p:nvPr>
        </p:nvSpPr>
        <p:spPr>
          <a:xfrm>
            <a:off x="3044825" y="0"/>
            <a:ext cx="3048195" cy="6109909"/>
          </a:xfrm>
        </p:spPr>
        <p:txBody>
          <a:bodyPr/>
          <a:lstStyle/>
          <a:p>
            <a:endParaRPr lang="en-US"/>
          </a:p>
        </p:txBody>
      </p:sp>
      <p:sp>
        <p:nvSpPr>
          <p:cNvPr id="30" name="Rectangle 29">
            <a:extLst>
              <a:ext uri="{FF2B5EF4-FFF2-40B4-BE49-F238E27FC236}">
                <a16:creationId xmlns:a16="http://schemas.microsoft.com/office/drawing/2014/main" id="{396A348E-F8CA-9842-A7E4-C2DD1B406C37}"/>
              </a:ext>
            </a:extLst>
          </p:cNvPr>
          <p:cNvSpPr/>
          <p:nvPr userDrawn="1"/>
        </p:nvSpPr>
        <p:spPr>
          <a:xfrm>
            <a:off x="0" y="0"/>
            <a:ext cx="3044952"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F4517-5576-3A4E-9AA8-C4D52AFA7AFE}"/>
              </a:ext>
            </a:extLst>
          </p:cNvPr>
          <p:cNvSpPr/>
          <p:nvPr userDrawn="1"/>
        </p:nvSpPr>
        <p:spPr>
          <a:xfrm>
            <a:off x="6089904"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2">
            <a:extLst>
              <a:ext uri="{FF2B5EF4-FFF2-40B4-BE49-F238E27FC236}">
                <a16:creationId xmlns:a16="http://schemas.microsoft.com/office/drawing/2014/main" id="{C9C5252F-47A7-F245-ABF1-3DDBE0A644A3}"/>
              </a:ext>
            </a:extLst>
          </p:cNvPr>
          <p:cNvSpPr>
            <a:spLocks noGrp="1"/>
          </p:cNvSpPr>
          <p:nvPr>
            <p:ph type="body" sz="quarter" idx="12" hasCustomPrompt="1"/>
          </p:nvPr>
        </p:nvSpPr>
        <p:spPr>
          <a:xfrm>
            <a:off x="283432" y="1727898"/>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37" name="Text Placeholder 2">
            <a:extLst>
              <a:ext uri="{FF2B5EF4-FFF2-40B4-BE49-F238E27FC236}">
                <a16:creationId xmlns:a16="http://schemas.microsoft.com/office/drawing/2014/main" id="{C4A5079B-2EDE-3749-98E2-DA1123A97708}"/>
              </a:ext>
            </a:extLst>
          </p:cNvPr>
          <p:cNvSpPr>
            <a:spLocks noGrp="1"/>
          </p:cNvSpPr>
          <p:nvPr>
            <p:ph type="body" sz="quarter" idx="13" hasCustomPrompt="1"/>
          </p:nvPr>
        </p:nvSpPr>
        <p:spPr>
          <a:xfrm>
            <a:off x="283432" y="2568923"/>
            <a:ext cx="2478088" cy="327685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8" name="Text Placeholder 2">
            <a:extLst>
              <a:ext uri="{FF2B5EF4-FFF2-40B4-BE49-F238E27FC236}">
                <a16:creationId xmlns:a16="http://schemas.microsoft.com/office/drawing/2014/main" id="{234B1ADE-1D5A-EE4B-92E9-BFDF305E7757}"/>
              </a:ext>
            </a:extLst>
          </p:cNvPr>
          <p:cNvSpPr>
            <a:spLocks noGrp="1"/>
          </p:cNvSpPr>
          <p:nvPr>
            <p:ph type="body" sz="quarter" idx="14" hasCustomPrompt="1"/>
          </p:nvPr>
        </p:nvSpPr>
        <p:spPr>
          <a:xfrm>
            <a:off x="6373336" y="1727898"/>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39" name="Text Placeholder 2">
            <a:extLst>
              <a:ext uri="{FF2B5EF4-FFF2-40B4-BE49-F238E27FC236}">
                <a16:creationId xmlns:a16="http://schemas.microsoft.com/office/drawing/2014/main" id="{97012C33-B90D-0347-B4D2-CEAA356302F0}"/>
              </a:ext>
            </a:extLst>
          </p:cNvPr>
          <p:cNvSpPr>
            <a:spLocks noGrp="1"/>
          </p:cNvSpPr>
          <p:nvPr>
            <p:ph type="body" sz="quarter" idx="15" hasCustomPrompt="1"/>
          </p:nvPr>
        </p:nvSpPr>
        <p:spPr>
          <a:xfrm>
            <a:off x="6373336" y="2568923"/>
            <a:ext cx="2478088" cy="3257801"/>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6" name="Footer Placeholder 5">
            <a:extLst>
              <a:ext uri="{FF2B5EF4-FFF2-40B4-BE49-F238E27FC236}">
                <a16:creationId xmlns:a16="http://schemas.microsoft.com/office/drawing/2014/main" id="{29BDCD10-89B4-3C4C-82F2-3006C76A8A83}"/>
              </a:ext>
            </a:extLst>
          </p:cNvPr>
          <p:cNvSpPr>
            <a:spLocks noGrp="1"/>
          </p:cNvSpPr>
          <p:nvPr>
            <p:ph type="ftr" sz="quarter" idx="16"/>
          </p:nvPr>
        </p:nvSpPr>
        <p:spPr/>
        <p:txBody>
          <a:bodyPr/>
          <a:lstStyle/>
          <a:p>
            <a:r>
              <a:rPr lang="en-US"/>
              <a:t>© 2020 CHS Inc. Internal</a:t>
            </a:r>
          </a:p>
        </p:txBody>
      </p:sp>
      <p:sp>
        <p:nvSpPr>
          <p:cNvPr id="7" name="Slide Number Placeholder 6">
            <a:extLst>
              <a:ext uri="{FF2B5EF4-FFF2-40B4-BE49-F238E27FC236}">
                <a16:creationId xmlns:a16="http://schemas.microsoft.com/office/drawing/2014/main" id="{9CDD13C8-8F83-E149-96B5-AE1927AC2AAD}"/>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29580114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32B: 4Col 2 Text 2 Pics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13AB15A-3E04-EC4A-8800-DF89768DF21D}"/>
              </a:ext>
            </a:extLst>
          </p:cNvPr>
          <p:cNvSpPr>
            <a:spLocks noGrp="1"/>
          </p:cNvSpPr>
          <p:nvPr>
            <p:ph type="pic" sz="quarter" idx="10"/>
          </p:nvPr>
        </p:nvSpPr>
        <p:spPr>
          <a:xfrm>
            <a:off x="3044952" y="1588"/>
            <a:ext cx="3048508" cy="6108321"/>
          </a:xfrm>
        </p:spPr>
        <p:txBody>
          <a:bodyPr/>
          <a:lstStyle/>
          <a:p>
            <a:endParaRPr lang="en-US"/>
          </a:p>
        </p:txBody>
      </p:sp>
      <p:sp>
        <p:nvSpPr>
          <p:cNvPr id="5" name="Picture Placeholder 4">
            <a:extLst>
              <a:ext uri="{FF2B5EF4-FFF2-40B4-BE49-F238E27FC236}">
                <a16:creationId xmlns:a16="http://schemas.microsoft.com/office/drawing/2014/main" id="{5C5F9DB9-D496-A840-946B-B2A0F479E0A6}"/>
              </a:ext>
            </a:extLst>
          </p:cNvPr>
          <p:cNvSpPr>
            <a:spLocks noGrp="1"/>
          </p:cNvSpPr>
          <p:nvPr>
            <p:ph type="pic" sz="quarter" idx="11"/>
          </p:nvPr>
        </p:nvSpPr>
        <p:spPr>
          <a:xfrm>
            <a:off x="9131300" y="0"/>
            <a:ext cx="3060700" cy="6109909"/>
          </a:xfrm>
        </p:spPr>
        <p:txBody>
          <a:bodyPr/>
          <a:lstStyle/>
          <a:p>
            <a:endParaRPr lang="en-US"/>
          </a:p>
        </p:txBody>
      </p:sp>
      <p:sp>
        <p:nvSpPr>
          <p:cNvPr id="30" name="Rectangle 29">
            <a:extLst>
              <a:ext uri="{FF2B5EF4-FFF2-40B4-BE49-F238E27FC236}">
                <a16:creationId xmlns:a16="http://schemas.microsoft.com/office/drawing/2014/main" id="{396A348E-F8CA-9842-A7E4-C2DD1B406C37}"/>
              </a:ext>
            </a:extLst>
          </p:cNvPr>
          <p:cNvSpPr/>
          <p:nvPr userDrawn="1"/>
        </p:nvSpPr>
        <p:spPr>
          <a:xfrm>
            <a:off x="0" y="0"/>
            <a:ext cx="3044952"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F4517-5576-3A4E-9AA8-C4D52AFA7AFE}"/>
              </a:ext>
            </a:extLst>
          </p:cNvPr>
          <p:cNvSpPr/>
          <p:nvPr userDrawn="1"/>
        </p:nvSpPr>
        <p:spPr>
          <a:xfrm>
            <a:off x="6089904" y="0"/>
            <a:ext cx="3044952"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2">
            <a:extLst>
              <a:ext uri="{FF2B5EF4-FFF2-40B4-BE49-F238E27FC236}">
                <a16:creationId xmlns:a16="http://schemas.microsoft.com/office/drawing/2014/main" id="{BCB69969-B410-7741-A29D-883D62D1A2D2}"/>
              </a:ext>
            </a:extLst>
          </p:cNvPr>
          <p:cNvSpPr>
            <a:spLocks noGrp="1"/>
          </p:cNvSpPr>
          <p:nvPr>
            <p:ph type="body" sz="quarter" idx="12" hasCustomPrompt="1"/>
          </p:nvPr>
        </p:nvSpPr>
        <p:spPr>
          <a:xfrm>
            <a:off x="283432" y="1727898"/>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17" name="Text Placeholder 2">
            <a:extLst>
              <a:ext uri="{FF2B5EF4-FFF2-40B4-BE49-F238E27FC236}">
                <a16:creationId xmlns:a16="http://schemas.microsoft.com/office/drawing/2014/main" id="{37CC6699-3FFF-A546-8A38-341D1ECF5AF6}"/>
              </a:ext>
            </a:extLst>
          </p:cNvPr>
          <p:cNvSpPr>
            <a:spLocks noGrp="1"/>
          </p:cNvSpPr>
          <p:nvPr>
            <p:ph type="body" sz="quarter" idx="13" hasCustomPrompt="1"/>
          </p:nvPr>
        </p:nvSpPr>
        <p:spPr>
          <a:xfrm>
            <a:off x="283432" y="2568923"/>
            <a:ext cx="2478088" cy="327685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8" name="Text Placeholder 2">
            <a:extLst>
              <a:ext uri="{FF2B5EF4-FFF2-40B4-BE49-F238E27FC236}">
                <a16:creationId xmlns:a16="http://schemas.microsoft.com/office/drawing/2014/main" id="{6F1A2807-140B-DF4F-9E5E-3F3FF29E5A56}"/>
              </a:ext>
            </a:extLst>
          </p:cNvPr>
          <p:cNvSpPr>
            <a:spLocks noGrp="1"/>
          </p:cNvSpPr>
          <p:nvPr>
            <p:ph type="body" sz="quarter" idx="14" hasCustomPrompt="1"/>
          </p:nvPr>
        </p:nvSpPr>
        <p:spPr>
          <a:xfrm>
            <a:off x="6373336" y="1727898"/>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19" name="Text Placeholder 2">
            <a:extLst>
              <a:ext uri="{FF2B5EF4-FFF2-40B4-BE49-F238E27FC236}">
                <a16:creationId xmlns:a16="http://schemas.microsoft.com/office/drawing/2014/main" id="{B83D4F38-64A2-7748-A637-B262A824AF99}"/>
              </a:ext>
            </a:extLst>
          </p:cNvPr>
          <p:cNvSpPr>
            <a:spLocks noGrp="1"/>
          </p:cNvSpPr>
          <p:nvPr>
            <p:ph type="body" sz="quarter" idx="15" hasCustomPrompt="1"/>
          </p:nvPr>
        </p:nvSpPr>
        <p:spPr>
          <a:xfrm>
            <a:off x="6373336" y="2568923"/>
            <a:ext cx="2478088" cy="3257801"/>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4" name="Footer Placeholder 3">
            <a:extLst>
              <a:ext uri="{FF2B5EF4-FFF2-40B4-BE49-F238E27FC236}">
                <a16:creationId xmlns:a16="http://schemas.microsoft.com/office/drawing/2014/main" id="{C3B58A08-C205-6144-8EB6-D6F8FED0CE2D}"/>
              </a:ext>
            </a:extLst>
          </p:cNvPr>
          <p:cNvSpPr>
            <a:spLocks noGrp="1"/>
          </p:cNvSpPr>
          <p:nvPr>
            <p:ph type="ftr" sz="quarter" idx="16"/>
          </p:nvPr>
        </p:nvSpPr>
        <p:spPr/>
        <p:txBody>
          <a:bodyPr/>
          <a:lstStyle/>
          <a:p>
            <a:r>
              <a:rPr lang="en-US"/>
              <a:t>© 2020 CHS Inc. Internal</a:t>
            </a:r>
          </a:p>
        </p:txBody>
      </p:sp>
      <p:sp>
        <p:nvSpPr>
          <p:cNvPr id="6" name="Slide Number Placeholder 5">
            <a:extLst>
              <a:ext uri="{FF2B5EF4-FFF2-40B4-BE49-F238E27FC236}">
                <a16:creationId xmlns:a16="http://schemas.microsoft.com/office/drawing/2014/main" id="{9B44CE6A-CCB1-3D44-B110-A2E0D2A74E2A}"/>
              </a:ext>
            </a:extLst>
          </p:cNvPr>
          <p:cNvSpPr>
            <a:spLocks noGrp="1"/>
          </p:cNvSpPr>
          <p:nvPr>
            <p:ph type="sldNum" sz="quarter" idx="1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46682646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C: Full Multi-Content Slide">
    <p:spTree>
      <p:nvGrpSpPr>
        <p:cNvPr id="1" name=""/>
        <p:cNvGrpSpPr/>
        <p:nvPr/>
      </p:nvGrpSpPr>
      <p:grpSpPr>
        <a:xfrm>
          <a:off x="0" y="0"/>
          <a:ext cx="0" cy="0"/>
          <a:chOff x="0" y="0"/>
          <a:chExt cx="0" cy="0"/>
        </a:xfrm>
      </p:grpSpPr>
      <p:sp>
        <p:nvSpPr>
          <p:cNvPr id="77" name="Slide Number Placeholder 76">
            <a:extLst>
              <a:ext uri="{FF2B5EF4-FFF2-40B4-BE49-F238E27FC236}">
                <a16:creationId xmlns:a16="http://schemas.microsoft.com/office/drawing/2014/main" id="{A21BE858-87E5-A042-BB17-EBB81BFC2B2B}"/>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6" name="Footer Placeholder 11">
            <a:extLst>
              <a:ext uri="{FF2B5EF4-FFF2-40B4-BE49-F238E27FC236}">
                <a16:creationId xmlns:a16="http://schemas.microsoft.com/office/drawing/2014/main" id="{08B5C9D3-AC78-104F-B40E-E2B8C4CFA894}"/>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8" name="Content Placeholder 4">
            <a:extLst>
              <a:ext uri="{FF2B5EF4-FFF2-40B4-BE49-F238E27FC236}">
                <a16:creationId xmlns:a16="http://schemas.microsoft.com/office/drawing/2014/main" id="{5CC78341-1813-3047-AC45-A91E899429C4}"/>
              </a:ext>
            </a:extLst>
          </p:cNvPr>
          <p:cNvSpPr>
            <a:spLocks noGrp="1"/>
          </p:cNvSpPr>
          <p:nvPr>
            <p:ph sz="quarter" idx="27" hasCustomPrompt="1"/>
          </p:nvPr>
        </p:nvSpPr>
        <p:spPr>
          <a:xfrm>
            <a:off x="0" y="1"/>
            <a:ext cx="12191999" cy="6109908"/>
          </a:xfrm>
        </p:spPr>
        <p:txBody>
          <a:bodyPr anchor="ctr">
            <a:normAutofit/>
          </a:bodyPr>
          <a:lstStyle>
            <a:lvl1pPr marL="0" indent="0" algn="ctr">
              <a:buNone/>
              <a:defRPr sz="24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No images. Text, icons, charts, tables, videos and SmartArt only. </a:t>
            </a:r>
          </a:p>
        </p:txBody>
      </p:sp>
    </p:spTree>
    <p:extLst>
      <p:ext uri="{BB962C8B-B14F-4D97-AF65-F5344CB8AC3E}">
        <p14:creationId xmlns:p14="http://schemas.microsoft.com/office/powerpoint/2010/main" val="311906250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32C: 4Col 2 Text 2 Pics Orange/Yellow">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C5F9DB9-D496-A840-946B-B2A0F479E0A6}"/>
              </a:ext>
            </a:extLst>
          </p:cNvPr>
          <p:cNvSpPr>
            <a:spLocks noGrp="1"/>
          </p:cNvSpPr>
          <p:nvPr>
            <p:ph type="pic" sz="quarter" idx="11"/>
          </p:nvPr>
        </p:nvSpPr>
        <p:spPr>
          <a:xfrm>
            <a:off x="9131300" y="0"/>
            <a:ext cx="3060700" cy="6109909"/>
          </a:xfrm>
        </p:spPr>
        <p:txBody>
          <a:bodyPr/>
          <a:lstStyle/>
          <a:p>
            <a:endParaRPr lang="en-US"/>
          </a:p>
        </p:txBody>
      </p:sp>
      <p:sp>
        <p:nvSpPr>
          <p:cNvPr id="3" name="Picture Placeholder 2">
            <a:extLst>
              <a:ext uri="{FF2B5EF4-FFF2-40B4-BE49-F238E27FC236}">
                <a16:creationId xmlns:a16="http://schemas.microsoft.com/office/drawing/2014/main" id="{613AB15A-3E04-EC4A-8800-DF89768DF21D}"/>
              </a:ext>
            </a:extLst>
          </p:cNvPr>
          <p:cNvSpPr>
            <a:spLocks noGrp="1"/>
          </p:cNvSpPr>
          <p:nvPr>
            <p:ph type="pic" sz="quarter" idx="10"/>
          </p:nvPr>
        </p:nvSpPr>
        <p:spPr>
          <a:xfrm>
            <a:off x="3044825" y="0"/>
            <a:ext cx="3048195" cy="6109909"/>
          </a:xfrm>
        </p:spPr>
        <p:txBody>
          <a:bodyPr/>
          <a:lstStyle/>
          <a:p>
            <a:endParaRPr lang="en-US"/>
          </a:p>
        </p:txBody>
      </p:sp>
      <p:sp>
        <p:nvSpPr>
          <p:cNvPr id="30" name="Rectangle 29">
            <a:extLst>
              <a:ext uri="{FF2B5EF4-FFF2-40B4-BE49-F238E27FC236}">
                <a16:creationId xmlns:a16="http://schemas.microsoft.com/office/drawing/2014/main" id="{396A348E-F8CA-9842-A7E4-C2DD1B406C37}"/>
              </a:ext>
            </a:extLst>
          </p:cNvPr>
          <p:cNvSpPr/>
          <p:nvPr userDrawn="1"/>
        </p:nvSpPr>
        <p:spPr>
          <a:xfrm>
            <a:off x="0" y="0"/>
            <a:ext cx="304495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F4517-5576-3A4E-9AA8-C4D52AFA7AFE}"/>
              </a:ext>
            </a:extLst>
          </p:cNvPr>
          <p:cNvSpPr/>
          <p:nvPr userDrawn="1"/>
        </p:nvSpPr>
        <p:spPr>
          <a:xfrm>
            <a:off x="6093020" y="0"/>
            <a:ext cx="30418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058C26A-49E0-EF47-BFA0-6D09E589DBAD}"/>
              </a:ext>
            </a:extLst>
          </p:cNvPr>
          <p:cNvSpPr>
            <a:spLocks noGrp="1"/>
          </p:cNvSpPr>
          <p:nvPr>
            <p:ph type="ftr" sz="quarter" idx="16"/>
          </p:nvPr>
        </p:nvSpPr>
        <p:spPr/>
        <p:txBody>
          <a:bodyPr/>
          <a:lstStyle/>
          <a:p>
            <a:r>
              <a:rPr lang="en-US"/>
              <a:t>© 2020 CHS Inc. Internal</a:t>
            </a:r>
          </a:p>
        </p:txBody>
      </p:sp>
      <p:sp>
        <p:nvSpPr>
          <p:cNvPr id="6" name="Slide Number Placeholder 5">
            <a:extLst>
              <a:ext uri="{FF2B5EF4-FFF2-40B4-BE49-F238E27FC236}">
                <a16:creationId xmlns:a16="http://schemas.microsoft.com/office/drawing/2014/main" id="{DBE12308-7589-A74B-84B3-4FFB1AEADEBE}"/>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2" name="Text Placeholder 2">
            <a:extLst>
              <a:ext uri="{FF2B5EF4-FFF2-40B4-BE49-F238E27FC236}">
                <a16:creationId xmlns:a16="http://schemas.microsoft.com/office/drawing/2014/main" id="{CCA4AC0C-1E6B-204D-9E3F-08D66399E972}"/>
              </a:ext>
            </a:extLst>
          </p:cNvPr>
          <p:cNvSpPr>
            <a:spLocks noGrp="1"/>
          </p:cNvSpPr>
          <p:nvPr>
            <p:ph type="body" sz="quarter" idx="12" hasCustomPrompt="1"/>
          </p:nvPr>
        </p:nvSpPr>
        <p:spPr>
          <a:xfrm>
            <a:off x="283432" y="1727898"/>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13" name="Text Placeholder 2">
            <a:extLst>
              <a:ext uri="{FF2B5EF4-FFF2-40B4-BE49-F238E27FC236}">
                <a16:creationId xmlns:a16="http://schemas.microsoft.com/office/drawing/2014/main" id="{1751ADF2-A964-BF46-B0FE-94A199033057}"/>
              </a:ext>
            </a:extLst>
          </p:cNvPr>
          <p:cNvSpPr>
            <a:spLocks noGrp="1"/>
          </p:cNvSpPr>
          <p:nvPr>
            <p:ph type="body" sz="quarter" idx="13" hasCustomPrompt="1"/>
          </p:nvPr>
        </p:nvSpPr>
        <p:spPr>
          <a:xfrm>
            <a:off x="283432" y="2568923"/>
            <a:ext cx="2478088" cy="327685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4" name="Text Placeholder 2">
            <a:extLst>
              <a:ext uri="{FF2B5EF4-FFF2-40B4-BE49-F238E27FC236}">
                <a16:creationId xmlns:a16="http://schemas.microsoft.com/office/drawing/2014/main" id="{31C83D8C-BDC0-284B-A337-14337E384A6C}"/>
              </a:ext>
            </a:extLst>
          </p:cNvPr>
          <p:cNvSpPr>
            <a:spLocks noGrp="1"/>
          </p:cNvSpPr>
          <p:nvPr>
            <p:ph type="body" sz="quarter" idx="14" hasCustomPrompt="1"/>
          </p:nvPr>
        </p:nvSpPr>
        <p:spPr>
          <a:xfrm>
            <a:off x="6373336" y="1727898"/>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15" name="Text Placeholder 2">
            <a:extLst>
              <a:ext uri="{FF2B5EF4-FFF2-40B4-BE49-F238E27FC236}">
                <a16:creationId xmlns:a16="http://schemas.microsoft.com/office/drawing/2014/main" id="{C17D53A3-E5A9-F94C-8E9C-4AEF98588A3C}"/>
              </a:ext>
            </a:extLst>
          </p:cNvPr>
          <p:cNvSpPr>
            <a:spLocks noGrp="1"/>
          </p:cNvSpPr>
          <p:nvPr>
            <p:ph type="body" sz="quarter" idx="15" hasCustomPrompt="1"/>
          </p:nvPr>
        </p:nvSpPr>
        <p:spPr>
          <a:xfrm>
            <a:off x="6373336" y="2568923"/>
            <a:ext cx="2478088" cy="3257801"/>
          </a:xfrm>
        </p:spPr>
        <p:txBody>
          <a:bodyPr anchor="t">
            <a:noAutofit/>
          </a:bodyPr>
          <a:lstStyle>
            <a:lvl1pPr marL="0" indent="0" algn="ctr">
              <a:buNone/>
              <a:defRPr sz="2400" b="0">
                <a:solidFill>
                  <a:schemeClr val="tx2"/>
                </a:solidFill>
              </a:defRPr>
            </a:lvl1pPr>
          </a:lstStyle>
          <a:p>
            <a:pPr lvl="0"/>
            <a:r>
              <a:rPr lang="en-US"/>
              <a:t>Click to add text</a:t>
            </a:r>
          </a:p>
        </p:txBody>
      </p:sp>
    </p:spTree>
    <p:extLst>
      <p:ext uri="{BB962C8B-B14F-4D97-AF65-F5344CB8AC3E}">
        <p14:creationId xmlns:p14="http://schemas.microsoft.com/office/powerpoint/2010/main" val="310437351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33A: 4Col Tex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0"/>
            <a:ext cx="3054096"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957D0C09-CE72-D74A-BECD-D9E024B25D8E}"/>
              </a:ext>
            </a:extLst>
          </p:cNvPr>
          <p:cNvSpPr>
            <a:spLocks noGrp="1"/>
          </p:cNvSpPr>
          <p:nvPr>
            <p:ph type="body" sz="quarter" idx="12" hasCustomPrompt="1"/>
          </p:nvPr>
        </p:nvSpPr>
        <p:spPr>
          <a:xfrm>
            <a:off x="283432" y="1727898"/>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23" name="Text Placeholder 2">
            <a:extLst>
              <a:ext uri="{FF2B5EF4-FFF2-40B4-BE49-F238E27FC236}">
                <a16:creationId xmlns:a16="http://schemas.microsoft.com/office/drawing/2014/main" id="{A0EAFCE1-1F04-8047-BFB0-5EC6E5C47973}"/>
              </a:ext>
            </a:extLst>
          </p:cNvPr>
          <p:cNvSpPr>
            <a:spLocks noGrp="1"/>
          </p:cNvSpPr>
          <p:nvPr>
            <p:ph type="body" sz="quarter" idx="13" hasCustomPrompt="1"/>
          </p:nvPr>
        </p:nvSpPr>
        <p:spPr>
          <a:xfrm>
            <a:off x="283432" y="2568923"/>
            <a:ext cx="2478088" cy="3276859"/>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24" name="Text Placeholder 2">
            <a:extLst>
              <a:ext uri="{FF2B5EF4-FFF2-40B4-BE49-F238E27FC236}">
                <a16:creationId xmlns:a16="http://schemas.microsoft.com/office/drawing/2014/main" id="{994F2DFA-549B-2D45-A8CE-61D6F52BDDF9}"/>
              </a:ext>
            </a:extLst>
          </p:cNvPr>
          <p:cNvSpPr>
            <a:spLocks noGrp="1"/>
          </p:cNvSpPr>
          <p:nvPr>
            <p:ph type="body" sz="quarter" idx="14" hasCustomPrompt="1"/>
          </p:nvPr>
        </p:nvSpPr>
        <p:spPr>
          <a:xfrm>
            <a:off x="6373336" y="1727898"/>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25" name="Text Placeholder 2">
            <a:extLst>
              <a:ext uri="{FF2B5EF4-FFF2-40B4-BE49-F238E27FC236}">
                <a16:creationId xmlns:a16="http://schemas.microsoft.com/office/drawing/2014/main" id="{9770C9AA-A967-F14F-88A9-0073C533D1AE}"/>
              </a:ext>
            </a:extLst>
          </p:cNvPr>
          <p:cNvSpPr>
            <a:spLocks noGrp="1"/>
          </p:cNvSpPr>
          <p:nvPr>
            <p:ph type="body" sz="quarter" idx="15" hasCustomPrompt="1"/>
          </p:nvPr>
        </p:nvSpPr>
        <p:spPr>
          <a:xfrm>
            <a:off x="6373336" y="2568923"/>
            <a:ext cx="2478088" cy="3257801"/>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28" name="Text Placeholder 2">
            <a:extLst>
              <a:ext uri="{FF2B5EF4-FFF2-40B4-BE49-F238E27FC236}">
                <a16:creationId xmlns:a16="http://schemas.microsoft.com/office/drawing/2014/main" id="{F3048F01-B0F8-3F4E-A61C-DFDAAA993150}"/>
              </a:ext>
            </a:extLst>
          </p:cNvPr>
          <p:cNvSpPr>
            <a:spLocks noGrp="1"/>
          </p:cNvSpPr>
          <p:nvPr>
            <p:ph type="body" sz="quarter" idx="16" hasCustomPrompt="1"/>
          </p:nvPr>
        </p:nvSpPr>
        <p:spPr>
          <a:xfrm>
            <a:off x="3328384" y="1727898"/>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29" name="Text Placeholder 2">
            <a:extLst>
              <a:ext uri="{FF2B5EF4-FFF2-40B4-BE49-F238E27FC236}">
                <a16:creationId xmlns:a16="http://schemas.microsoft.com/office/drawing/2014/main" id="{70A8B56D-BD4E-1B46-9CCF-C629A154A0A5}"/>
              </a:ext>
            </a:extLst>
          </p:cNvPr>
          <p:cNvSpPr>
            <a:spLocks noGrp="1"/>
          </p:cNvSpPr>
          <p:nvPr>
            <p:ph type="body" sz="quarter" idx="17" hasCustomPrompt="1"/>
          </p:nvPr>
        </p:nvSpPr>
        <p:spPr>
          <a:xfrm>
            <a:off x="3328384" y="2568923"/>
            <a:ext cx="2478088" cy="327685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1" name="Text Placeholder 2">
            <a:extLst>
              <a:ext uri="{FF2B5EF4-FFF2-40B4-BE49-F238E27FC236}">
                <a16:creationId xmlns:a16="http://schemas.microsoft.com/office/drawing/2014/main" id="{A164D0B4-CF72-1A43-858F-E2B516384AC7}"/>
              </a:ext>
            </a:extLst>
          </p:cNvPr>
          <p:cNvSpPr>
            <a:spLocks noGrp="1"/>
          </p:cNvSpPr>
          <p:nvPr>
            <p:ph type="body" sz="quarter" idx="18" hasCustomPrompt="1"/>
          </p:nvPr>
        </p:nvSpPr>
        <p:spPr>
          <a:xfrm>
            <a:off x="9422860" y="1727898"/>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33" name="Text Placeholder 2">
            <a:extLst>
              <a:ext uri="{FF2B5EF4-FFF2-40B4-BE49-F238E27FC236}">
                <a16:creationId xmlns:a16="http://schemas.microsoft.com/office/drawing/2014/main" id="{F36C2D9B-CE90-2542-BED3-4A7FD5ADB2F9}"/>
              </a:ext>
            </a:extLst>
          </p:cNvPr>
          <p:cNvSpPr>
            <a:spLocks noGrp="1"/>
          </p:cNvSpPr>
          <p:nvPr>
            <p:ph type="body" sz="quarter" idx="19" hasCustomPrompt="1"/>
          </p:nvPr>
        </p:nvSpPr>
        <p:spPr>
          <a:xfrm>
            <a:off x="9422860" y="2568923"/>
            <a:ext cx="2478088" cy="327685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4B6C7EED-3454-3A41-802A-28E178A3BB1C}"/>
              </a:ext>
            </a:extLst>
          </p:cNvPr>
          <p:cNvSpPr>
            <a:spLocks noGrp="1"/>
          </p:cNvSpPr>
          <p:nvPr>
            <p:ph type="ftr" sz="quarter" idx="20"/>
          </p:nvPr>
        </p:nvSpPr>
        <p:spPr/>
        <p:txBody>
          <a:bodyPr/>
          <a:lstStyle/>
          <a:p>
            <a:r>
              <a:rPr lang="en-US"/>
              <a:t>© 2020 CHS Inc. Internal</a:t>
            </a:r>
          </a:p>
        </p:txBody>
      </p:sp>
      <p:sp>
        <p:nvSpPr>
          <p:cNvPr id="4" name="Slide Number Placeholder 3">
            <a:extLst>
              <a:ext uri="{FF2B5EF4-FFF2-40B4-BE49-F238E27FC236}">
                <a16:creationId xmlns:a16="http://schemas.microsoft.com/office/drawing/2014/main" id="{759BD47D-DCF0-124E-A35A-C038106E47CB}"/>
              </a:ext>
            </a:extLst>
          </p:cNvPr>
          <p:cNvSpPr>
            <a:spLocks noGrp="1"/>
          </p:cNvSpPr>
          <p:nvPr>
            <p:ph type="sldNum" sz="quarter" idx="2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70459009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33B: 4Col Tex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1"/>
            <a:ext cx="305409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2">
            <a:extLst>
              <a:ext uri="{FF2B5EF4-FFF2-40B4-BE49-F238E27FC236}">
                <a16:creationId xmlns:a16="http://schemas.microsoft.com/office/drawing/2014/main" id="{87624887-0AFC-AC4D-8D7F-FC57A07201D6}"/>
              </a:ext>
            </a:extLst>
          </p:cNvPr>
          <p:cNvSpPr>
            <a:spLocks noGrp="1"/>
          </p:cNvSpPr>
          <p:nvPr>
            <p:ph type="body" sz="quarter" idx="12" hasCustomPrompt="1"/>
          </p:nvPr>
        </p:nvSpPr>
        <p:spPr>
          <a:xfrm>
            <a:off x="283432" y="2398146"/>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33" name="Text Placeholder 2">
            <a:extLst>
              <a:ext uri="{FF2B5EF4-FFF2-40B4-BE49-F238E27FC236}">
                <a16:creationId xmlns:a16="http://schemas.microsoft.com/office/drawing/2014/main" id="{48100476-9863-7C47-AAB8-4986903F9112}"/>
              </a:ext>
            </a:extLst>
          </p:cNvPr>
          <p:cNvSpPr>
            <a:spLocks noGrp="1"/>
          </p:cNvSpPr>
          <p:nvPr>
            <p:ph type="body" sz="quarter" idx="13" hasCustomPrompt="1"/>
          </p:nvPr>
        </p:nvSpPr>
        <p:spPr>
          <a:xfrm>
            <a:off x="283432" y="3239171"/>
            <a:ext cx="2478088" cy="2653419"/>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6" name="Text Placeholder 2">
            <a:extLst>
              <a:ext uri="{FF2B5EF4-FFF2-40B4-BE49-F238E27FC236}">
                <a16:creationId xmlns:a16="http://schemas.microsoft.com/office/drawing/2014/main" id="{68E41137-77E4-4547-A1B1-6C6B2894803C}"/>
              </a:ext>
            </a:extLst>
          </p:cNvPr>
          <p:cNvSpPr>
            <a:spLocks noGrp="1"/>
          </p:cNvSpPr>
          <p:nvPr>
            <p:ph type="body" sz="quarter" idx="14" hasCustomPrompt="1"/>
          </p:nvPr>
        </p:nvSpPr>
        <p:spPr>
          <a:xfrm>
            <a:off x="3328384" y="2398146"/>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37" name="Text Placeholder 2">
            <a:extLst>
              <a:ext uri="{FF2B5EF4-FFF2-40B4-BE49-F238E27FC236}">
                <a16:creationId xmlns:a16="http://schemas.microsoft.com/office/drawing/2014/main" id="{8BB329BB-D98A-C845-890F-6545C685AFBB}"/>
              </a:ext>
            </a:extLst>
          </p:cNvPr>
          <p:cNvSpPr>
            <a:spLocks noGrp="1"/>
          </p:cNvSpPr>
          <p:nvPr>
            <p:ph type="body" sz="quarter" idx="15" hasCustomPrompt="1"/>
          </p:nvPr>
        </p:nvSpPr>
        <p:spPr>
          <a:xfrm>
            <a:off x="3328384" y="3239171"/>
            <a:ext cx="2478088" cy="263742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8" name="Text Placeholder 2">
            <a:extLst>
              <a:ext uri="{FF2B5EF4-FFF2-40B4-BE49-F238E27FC236}">
                <a16:creationId xmlns:a16="http://schemas.microsoft.com/office/drawing/2014/main" id="{04611398-338C-754E-89B8-57083456BE01}"/>
              </a:ext>
            </a:extLst>
          </p:cNvPr>
          <p:cNvSpPr>
            <a:spLocks noGrp="1"/>
          </p:cNvSpPr>
          <p:nvPr>
            <p:ph type="body" sz="quarter" idx="16" hasCustomPrompt="1"/>
          </p:nvPr>
        </p:nvSpPr>
        <p:spPr>
          <a:xfrm>
            <a:off x="6373336" y="2398146"/>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39" name="Text Placeholder 2">
            <a:extLst>
              <a:ext uri="{FF2B5EF4-FFF2-40B4-BE49-F238E27FC236}">
                <a16:creationId xmlns:a16="http://schemas.microsoft.com/office/drawing/2014/main" id="{B990D441-1249-064E-BA1D-35475B978977}"/>
              </a:ext>
            </a:extLst>
          </p:cNvPr>
          <p:cNvSpPr>
            <a:spLocks noGrp="1"/>
          </p:cNvSpPr>
          <p:nvPr>
            <p:ph type="body" sz="quarter" idx="17" hasCustomPrompt="1"/>
          </p:nvPr>
        </p:nvSpPr>
        <p:spPr>
          <a:xfrm>
            <a:off x="6373336" y="3239171"/>
            <a:ext cx="2478088" cy="2637429"/>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40" name="Text Placeholder 2">
            <a:extLst>
              <a:ext uri="{FF2B5EF4-FFF2-40B4-BE49-F238E27FC236}">
                <a16:creationId xmlns:a16="http://schemas.microsoft.com/office/drawing/2014/main" id="{90778265-E87C-0940-AE04-2143B4694145}"/>
              </a:ext>
            </a:extLst>
          </p:cNvPr>
          <p:cNvSpPr>
            <a:spLocks noGrp="1"/>
          </p:cNvSpPr>
          <p:nvPr>
            <p:ph type="body" sz="quarter" idx="18" hasCustomPrompt="1"/>
          </p:nvPr>
        </p:nvSpPr>
        <p:spPr>
          <a:xfrm>
            <a:off x="9422860" y="2398146"/>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41" name="Text Placeholder 2">
            <a:extLst>
              <a:ext uri="{FF2B5EF4-FFF2-40B4-BE49-F238E27FC236}">
                <a16:creationId xmlns:a16="http://schemas.microsoft.com/office/drawing/2014/main" id="{4E2DA58D-4A0E-3C4B-887E-50AD4D17B96F}"/>
              </a:ext>
            </a:extLst>
          </p:cNvPr>
          <p:cNvSpPr>
            <a:spLocks noGrp="1"/>
          </p:cNvSpPr>
          <p:nvPr>
            <p:ph type="body" sz="quarter" idx="19" hasCustomPrompt="1"/>
          </p:nvPr>
        </p:nvSpPr>
        <p:spPr>
          <a:xfrm>
            <a:off x="9422860" y="3239171"/>
            <a:ext cx="2478088" cy="2653419"/>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44" name="Content Placeholder 6">
            <a:extLst>
              <a:ext uri="{FF2B5EF4-FFF2-40B4-BE49-F238E27FC236}">
                <a16:creationId xmlns:a16="http://schemas.microsoft.com/office/drawing/2014/main" id="{DBEA8F75-3A6B-1C4B-B47D-67A450C15402}"/>
              </a:ext>
            </a:extLst>
          </p:cNvPr>
          <p:cNvSpPr>
            <a:spLocks noGrp="1"/>
          </p:cNvSpPr>
          <p:nvPr>
            <p:ph sz="quarter" idx="21"/>
          </p:nvPr>
        </p:nvSpPr>
        <p:spPr>
          <a:xfrm>
            <a:off x="802232" y="1148315"/>
            <a:ext cx="1440488" cy="1440047"/>
          </a:xfrm>
        </p:spPr>
        <p:txBody>
          <a:bodyPr anchor="ctr">
            <a:noAutofit/>
          </a:bodyPr>
          <a:lstStyle>
            <a:lvl1pPr marL="0" indent="0" algn="ctr">
              <a:buNone/>
              <a:defRPr sz="2000">
                <a:solidFill>
                  <a:schemeClr val="tx2"/>
                </a:solidFill>
              </a:defRPr>
            </a:lvl1pPr>
          </a:lstStyle>
          <a:p>
            <a:pPr lvl="0"/>
            <a:endParaRPr lang="en-US"/>
          </a:p>
        </p:txBody>
      </p:sp>
      <p:sp>
        <p:nvSpPr>
          <p:cNvPr id="45" name="Content Placeholder 6">
            <a:extLst>
              <a:ext uri="{FF2B5EF4-FFF2-40B4-BE49-F238E27FC236}">
                <a16:creationId xmlns:a16="http://schemas.microsoft.com/office/drawing/2014/main" id="{6565C892-D122-6949-8248-0F8ABB0D0FD1}"/>
              </a:ext>
            </a:extLst>
          </p:cNvPr>
          <p:cNvSpPr>
            <a:spLocks noGrp="1"/>
          </p:cNvSpPr>
          <p:nvPr>
            <p:ph sz="quarter" idx="22"/>
          </p:nvPr>
        </p:nvSpPr>
        <p:spPr>
          <a:xfrm>
            <a:off x="3847184" y="1158948"/>
            <a:ext cx="1440488" cy="1440047"/>
          </a:xfrm>
        </p:spPr>
        <p:txBody>
          <a:bodyPr anchor="ctr">
            <a:noAutofit/>
          </a:bodyPr>
          <a:lstStyle>
            <a:lvl1pPr marL="0" indent="0" algn="ctr">
              <a:buNone/>
              <a:defRPr sz="2000">
                <a:solidFill>
                  <a:schemeClr val="bg1"/>
                </a:solidFill>
              </a:defRPr>
            </a:lvl1pPr>
          </a:lstStyle>
          <a:p>
            <a:pPr lvl="0"/>
            <a:endParaRPr lang="en-US"/>
          </a:p>
        </p:txBody>
      </p:sp>
      <p:sp>
        <p:nvSpPr>
          <p:cNvPr id="46" name="Content Placeholder 6">
            <a:extLst>
              <a:ext uri="{FF2B5EF4-FFF2-40B4-BE49-F238E27FC236}">
                <a16:creationId xmlns:a16="http://schemas.microsoft.com/office/drawing/2014/main" id="{8F5AD0F5-E286-6245-BBB9-883BDD385B56}"/>
              </a:ext>
            </a:extLst>
          </p:cNvPr>
          <p:cNvSpPr>
            <a:spLocks noGrp="1"/>
          </p:cNvSpPr>
          <p:nvPr>
            <p:ph sz="quarter" idx="23"/>
          </p:nvPr>
        </p:nvSpPr>
        <p:spPr>
          <a:xfrm>
            <a:off x="6892136" y="1158948"/>
            <a:ext cx="1440488" cy="1440047"/>
          </a:xfrm>
        </p:spPr>
        <p:txBody>
          <a:bodyPr anchor="ctr">
            <a:noAutofit/>
          </a:bodyPr>
          <a:lstStyle>
            <a:lvl1pPr marL="0" indent="0" algn="ctr">
              <a:buNone/>
              <a:defRPr sz="2000">
                <a:solidFill>
                  <a:schemeClr val="tx2"/>
                </a:solidFill>
              </a:defRPr>
            </a:lvl1pPr>
          </a:lstStyle>
          <a:p>
            <a:pPr lvl="0"/>
            <a:endParaRPr lang="en-US"/>
          </a:p>
        </p:txBody>
      </p:sp>
      <p:sp>
        <p:nvSpPr>
          <p:cNvPr id="47" name="Content Placeholder 6">
            <a:extLst>
              <a:ext uri="{FF2B5EF4-FFF2-40B4-BE49-F238E27FC236}">
                <a16:creationId xmlns:a16="http://schemas.microsoft.com/office/drawing/2014/main" id="{889D1B1C-ACC0-EF4F-A48E-3B55CC054304}"/>
              </a:ext>
            </a:extLst>
          </p:cNvPr>
          <p:cNvSpPr>
            <a:spLocks noGrp="1"/>
          </p:cNvSpPr>
          <p:nvPr>
            <p:ph sz="quarter" idx="24"/>
          </p:nvPr>
        </p:nvSpPr>
        <p:spPr>
          <a:xfrm>
            <a:off x="9941660" y="1148315"/>
            <a:ext cx="1440488" cy="1440047"/>
          </a:xfrm>
        </p:spPr>
        <p:txBody>
          <a:bodyPr anchor="ctr">
            <a:noAutofit/>
          </a:bodyPr>
          <a:lstStyle>
            <a:lvl1pPr marL="0" indent="0" algn="ctr">
              <a:buNone/>
              <a:defRPr sz="2000">
                <a:solidFill>
                  <a:schemeClr val="bg1"/>
                </a:solidFill>
              </a:defRPr>
            </a:lvl1pPr>
          </a:lstStyle>
          <a:p>
            <a:pPr lvl="0"/>
            <a:endParaRPr lang="en-US"/>
          </a:p>
        </p:txBody>
      </p:sp>
      <p:sp>
        <p:nvSpPr>
          <p:cNvPr id="8" name="Footer Placeholder 7">
            <a:extLst>
              <a:ext uri="{FF2B5EF4-FFF2-40B4-BE49-F238E27FC236}">
                <a16:creationId xmlns:a16="http://schemas.microsoft.com/office/drawing/2014/main" id="{4F3E1042-03B4-3641-AB35-FCC9D48EE411}"/>
              </a:ext>
            </a:extLst>
          </p:cNvPr>
          <p:cNvSpPr>
            <a:spLocks noGrp="1"/>
          </p:cNvSpPr>
          <p:nvPr>
            <p:ph type="ftr" sz="quarter" idx="25"/>
          </p:nvPr>
        </p:nvSpPr>
        <p:spPr/>
        <p:txBody>
          <a:bodyPr/>
          <a:lstStyle/>
          <a:p>
            <a:r>
              <a:rPr lang="en-US"/>
              <a:t>© 2020 CHS Inc. Internal</a:t>
            </a:r>
          </a:p>
        </p:txBody>
      </p:sp>
      <p:sp>
        <p:nvSpPr>
          <p:cNvPr id="13" name="Slide Number Placeholder 12">
            <a:extLst>
              <a:ext uri="{FF2B5EF4-FFF2-40B4-BE49-F238E27FC236}">
                <a16:creationId xmlns:a16="http://schemas.microsoft.com/office/drawing/2014/main" id="{E5C79A07-4A1E-C348-8FDC-5BF34FF69DA8}"/>
              </a:ext>
            </a:extLst>
          </p:cNvPr>
          <p:cNvSpPr>
            <a:spLocks noGrp="1"/>
          </p:cNvSpPr>
          <p:nvPr>
            <p:ph type="sldNum" sz="quarter" idx="26"/>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22738983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33C: 4Col Text Orange/Yellow">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0"/>
            <a:ext cx="305409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E4C213D-529B-ED47-8E0E-6974B835E5AB}"/>
              </a:ext>
            </a:extLst>
          </p:cNvPr>
          <p:cNvSpPr>
            <a:spLocks noGrp="1"/>
          </p:cNvSpPr>
          <p:nvPr>
            <p:ph type="body" sz="quarter" idx="10" hasCustomPrompt="1"/>
          </p:nvPr>
        </p:nvSpPr>
        <p:spPr>
          <a:xfrm>
            <a:off x="253796" y="1753793"/>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38" name="Text Placeholder 2">
            <a:extLst>
              <a:ext uri="{FF2B5EF4-FFF2-40B4-BE49-F238E27FC236}">
                <a16:creationId xmlns:a16="http://schemas.microsoft.com/office/drawing/2014/main" id="{C800BF54-08FF-1046-97E3-EF90811C2C32}"/>
              </a:ext>
            </a:extLst>
          </p:cNvPr>
          <p:cNvSpPr>
            <a:spLocks noGrp="1"/>
          </p:cNvSpPr>
          <p:nvPr>
            <p:ph type="body" sz="quarter" idx="11" hasCustomPrompt="1"/>
          </p:nvPr>
        </p:nvSpPr>
        <p:spPr>
          <a:xfrm>
            <a:off x="6373336" y="1753793"/>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39" name="Text Placeholder 2">
            <a:extLst>
              <a:ext uri="{FF2B5EF4-FFF2-40B4-BE49-F238E27FC236}">
                <a16:creationId xmlns:a16="http://schemas.microsoft.com/office/drawing/2014/main" id="{3DCC2D9B-6FC2-DB41-8A3C-26DC434A5066}"/>
              </a:ext>
            </a:extLst>
          </p:cNvPr>
          <p:cNvSpPr>
            <a:spLocks noGrp="1"/>
          </p:cNvSpPr>
          <p:nvPr>
            <p:ph type="body" sz="quarter" idx="12" hasCustomPrompt="1"/>
          </p:nvPr>
        </p:nvSpPr>
        <p:spPr>
          <a:xfrm>
            <a:off x="253796" y="2594818"/>
            <a:ext cx="2478088" cy="3277866"/>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40" name="Text Placeholder 2">
            <a:extLst>
              <a:ext uri="{FF2B5EF4-FFF2-40B4-BE49-F238E27FC236}">
                <a16:creationId xmlns:a16="http://schemas.microsoft.com/office/drawing/2014/main" id="{29C0F87A-62A3-FB4E-B3BE-32CB7CEBE7DA}"/>
              </a:ext>
            </a:extLst>
          </p:cNvPr>
          <p:cNvSpPr>
            <a:spLocks noGrp="1"/>
          </p:cNvSpPr>
          <p:nvPr>
            <p:ph type="body" sz="quarter" idx="13" hasCustomPrompt="1"/>
          </p:nvPr>
        </p:nvSpPr>
        <p:spPr>
          <a:xfrm>
            <a:off x="3328384" y="1753793"/>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42" name="Text Placeholder 2">
            <a:extLst>
              <a:ext uri="{FF2B5EF4-FFF2-40B4-BE49-F238E27FC236}">
                <a16:creationId xmlns:a16="http://schemas.microsoft.com/office/drawing/2014/main" id="{F2E56A5C-83BC-A54A-803F-32321614B51A}"/>
              </a:ext>
            </a:extLst>
          </p:cNvPr>
          <p:cNvSpPr>
            <a:spLocks noGrp="1"/>
          </p:cNvSpPr>
          <p:nvPr>
            <p:ph type="body" sz="quarter" idx="14" hasCustomPrompt="1"/>
          </p:nvPr>
        </p:nvSpPr>
        <p:spPr>
          <a:xfrm>
            <a:off x="3333011" y="2594817"/>
            <a:ext cx="2478088" cy="3250965"/>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44" name="Text Placeholder 2">
            <a:extLst>
              <a:ext uri="{FF2B5EF4-FFF2-40B4-BE49-F238E27FC236}">
                <a16:creationId xmlns:a16="http://schemas.microsoft.com/office/drawing/2014/main" id="{0F5DC07A-7B93-D04A-A301-124044FBB5FD}"/>
              </a:ext>
            </a:extLst>
          </p:cNvPr>
          <p:cNvSpPr>
            <a:spLocks noGrp="1"/>
          </p:cNvSpPr>
          <p:nvPr>
            <p:ph type="body" sz="quarter" idx="15" hasCustomPrompt="1"/>
          </p:nvPr>
        </p:nvSpPr>
        <p:spPr>
          <a:xfrm>
            <a:off x="6368709" y="2594817"/>
            <a:ext cx="2478088" cy="3250965"/>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45" name="Text Placeholder 2">
            <a:extLst>
              <a:ext uri="{FF2B5EF4-FFF2-40B4-BE49-F238E27FC236}">
                <a16:creationId xmlns:a16="http://schemas.microsoft.com/office/drawing/2014/main" id="{B0038EA1-0EA5-6C44-8102-5A747846DCD6}"/>
              </a:ext>
            </a:extLst>
          </p:cNvPr>
          <p:cNvSpPr>
            <a:spLocks noGrp="1"/>
          </p:cNvSpPr>
          <p:nvPr>
            <p:ph type="body" sz="quarter" idx="16" hasCustomPrompt="1"/>
          </p:nvPr>
        </p:nvSpPr>
        <p:spPr>
          <a:xfrm>
            <a:off x="9409034" y="1753793"/>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46" name="Text Placeholder 2">
            <a:extLst>
              <a:ext uri="{FF2B5EF4-FFF2-40B4-BE49-F238E27FC236}">
                <a16:creationId xmlns:a16="http://schemas.microsoft.com/office/drawing/2014/main" id="{99C06D64-9A6E-B444-BD53-2F362080324D}"/>
              </a:ext>
            </a:extLst>
          </p:cNvPr>
          <p:cNvSpPr>
            <a:spLocks noGrp="1"/>
          </p:cNvSpPr>
          <p:nvPr>
            <p:ph type="body" sz="quarter" idx="17" hasCustomPrompt="1"/>
          </p:nvPr>
        </p:nvSpPr>
        <p:spPr>
          <a:xfrm>
            <a:off x="9413661" y="2594817"/>
            <a:ext cx="2478088" cy="3250965"/>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5" name="Footer Placeholder 4">
            <a:extLst>
              <a:ext uri="{FF2B5EF4-FFF2-40B4-BE49-F238E27FC236}">
                <a16:creationId xmlns:a16="http://schemas.microsoft.com/office/drawing/2014/main" id="{5C576B8C-2226-EB44-8CC3-4D9E79A25CE9}"/>
              </a:ext>
            </a:extLst>
          </p:cNvPr>
          <p:cNvSpPr>
            <a:spLocks noGrp="1"/>
          </p:cNvSpPr>
          <p:nvPr>
            <p:ph type="ftr" sz="quarter" idx="18"/>
          </p:nvPr>
        </p:nvSpPr>
        <p:spPr/>
        <p:txBody>
          <a:bodyPr/>
          <a:lstStyle/>
          <a:p>
            <a:r>
              <a:rPr lang="en-US"/>
              <a:t>© 2020 CHS Inc. Internal</a:t>
            </a:r>
          </a:p>
        </p:txBody>
      </p:sp>
      <p:sp>
        <p:nvSpPr>
          <p:cNvPr id="6" name="Slide Number Placeholder 5">
            <a:extLst>
              <a:ext uri="{FF2B5EF4-FFF2-40B4-BE49-F238E27FC236}">
                <a16:creationId xmlns:a16="http://schemas.microsoft.com/office/drawing/2014/main" id="{4E09629D-9734-0C4F-8BCB-3B1682393536}"/>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14945059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33D: 4Col Text Multi">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2F0EA1-398D-274C-B864-4642A38D1F6E}"/>
              </a:ext>
            </a:extLst>
          </p:cNvPr>
          <p:cNvSpPr/>
          <p:nvPr userDrawn="1"/>
        </p:nvSpPr>
        <p:spPr>
          <a:xfrm>
            <a:off x="0" y="0"/>
            <a:ext cx="3044952"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90D89-950B-E14A-9EDE-7AC9322ECE35}"/>
              </a:ext>
            </a:extLst>
          </p:cNvPr>
          <p:cNvSpPr/>
          <p:nvPr userDrawn="1"/>
        </p:nvSpPr>
        <p:spPr>
          <a:xfrm>
            <a:off x="9134856" y="0"/>
            <a:ext cx="305409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C0D459-4E10-644A-9B7D-76C464694151}"/>
              </a:ext>
            </a:extLst>
          </p:cNvPr>
          <p:cNvSpPr/>
          <p:nvPr userDrawn="1"/>
        </p:nvSpPr>
        <p:spPr>
          <a:xfrm>
            <a:off x="3044952" y="0"/>
            <a:ext cx="3044952"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B2BC2E-E867-0147-9AF8-3E0E51222CE1}"/>
              </a:ext>
            </a:extLst>
          </p:cNvPr>
          <p:cNvSpPr/>
          <p:nvPr userDrawn="1"/>
        </p:nvSpPr>
        <p:spPr>
          <a:xfrm>
            <a:off x="6089904" y="0"/>
            <a:ext cx="3044952"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2">
            <a:extLst>
              <a:ext uri="{FF2B5EF4-FFF2-40B4-BE49-F238E27FC236}">
                <a16:creationId xmlns:a16="http://schemas.microsoft.com/office/drawing/2014/main" id="{FCCF9932-96CA-5244-B02C-F99F9FA1BA39}"/>
              </a:ext>
            </a:extLst>
          </p:cNvPr>
          <p:cNvSpPr>
            <a:spLocks noGrp="1"/>
          </p:cNvSpPr>
          <p:nvPr>
            <p:ph type="body" sz="quarter" idx="10" hasCustomPrompt="1"/>
          </p:nvPr>
        </p:nvSpPr>
        <p:spPr>
          <a:xfrm>
            <a:off x="253796" y="1753793"/>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31" name="Text Placeholder 2">
            <a:extLst>
              <a:ext uri="{FF2B5EF4-FFF2-40B4-BE49-F238E27FC236}">
                <a16:creationId xmlns:a16="http://schemas.microsoft.com/office/drawing/2014/main" id="{47BAA361-C523-9F41-BAF3-D731ED566D97}"/>
              </a:ext>
            </a:extLst>
          </p:cNvPr>
          <p:cNvSpPr>
            <a:spLocks noGrp="1"/>
          </p:cNvSpPr>
          <p:nvPr>
            <p:ph type="body" sz="quarter" idx="11" hasCustomPrompt="1"/>
          </p:nvPr>
        </p:nvSpPr>
        <p:spPr>
          <a:xfrm>
            <a:off x="6373336" y="1753793"/>
            <a:ext cx="2478088" cy="765175"/>
          </a:xfrm>
        </p:spPr>
        <p:txBody>
          <a:bodyPr anchor="b">
            <a:noAutofit/>
          </a:bodyPr>
          <a:lstStyle>
            <a:lvl1pPr marL="0" indent="0" algn="ctr">
              <a:buNone/>
              <a:defRPr sz="2400" b="1">
                <a:solidFill>
                  <a:schemeClr val="tx2"/>
                </a:solidFill>
              </a:defRPr>
            </a:lvl1pPr>
          </a:lstStyle>
          <a:p>
            <a:pPr lvl="0"/>
            <a:r>
              <a:rPr lang="en-US"/>
              <a:t>Click to add title</a:t>
            </a:r>
          </a:p>
        </p:txBody>
      </p:sp>
      <p:sp>
        <p:nvSpPr>
          <p:cNvPr id="34" name="Text Placeholder 2">
            <a:extLst>
              <a:ext uri="{FF2B5EF4-FFF2-40B4-BE49-F238E27FC236}">
                <a16:creationId xmlns:a16="http://schemas.microsoft.com/office/drawing/2014/main" id="{EB0362E7-D1E9-3F40-89B7-4A65A07EEB46}"/>
              </a:ext>
            </a:extLst>
          </p:cNvPr>
          <p:cNvSpPr>
            <a:spLocks noGrp="1"/>
          </p:cNvSpPr>
          <p:nvPr>
            <p:ph type="body" sz="quarter" idx="12" hasCustomPrompt="1"/>
          </p:nvPr>
        </p:nvSpPr>
        <p:spPr>
          <a:xfrm>
            <a:off x="253796" y="2594818"/>
            <a:ext cx="2478088" cy="3277866"/>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5" name="Text Placeholder 2">
            <a:extLst>
              <a:ext uri="{FF2B5EF4-FFF2-40B4-BE49-F238E27FC236}">
                <a16:creationId xmlns:a16="http://schemas.microsoft.com/office/drawing/2014/main" id="{38251147-E2D9-7C43-8528-A594B06CF9CE}"/>
              </a:ext>
            </a:extLst>
          </p:cNvPr>
          <p:cNvSpPr>
            <a:spLocks noGrp="1"/>
          </p:cNvSpPr>
          <p:nvPr>
            <p:ph type="body" sz="quarter" idx="13" hasCustomPrompt="1"/>
          </p:nvPr>
        </p:nvSpPr>
        <p:spPr>
          <a:xfrm>
            <a:off x="3328384" y="1753793"/>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36" name="Text Placeholder 2">
            <a:extLst>
              <a:ext uri="{FF2B5EF4-FFF2-40B4-BE49-F238E27FC236}">
                <a16:creationId xmlns:a16="http://schemas.microsoft.com/office/drawing/2014/main" id="{F291C19B-BA9F-EF46-BF18-227CC3034D20}"/>
              </a:ext>
            </a:extLst>
          </p:cNvPr>
          <p:cNvSpPr>
            <a:spLocks noGrp="1"/>
          </p:cNvSpPr>
          <p:nvPr>
            <p:ph type="body" sz="quarter" idx="14" hasCustomPrompt="1"/>
          </p:nvPr>
        </p:nvSpPr>
        <p:spPr>
          <a:xfrm>
            <a:off x="3333011" y="2594817"/>
            <a:ext cx="2478088" cy="3250965"/>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37" name="Text Placeholder 2">
            <a:extLst>
              <a:ext uri="{FF2B5EF4-FFF2-40B4-BE49-F238E27FC236}">
                <a16:creationId xmlns:a16="http://schemas.microsoft.com/office/drawing/2014/main" id="{B8FF8DFE-17BF-764B-B201-794CD81116E7}"/>
              </a:ext>
            </a:extLst>
          </p:cNvPr>
          <p:cNvSpPr>
            <a:spLocks noGrp="1"/>
          </p:cNvSpPr>
          <p:nvPr>
            <p:ph type="body" sz="quarter" idx="15" hasCustomPrompt="1"/>
          </p:nvPr>
        </p:nvSpPr>
        <p:spPr>
          <a:xfrm>
            <a:off x="6368709" y="2594817"/>
            <a:ext cx="2478088" cy="3250965"/>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38" name="Text Placeholder 2">
            <a:extLst>
              <a:ext uri="{FF2B5EF4-FFF2-40B4-BE49-F238E27FC236}">
                <a16:creationId xmlns:a16="http://schemas.microsoft.com/office/drawing/2014/main" id="{A4F27916-E497-1248-A444-0A7E0517B84D}"/>
              </a:ext>
            </a:extLst>
          </p:cNvPr>
          <p:cNvSpPr>
            <a:spLocks noGrp="1"/>
          </p:cNvSpPr>
          <p:nvPr>
            <p:ph type="body" sz="quarter" idx="16" hasCustomPrompt="1"/>
          </p:nvPr>
        </p:nvSpPr>
        <p:spPr>
          <a:xfrm>
            <a:off x="9409034" y="1753793"/>
            <a:ext cx="2478088" cy="765175"/>
          </a:xfrm>
        </p:spPr>
        <p:txBody>
          <a:bodyPr anchor="b">
            <a:noAutofit/>
          </a:bodyPr>
          <a:lstStyle>
            <a:lvl1pPr marL="0" indent="0" algn="ctr">
              <a:buNone/>
              <a:defRPr sz="2400" b="1">
                <a:solidFill>
                  <a:schemeClr val="bg1"/>
                </a:solidFill>
              </a:defRPr>
            </a:lvl1pPr>
          </a:lstStyle>
          <a:p>
            <a:pPr lvl="0"/>
            <a:r>
              <a:rPr lang="en-US"/>
              <a:t>Click to add title</a:t>
            </a:r>
          </a:p>
        </p:txBody>
      </p:sp>
      <p:sp>
        <p:nvSpPr>
          <p:cNvPr id="39" name="Text Placeholder 2">
            <a:extLst>
              <a:ext uri="{FF2B5EF4-FFF2-40B4-BE49-F238E27FC236}">
                <a16:creationId xmlns:a16="http://schemas.microsoft.com/office/drawing/2014/main" id="{9EFE04B0-E01D-514B-9A69-253AD024C268}"/>
              </a:ext>
            </a:extLst>
          </p:cNvPr>
          <p:cNvSpPr>
            <a:spLocks noGrp="1"/>
          </p:cNvSpPr>
          <p:nvPr>
            <p:ph type="body" sz="quarter" idx="17" hasCustomPrompt="1"/>
          </p:nvPr>
        </p:nvSpPr>
        <p:spPr>
          <a:xfrm>
            <a:off x="9413661" y="2594817"/>
            <a:ext cx="2478088" cy="3250965"/>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A46965D7-9B55-D24F-ADB7-479E38E6B754}"/>
              </a:ext>
            </a:extLst>
          </p:cNvPr>
          <p:cNvSpPr>
            <a:spLocks noGrp="1"/>
          </p:cNvSpPr>
          <p:nvPr>
            <p:ph type="ftr" sz="quarter" idx="18"/>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89F177B1-29BA-4840-AF19-4D83D912B68D}"/>
              </a:ext>
            </a:extLst>
          </p:cNvPr>
          <p:cNvSpPr>
            <a:spLocks noGrp="1"/>
          </p:cNvSpPr>
          <p:nvPr>
            <p:ph type="sldNum" sz="quarter" idx="19"/>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72945861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34A: 5Col Text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BB09627-A0E9-B24C-8A22-E9D64F235FDB}"/>
              </a:ext>
            </a:extLst>
          </p:cNvPr>
          <p:cNvSpPr/>
          <p:nvPr userDrawn="1"/>
        </p:nvSpPr>
        <p:spPr>
          <a:xfrm>
            <a:off x="0" y="0"/>
            <a:ext cx="2432304"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306052-80B5-B848-AC71-C1A6983160A8}"/>
              </a:ext>
            </a:extLst>
          </p:cNvPr>
          <p:cNvSpPr/>
          <p:nvPr userDrawn="1"/>
        </p:nvSpPr>
        <p:spPr>
          <a:xfrm>
            <a:off x="9759696" y="0"/>
            <a:ext cx="2432304"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9BB8EB-5DF0-B34F-AAE4-6635D166C0E7}"/>
              </a:ext>
            </a:extLst>
          </p:cNvPr>
          <p:cNvSpPr/>
          <p:nvPr userDrawn="1"/>
        </p:nvSpPr>
        <p:spPr>
          <a:xfrm>
            <a:off x="2432304" y="0"/>
            <a:ext cx="2432304"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E13C0B-473A-4842-BA5A-3DB3D2630E49}"/>
              </a:ext>
            </a:extLst>
          </p:cNvPr>
          <p:cNvSpPr/>
          <p:nvPr userDrawn="1"/>
        </p:nvSpPr>
        <p:spPr>
          <a:xfrm>
            <a:off x="4864608" y="0"/>
            <a:ext cx="246129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28B68A-42B0-8142-A967-8F4FA0EFF7CF}"/>
              </a:ext>
            </a:extLst>
          </p:cNvPr>
          <p:cNvSpPr/>
          <p:nvPr userDrawn="1"/>
        </p:nvSpPr>
        <p:spPr>
          <a:xfrm>
            <a:off x="7325904" y="0"/>
            <a:ext cx="2433792"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
            <a:extLst>
              <a:ext uri="{FF2B5EF4-FFF2-40B4-BE49-F238E27FC236}">
                <a16:creationId xmlns:a16="http://schemas.microsoft.com/office/drawing/2014/main" id="{BCDBF5D6-095B-794F-9627-AFE93BDCD836}"/>
              </a:ext>
            </a:extLst>
          </p:cNvPr>
          <p:cNvSpPr>
            <a:spLocks noGrp="1"/>
          </p:cNvSpPr>
          <p:nvPr>
            <p:ph type="body" sz="quarter" idx="10" hasCustomPrompt="1"/>
          </p:nvPr>
        </p:nvSpPr>
        <p:spPr>
          <a:xfrm>
            <a:off x="225598" y="2633496"/>
            <a:ext cx="1981108"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40" name="Text Placeholder 2">
            <a:extLst>
              <a:ext uri="{FF2B5EF4-FFF2-40B4-BE49-F238E27FC236}">
                <a16:creationId xmlns:a16="http://schemas.microsoft.com/office/drawing/2014/main" id="{01209BB3-085B-F047-9ED8-21AB670A2FDE}"/>
              </a:ext>
            </a:extLst>
          </p:cNvPr>
          <p:cNvSpPr>
            <a:spLocks noGrp="1"/>
          </p:cNvSpPr>
          <p:nvPr>
            <p:ph type="body" sz="quarter" idx="12" hasCustomPrompt="1"/>
          </p:nvPr>
        </p:nvSpPr>
        <p:spPr>
          <a:xfrm>
            <a:off x="225598" y="3474521"/>
            <a:ext cx="1981108" cy="2418069"/>
          </a:xfrm>
        </p:spPr>
        <p:txBody>
          <a:bodyPr anchor="t">
            <a:noAutofit/>
          </a:bodyPr>
          <a:lstStyle>
            <a:lvl1pPr marL="0" indent="0" algn="ctr">
              <a:buNone/>
              <a:defRPr sz="2000" b="0">
                <a:solidFill>
                  <a:schemeClr val="tx2"/>
                </a:solidFill>
              </a:defRPr>
            </a:lvl1pPr>
          </a:lstStyle>
          <a:p>
            <a:pPr lvl="0"/>
            <a:r>
              <a:rPr lang="en-US"/>
              <a:t>Click to add text</a:t>
            </a:r>
          </a:p>
        </p:txBody>
      </p:sp>
      <p:sp>
        <p:nvSpPr>
          <p:cNvPr id="41" name="Text Placeholder 2">
            <a:extLst>
              <a:ext uri="{FF2B5EF4-FFF2-40B4-BE49-F238E27FC236}">
                <a16:creationId xmlns:a16="http://schemas.microsoft.com/office/drawing/2014/main" id="{07809694-20EA-5F40-8F06-FE3404E9788D}"/>
              </a:ext>
            </a:extLst>
          </p:cNvPr>
          <p:cNvSpPr>
            <a:spLocks noGrp="1"/>
          </p:cNvSpPr>
          <p:nvPr>
            <p:ph type="body" sz="quarter" idx="13" hasCustomPrompt="1"/>
          </p:nvPr>
        </p:nvSpPr>
        <p:spPr>
          <a:xfrm>
            <a:off x="2657902" y="2633496"/>
            <a:ext cx="1981108" cy="765175"/>
          </a:xfrm>
        </p:spPr>
        <p:txBody>
          <a:bodyPr anchor="b">
            <a:noAutofit/>
          </a:bodyPr>
          <a:lstStyle>
            <a:lvl1pPr marL="0" indent="0" algn="ctr">
              <a:buNone/>
              <a:defRPr sz="2000" b="1">
                <a:solidFill>
                  <a:schemeClr val="bg1"/>
                </a:solidFill>
              </a:defRPr>
            </a:lvl1pPr>
          </a:lstStyle>
          <a:p>
            <a:pPr lvl="0"/>
            <a:r>
              <a:rPr lang="en-US"/>
              <a:t>Click to add title</a:t>
            </a:r>
          </a:p>
        </p:txBody>
      </p:sp>
      <p:sp>
        <p:nvSpPr>
          <p:cNvPr id="42" name="Text Placeholder 2">
            <a:extLst>
              <a:ext uri="{FF2B5EF4-FFF2-40B4-BE49-F238E27FC236}">
                <a16:creationId xmlns:a16="http://schemas.microsoft.com/office/drawing/2014/main" id="{93433A8A-9B31-AA40-A394-8F43439AC18C}"/>
              </a:ext>
            </a:extLst>
          </p:cNvPr>
          <p:cNvSpPr>
            <a:spLocks noGrp="1"/>
          </p:cNvSpPr>
          <p:nvPr>
            <p:ph type="body" sz="quarter" idx="14" hasCustomPrompt="1"/>
          </p:nvPr>
        </p:nvSpPr>
        <p:spPr>
          <a:xfrm>
            <a:off x="2657902" y="3474521"/>
            <a:ext cx="1981108" cy="2418069"/>
          </a:xfrm>
        </p:spPr>
        <p:txBody>
          <a:bodyPr anchor="t">
            <a:noAutofit/>
          </a:bodyPr>
          <a:lstStyle>
            <a:lvl1pPr marL="0" indent="0" algn="ctr">
              <a:buNone/>
              <a:defRPr sz="2000" b="0">
                <a:solidFill>
                  <a:schemeClr val="bg1"/>
                </a:solidFill>
              </a:defRPr>
            </a:lvl1pPr>
          </a:lstStyle>
          <a:p>
            <a:pPr lvl="0"/>
            <a:r>
              <a:rPr lang="en-US"/>
              <a:t>Click to add text</a:t>
            </a:r>
          </a:p>
        </p:txBody>
      </p:sp>
      <p:sp>
        <p:nvSpPr>
          <p:cNvPr id="43" name="Text Placeholder 2">
            <a:extLst>
              <a:ext uri="{FF2B5EF4-FFF2-40B4-BE49-F238E27FC236}">
                <a16:creationId xmlns:a16="http://schemas.microsoft.com/office/drawing/2014/main" id="{413B6A58-4678-F64F-8AE8-351ED4A33621}"/>
              </a:ext>
            </a:extLst>
          </p:cNvPr>
          <p:cNvSpPr>
            <a:spLocks noGrp="1"/>
          </p:cNvSpPr>
          <p:nvPr>
            <p:ph type="body" sz="quarter" idx="15" hasCustomPrompt="1"/>
          </p:nvPr>
        </p:nvSpPr>
        <p:spPr>
          <a:xfrm>
            <a:off x="5104702" y="2633496"/>
            <a:ext cx="1981108"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44" name="Text Placeholder 2">
            <a:extLst>
              <a:ext uri="{FF2B5EF4-FFF2-40B4-BE49-F238E27FC236}">
                <a16:creationId xmlns:a16="http://schemas.microsoft.com/office/drawing/2014/main" id="{15AFB711-6915-924C-8974-093BCFE6870A}"/>
              </a:ext>
            </a:extLst>
          </p:cNvPr>
          <p:cNvSpPr>
            <a:spLocks noGrp="1"/>
          </p:cNvSpPr>
          <p:nvPr>
            <p:ph type="body" sz="quarter" idx="16" hasCustomPrompt="1"/>
          </p:nvPr>
        </p:nvSpPr>
        <p:spPr>
          <a:xfrm>
            <a:off x="5104702" y="3474521"/>
            <a:ext cx="1981108" cy="2418069"/>
          </a:xfrm>
        </p:spPr>
        <p:txBody>
          <a:bodyPr anchor="t">
            <a:noAutofit/>
          </a:bodyPr>
          <a:lstStyle>
            <a:lvl1pPr marL="0" indent="0" algn="ctr">
              <a:buNone/>
              <a:defRPr sz="2000" b="0">
                <a:solidFill>
                  <a:schemeClr val="tx2"/>
                </a:solidFill>
              </a:defRPr>
            </a:lvl1pPr>
          </a:lstStyle>
          <a:p>
            <a:pPr lvl="0"/>
            <a:r>
              <a:rPr lang="en-US"/>
              <a:t>Click to add text</a:t>
            </a:r>
          </a:p>
        </p:txBody>
      </p:sp>
      <p:sp>
        <p:nvSpPr>
          <p:cNvPr id="45" name="Text Placeholder 2">
            <a:extLst>
              <a:ext uri="{FF2B5EF4-FFF2-40B4-BE49-F238E27FC236}">
                <a16:creationId xmlns:a16="http://schemas.microsoft.com/office/drawing/2014/main" id="{D11D0E31-1381-F44D-8D52-D5FE4B7A92A0}"/>
              </a:ext>
            </a:extLst>
          </p:cNvPr>
          <p:cNvSpPr>
            <a:spLocks noGrp="1"/>
          </p:cNvSpPr>
          <p:nvPr>
            <p:ph type="body" sz="quarter" idx="17" hasCustomPrompt="1"/>
          </p:nvPr>
        </p:nvSpPr>
        <p:spPr>
          <a:xfrm>
            <a:off x="7552990" y="2633496"/>
            <a:ext cx="1981108" cy="765175"/>
          </a:xfrm>
        </p:spPr>
        <p:txBody>
          <a:bodyPr anchor="b">
            <a:noAutofit/>
          </a:bodyPr>
          <a:lstStyle>
            <a:lvl1pPr marL="0" indent="0" algn="ctr">
              <a:buNone/>
              <a:defRPr sz="2000" b="1">
                <a:solidFill>
                  <a:schemeClr val="bg1"/>
                </a:solidFill>
              </a:defRPr>
            </a:lvl1pPr>
          </a:lstStyle>
          <a:p>
            <a:pPr lvl="0"/>
            <a:r>
              <a:rPr lang="en-US"/>
              <a:t>Click to add title</a:t>
            </a:r>
          </a:p>
        </p:txBody>
      </p:sp>
      <p:sp>
        <p:nvSpPr>
          <p:cNvPr id="46" name="Text Placeholder 2">
            <a:extLst>
              <a:ext uri="{FF2B5EF4-FFF2-40B4-BE49-F238E27FC236}">
                <a16:creationId xmlns:a16="http://schemas.microsoft.com/office/drawing/2014/main" id="{F607F1F8-979A-9342-B1F9-BD55B36A6103}"/>
              </a:ext>
            </a:extLst>
          </p:cNvPr>
          <p:cNvSpPr>
            <a:spLocks noGrp="1"/>
          </p:cNvSpPr>
          <p:nvPr>
            <p:ph type="body" sz="quarter" idx="18" hasCustomPrompt="1"/>
          </p:nvPr>
        </p:nvSpPr>
        <p:spPr>
          <a:xfrm>
            <a:off x="7552990" y="3474521"/>
            <a:ext cx="1981108" cy="2418069"/>
          </a:xfrm>
        </p:spPr>
        <p:txBody>
          <a:bodyPr anchor="t">
            <a:noAutofit/>
          </a:bodyPr>
          <a:lstStyle>
            <a:lvl1pPr marL="0" indent="0" algn="ctr">
              <a:buNone/>
              <a:defRPr sz="20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788FB01F-429F-304D-A4F0-3B00424F1AF5}"/>
              </a:ext>
            </a:extLst>
          </p:cNvPr>
          <p:cNvSpPr>
            <a:spLocks noGrp="1"/>
          </p:cNvSpPr>
          <p:nvPr>
            <p:ph type="body" sz="quarter" idx="19" hasCustomPrompt="1"/>
          </p:nvPr>
        </p:nvSpPr>
        <p:spPr>
          <a:xfrm>
            <a:off x="9985294" y="2633496"/>
            <a:ext cx="1981108"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48" name="Text Placeholder 2">
            <a:extLst>
              <a:ext uri="{FF2B5EF4-FFF2-40B4-BE49-F238E27FC236}">
                <a16:creationId xmlns:a16="http://schemas.microsoft.com/office/drawing/2014/main" id="{7DEF4DDB-386E-7149-BBE9-4088978772E7}"/>
              </a:ext>
            </a:extLst>
          </p:cNvPr>
          <p:cNvSpPr>
            <a:spLocks noGrp="1"/>
          </p:cNvSpPr>
          <p:nvPr>
            <p:ph type="body" sz="quarter" idx="20" hasCustomPrompt="1"/>
          </p:nvPr>
        </p:nvSpPr>
        <p:spPr>
          <a:xfrm>
            <a:off x="9985294" y="3474521"/>
            <a:ext cx="1981108" cy="2418069"/>
          </a:xfrm>
        </p:spPr>
        <p:txBody>
          <a:bodyPr anchor="t">
            <a:noAutofit/>
          </a:bodyPr>
          <a:lstStyle>
            <a:lvl1pPr marL="0" indent="0" algn="ctr">
              <a:buNone/>
              <a:defRPr sz="2000" b="0">
                <a:solidFill>
                  <a:schemeClr val="tx2"/>
                </a:solidFill>
              </a:defRPr>
            </a:lvl1pPr>
          </a:lstStyle>
          <a:p>
            <a:pPr lvl="0"/>
            <a:r>
              <a:rPr lang="en-US"/>
              <a:t>Click to add text</a:t>
            </a:r>
          </a:p>
        </p:txBody>
      </p:sp>
      <p:sp>
        <p:nvSpPr>
          <p:cNvPr id="49" name="Content Placeholder 6">
            <a:extLst>
              <a:ext uri="{FF2B5EF4-FFF2-40B4-BE49-F238E27FC236}">
                <a16:creationId xmlns:a16="http://schemas.microsoft.com/office/drawing/2014/main" id="{7B982546-93DB-9944-86EC-B2964290EFB4}"/>
              </a:ext>
            </a:extLst>
          </p:cNvPr>
          <p:cNvSpPr>
            <a:spLocks noGrp="1"/>
          </p:cNvSpPr>
          <p:nvPr>
            <p:ph sz="quarter" idx="21"/>
          </p:nvPr>
        </p:nvSpPr>
        <p:spPr>
          <a:xfrm>
            <a:off x="495908" y="1330106"/>
            <a:ext cx="1440488" cy="1440047"/>
          </a:xfrm>
        </p:spPr>
        <p:txBody>
          <a:bodyPr anchor="ctr">
            <a:noAutofit/>
          </a:bodyPr>
          <a:lstStyle>
            <a:lvl1pPr marL="0" indent="0" algn="ctr">
              <a:buNone/>
              <a:defRPr sz="2000">
                <a:solidFill>
                  <a:schemeClr val="tx2"/>
                </a:solidFill>
              </a:defRPr>
            </a:lvl1pPr>
          </a:lstStyle>
          <a:p>
            <a:pPr lvl="0"/>
            <a:endParaRPr lang="en-US"/>
          </a:p>
        </p:txBody>
      </p:sp>
      <p:sp>
        <p:nvSpPr>
          <p:cNvPr id="50" name="Content Placeholder 6">
            <a:extLst>
              <a:ext uri="{FF2B5EF4-FFF2-40B4-BE49-F238E27FC236}">
                <a16:creationId xmlns:a16="http://schemas.microsoft.com/office/drawing/2014/main" id="{D40C1E47-1469-734D-8588-632002CAA76E}"/>
              </a:ext>
            </a:extLst>
          </p:cNvPr>
          <p:cNvSpPr>
            <a:spLocks noGrp="1"/>
          </p:cNvSpPr>
          <p:nvPr>
            <p:ph sz="quarter" idx="22"/>
          </p:nvPr>
        </p:nvSpPr>
        <p:spPr>
          <a:xfrm>
            <a:off x="2928212" y="1330106"/>
            <a:ext cx="1440488" cy="1440047"/>
          </a:xfrm>
        </p:spPr>
        <p:txBody>
          <a:bodyPr anchor="ctr">
            <a:noAutofit/>
          </a:bodyPr>
          <a:lstStyle>
            <a:lvl1pPr marL="0" indent="0" algn="ctr">
              <a:buNone/>
              <a:defRPr sz="2000">
                <a:solidFill>
                  <a:schemeClr val="bg1"/>
                </a:solidFill>
              </a:defRPr>
            </a:lvl1pPr>
          </a:lstStyle>
          <a:p>
            <a:pPr lvl="0"/>
            <a:endParaRPr lang="en-US"/>
          </a:p>
        </p:txBody>
      </p:sp>
      <p:sp>
        <p:nvSpPr>
          <p:cNvPr id="51" name="Content Placeholder 6">
            <a:extLst>
              <a:ext uri="{FF2B5EF4-FFF2-40B4-BE49-F238E27FC236}">
                <a16:creationId xmlns:a16="http://schemas.microsoft.com/office/drawing/2014/main" id="{9FE1AEE2-B6BA-4847-BA15-49F00D9BF999}"/>
              </a:ext>
            </a:extLst>
          </p:cNvPr>
          <p:cNvSpPr>
            <a:spLocks noGrp="1"/>
          </p:cNvSpPr>
          <p:nvPr>
            <p:ph sz="quarter" idx="23"/>
          </p:nvPr>
        </p:nvSpPr>
        <p:spPr>
          <a:xfrm>
            <a:off x="5375012" y="1330106"/>
            <a:ext cx="1440488" cy="1440047"/>
          </a:xfrm>
        </p:spPr>
        <p:txBody>
          <a:bodyPr anchor="ctr">
            <a:noAutofit/>
          </a:bodyPr>
          <a:lstStyle>
            <a:lvl1pPr marL="0" indent="0" algn="ctr">
              <a:buNone/>
              <a:defRPr sz="2000">
                <a:solidFill>
                  <a:schemeClr val="tx2"/>
                </a:solidFill>
              </a:defRPr>
            </a:lvl1pPr>
          </a:lstStyle>
          <a:p>
            <a:pPr lvl="0"/>
            <a:endParaRPr lang="en-US"/>
          </a:p>
        </p:txBody>
      </p:sp>
      <p:sp>
        <p:nvSpPr>
          <p:cNvPr id="52" name="Content Placeholder 6">
            <a:extLst>
              <a:ext uri="{FF2B5EF4-FFF2-40B4-BE49-F238E27FC236}">
                <a16:creationId xmlns:a16="http://schemas.microsoft.com/office/drawing/2014/main" id="{DD0F1748-8F7C-E443-BDFA-1F62EA2C0CEB}"/>
              </a:ext>
            </a:extLst>
          </p:cNvPr>
          <p:cNvSpPr>
            <a:spLocks noGrp="1"/>
          </p:cNvSpPr>
          <p:nvPr>
            <p:ph sz="quarter" idx="24"/>
          </p:nvPr>
        </p:nvSpPr>
        <p:spPr>
          <a:xfrm>
            <a:off x="10255604" y="1330106"/>
            <a:ext cx="1440488" cy="1440047"/>
          </a:xfrm>
        </p:spPr>
        <p:txBody>
          <a:bodyPr anchor="ctr">
            <a:noAutofit/>
          </a:bodyPr>
          <a:lstStyle>
            <a:lvl1pPr marL="0" indent="0" algn="ctr">
              <a:buNone/>
              <a:defRPr sz="2000">
                <a:solidFill>
                  <a:schemeClr val="tx2"/>
                </a:solidFill>
              </a:defRPr>
            </a:lvl1pPr>
          </a:lstStyle>
          <a:p>
            <a:pPr lvl="0"/>
            <a:endParaRPr lang="en-US"/>
          </a:p>
        </p:txBody>
      </p:sp>
      <p:sp>
        <p:nvSpPr>
          <p:cNvPr id="53" name="Content Placeholder 6">
            <a:extLst>
              <a:ext uri="{FF2B5EF4-FFF2-40B4-BE49-F238E27FC236}">
                <a16:creationId xmlns:a16="http://schemas.microsoft.com/office/drawing/2014/main" id="{6C985CBE-BF55-C54A-98D1-2CA410DE5420}"/>
              </a:ext>
            </a:extLst>
          </p:cNvPr>
          <p:cNvSpPr>
            <a:spLocks noGrp="1"/>
          </p:cNvSpPr>
          <p:nvPr>
            <p:ph sz="quarter" idx="25"/>
          </p:nvPr>
        </p:nvSpPr>
        <p:spPr>
          <a:xfrm>
            <a:off x="7823300" y="1330106"/>
            <a:ext cx="1440488" cy="1440047"/>
          </a:xfrm>
        </p:spPr>
        <p:txBody>
          <a:bodyPr anchor="ctr">
            <a:noAutofit/>
          </a:bodyPr>
          <a:lstStyle>
            <a:lvl1pPr marL="0" indent="0" algn="ctr">
              <a:buNone/>
              <a:defRPr sz="2000">
                <a:solidFill>
                  <a:schemeClr val="bg1"/>
                </a:solidFill>
              </a:defRPr>
            </a:lvl1pPr>
          </a:lstStyle>
          <a:p>
            <a:pPr lvl="0"/>
            <a:endParaRPr lang="en-US"/>
          </a:p>
        </p:txBody>
      </p:sp>
      <p:sp>
        <p:nvSpPr>
          <p:cNvPr id="2" name="Footer Placeholder 1">
            <a:extLst>
              <a:ext uri="{FF2B5EF4-FFF2-40B4-BE49-F238E27FC236}">
                <a16:creationId xmlns:a16="http://schemas.microsoft.com/office/drawing/2014/main" id="{C801F745-0A8F-6F47-A073-206ECA87C02A}"/>
              </a:ext>
            </a:extLst>
          </p:cNvPr>
          <p:cNvSpPr>
            <a:spLocks noGrp="1"/>
          </p:cNvSpPr>
          <p:nvPr>
            <p:ph type="ftr" sz="quarter" idx="26"/>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E067035A-98CE-E34E-BE3E-DED5141F5976}"/>
              </a:ext>
            </a:extLst>
          </p:cNvPr>
          <p:cNvSpPr>
            <a:spLocks noGrp="1"/>
          </p:cNvSpPr>
          <p:nvPr>
            <p:ph type="sldNum" sz="quarter" idx="27"/>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31575166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34B: 5Col Text Green">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3921233-6418-EC45-9489-E792E176032B}"/>
              </a:ext>
            </a:extLst>
          </p:cNvPr>
          <p:cNvSpPr/>
          <p:nvPr userDrawn="1"/>
        </p:nvSpPr>
        <p:spPr>
          <a:xfrm>
            <a:off x="0" y="0"/>
            <a:ext cx="2432304"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F4B0D0-A4FE-3148-8D7D-106DBE73834A}"/>
              </a:ext>
            </a:extLst>
          </p:cNvPr>
          <p:cNvSpPr/>
          <p:nvPr userDrawn="1"/>
        </p:nvSpPr>
        <p:spPr>
          <a:xfrm>
            <a:off x="9759696" y="0"/>
            <a:ext cx="2432304"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FF60AE-F187-D047-BF06-8706A5252A02}"/>
              </a:ext>
            </a:extLst>
          </p:cNvPr>
          <p:cNvSpPr/>
          <p:nvPr userDrawn="1"/>
        </p:nvSpPr>
        <p:spPr>
          <a:xfrm>
            <a:off x="2432304" y="0"/>
            <a:ext cx="2432304"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D7DD6F-C5BB-8443-9A42-D5CE23B2ED13}"/>
              </a:ext>
            </a:extLst>
          </p:cNvPr>
          <p:cNvSpPr/>
          <p:nvPr userDrawn="1"/>
        </p:nvSpPr>
        <p:spPr>
          <a:xfrm>
            <a:off x="4864608" y="0"/>
            <a:ext cx="246129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9A8CC42-3ED0-B740-B0BF-BD59FE9C38BB}"/>
              </a:ext>
            </a:extLst>
          </p:cNvPr>
          <p:cNvSpPr/>
          <p:nvPr userDrawn="1"/>
        </p:nvSpPr>
        <p:spPr>
          <a:xfrm>
            <a:off x="7325904" y="0"/>
            <a:ext cx="2433792"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 Placeholder 2">
            <a:extLst>
              <a:ext uri="{FF2B5EF4-FFF2-40B4-BE49-F238E27FC236}">
                <a16:creationId xmlns:a16="http://schemas.microsoft.com/office/drawing/2014/main" id="{1D8AEDD1-33E7-7248-8EAA-02475D7C2DA7}"/>
              </a:ext>
            </a:extLst>
          </p:cNvPr>
          <p:cNvSpPr>
            <a:spLocks noGrp="1"/>
          </p:cNvSpPr>
          <p:nvPr>
            <p:ph type="body" sz="quarter" idx="10" hasCustomPrompt="1"/>
          </p:nvPr>
        </p:nvSpPr>
        <p:spPr>
          <a:xfrm>
            <a:off x="213383" y="2282825"/>
            <a:ext cx="2022874"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46" name="Text Placeholder 2">
            <a:extLst>
              <a:ext uri="{FF2B5EF4-FFF2-40B4-BE49-F238E27FC236}">
                <a16:creationId xmlns:a16="http://schemas.microsoft.com/office/drawing/2014/main" id="{2D23FB1C-03F2-B441-9624-BD7EC617C1E7}"/>
              </a:ext>
            </a:extLst>
          </p:cNvPr>
          <p:cNvSpPr>
            <a:spLocks noGrp="1"/>
          </p:cNvSpPr>
          <p:nvPr>
            <p:ph type="body" sz="quarter" idx="12" hasCustomPrompt="1"/>
          </p:nvPr>
        </p:nvSpPr>
        <p:spPr>
          <a:xfrm>
            <a:off x="213072" y="3092556"/>
            <a:ext cx="2023185" cy="2834341"/>
          </a:xfrm>
        </p:spPr>
        <p:txBody>
          <a:bodyPr anchor="t">
            <a:noAutofit/>
          </a:bodyPr>
          <a:lstStyle>
            <a:lvl1pPr marL="0" indent="0" algn="ctr">
              <a:buNone/>
              <a:defRPr sz="2000" b="0">
                <a:solidFill>
                  <a:schemeClr val="tx2"/>
                </a:solidFill>
              </a:defRPr>
            </a:lvl1pPr>
          </a:lstStyle>
          <a:p>
            <a:pPr lvl="0"/>
            <a:r>
              <a:rPr lang="en-US"/>
              <a:t>Click to add text</a:t>
            </a:r>
          </a:p>
        </p:txBody>
      </p:sp>
      <p:sp>
        <p:nvSpPr>
          <p:cNvPr id="49" name="Text Placeholder 2">
            <a:extLst>
              <a:ext uri="{FF2B5EF4-FFF2-40B4-BE49-F238E27FC236}">
                <a16:creationId xmlns:a16="http://schemas.microsoft.com/office/drawing/2014/main" id="{36CF947E-A634-E041-9291-D3C1719E526A}"/>
              </a:ext>
            </a:extLst>
          </p:cNvPr>
          <p:cNvSpPr>
            <a:spLocks noGrp="1"/>
          </p:cNvSpPr>
          <p:nvPr>
            <p:ph type="body" sz="quarter" idx="13" hasCustomPrompt="1"/>
          </p:nvPr>
        </p:nvSpPr>
        <p:spPr>
          <a:xfrm>
            <a:off x="5083819" y="2282825"/>
            <a:ext cx="2022874"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50" name="Text Placeholder 2">
            <a:extLst>
              <a:ext uri="{FF2B5EF4-FFF2-40B4-BE49-F238E27FC236}">
                <a16:creationId xmlns:a16="http://schemas.microsoft.com/office/drawing/2014/main" id="{C30B4FCE-B033-A646-8F11-2442A080F0D0}"/>
              </a:ext>
            </a:extLst>
          </p:cNvPr>
          <p:cNvSpPr>
            <a:spLocks noGrp="1"/>
          </p:cNvSpPr>
          <p:nvPr>
            <p:ph type="body" sz="quarter" idx="14" hasCustomPrompt="1"/>
          </p:nvPr>
        </p:nvSpPr>
        <p:spPr>
          <a:xfrm>
            <a:off x="5083664" y="3092556"/>
            <a:ext cx="2023185" cy="2834341"/>
          </a:xfrm>
        </p:spPr>
        <p:txBody>
          <a:bodyPr anchor="t">
            <a:noAutofit/>
          </a:bodyPr>
          <a:lstStyle>
            <a:lvl1pPr marL="0" indent="0" algn="ctr">
              <a:buNone/>
              <a:defRPr sz="2000" b="0">
                <a:solidFill>
                  <a:schemeClr val="tx2"/>
                </a:solidFill>
              </a:defRPr>
            </a:lvl1pPr>
          </a:lstStyle>
          <a:p>
            <a:pPr lvl="0"/>
            <a:r>
              <a:rPr lang="en-US"/>
              <a:t>Click to add text</a:t>
            </a:r>
          </a:p>
        </p:txBody>
      </p:sp>
      <p:sp>
        <p:nvSpPr>
          <p:cNvPr id="51" name="Text Placeholder 2">
            <a:extLst>
              <a:ext uri="{FF2B5EF4-FFF2-40B4-BE49-F238E27FC236}">
                <a16:creationId xmlns:a16="http://schemas.microsoft.com/office/drawing/2014/main" id="{443D0A90-19B6-CF46-8B2C-F6C4F2914C1A}"/>
              </a:ext>
            </a:extLst>
          </p:cNvPr>
          <p:cNvSpPr>
            <a:spLocks noGrp="1"/>
          </p:cNvSpPr>
          <p:nvPr>
            <p:ph type="body" sz="quarter" idx="15" hasCustomPrompt="1"/>
          </p:nvPr>
        </p:nvSpPr>
        <p:spPr>
          <a:xfrm>
            <a:off x="9964411" y="2282825"/>
            <a:ext cx="2022874"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52" name="Text Placeholder 2">
            <a:extLst>
              <a:ext uri="{FF2B5EF4-FFF2-40B4-BE49-F238E27FC236}">
                <a16:creationId xmlns:a16="http://schemas.microsoft.com/office/drawing/2014/main" id="{2BF85E49-5606-A946-9E8C-0E10AB00FD06}"/>
              </a:ext>
            </a:extLst>
          </p:cNvPr>
          <p:cNvSpPr>
            <a:spLocks noGrp="1"/>
          </p:cNvSpPr>
          <p:nvPr>
            <p:ph type="body" sz="quarter" idx="16" hasCustomPrompt="1"/>
          </p:nvPr>
        </p:nvSpPr>
        <p:spPr>
          <a:xfrm>
            <a:off x="9964256" y="3092556"/>
            <a:ext cx="2023185" cy="2834341"/>
          </a:xfrm>
        </p:spPr>
        <p:txBody>
          <a:bodyPr anchor="t">
            <a:noAutofit/>
          </a:bodyPr>
          <a:lstStyle>
            <a:lvl1pPr marL="0" indent="0" algn="ctr">
              <a:buNone/>
              <a:defRPr sz="2000" b="0">
                <a:solidFill>
                  <a:schemeClr val="tx2"/>
                </a:solidFill>
              </a:defRPr>
            </a:lvl1pPr>
          </a:lstStyle>
          <a:p>
            <a:pPr lvl="0"/>
            <a:r>
              <a:rPr lang="en-US"/>
              <a:t>Click to add text</a:t>
            </a:r>
          </a:p>
        </p:txBody>
      </p:sp>
      <p:sp>
        <p:nvSpPr>
          <p:cNvPr id="54" name="Text Placeholder 2">
            <a:extLst>
              <a:ext uri="{FF2B5EF4-FFF2-40B4-BE49-F238E27FC236}">
                <a16:creationId xmlns:a16="http://schemas.microsoft.com/office/drawing/2014/main" id="{27865802-4BB7-EE44-950A-F003690C3DE1}"/>
              </a:ext>
            </a:extLst>
          </p:cNvPr>
          <p:cNvSpPr>
            <a:spLocks noGrp="1"/>
          </p:cNvSpPr>
          <p:nvPr>
            <p:ph type="body" sz="quarter" idx="17" hasCustomPrompt="1"/>
          </p:nvPr>
        </p:nvSpPr>
        <p:spPr>
          <a:xfrm>
            <a:off x="7532107" y="2282825"/>
            <a:ext cx="2022874" cy="765175"/>
          </a:xfrm>
        </p:spPr>
        <p:txBody>
          <a:bodyPr anchor="b">
            <a:noAutofit/>
          </a:bodyPr>
          <a:lstStyle>
            <a:lvl1pPr marL="0" indent="0" algn="ctr">
              <a:buNone/>
              <a:defRPr sz="2000" b="1">
                <a:solidFill>
                  <a:schemeClr val="bg1"/>
                </a:solidFill>
              </a:defRPr>
            </a:lvl1pPr>
          </a:lstStyle>
          <a:p>
            <a:pPr lvl="0"/>
            <a:r>
              <a:rPr lang="en-US"/>
              <a:t>Click to add title</a:t>
            </a:r>
          </a:p>
        </p:txBody>
      </p:sp>
      <p:sp>
        <p:nvSpPr>
          <p:cNvPr id="55" name="Text Placeholder 2">
            <a:extLst>
              <a:ext uri="{FF2B5EF4-FFF2-40B4-BE49-F238E27FC236}">
                <a16:creationId xmlns:a16="http://schemas.microsoft.com/office/drawing/2014/main" id="{F9612ABA-3550-2242-8346-0EB78C9215ED}"/>
              </a:ext>
            </a:extLst>
          </p:cNvPr>
          <p:cNvSpPr>
            <a:spLocks noGrp="1"/>
          </p:cNvSpPr>
          <p:nvPr>
            <p:ph type="body" sz="quarter" idx="18" hasCustomPrompt="1"/>
          </p:nvPr>
        </p:nvSpPr>
        <p:spPr>
          <a:xfrm>
            <a:off x="7531952" y="3092556"/>
            <a:ext cx="2023185" cy="2834341"/>
          </a:xfrm>
        </p:spPr>
        <p:txBody>
          <a:bodyPr anchor="t">
            <a:noAutofit/>
          </a:bodyPr>
          <a:lstStyle>
            <a:lvl1pPr marL="0" indent="0" algn="ctr">
              <a:buNone/>
              <a:defRPr sz="2000" b="0">
                <a:solidFill>
                  <a:schemeClr val="bg1"/>
                </a:solidFill>
              </a:defRPr>
            </a:lvl1pPr>
          </a:lstStyle>
          <a:p>
            <a:pPr lvl="0"/>
            <a:r>
              <a:rPr lang="en-US"/>
              <a:t>Click to add text</a:t>
            </a:r>
          </a:p>
        </p:txBody>
      </p:sp>
      <p:sp>
        <p:nvSpPr>
          <p:cNvPr id="56" name="Text Placeholder 2">
            <a:extLst>
              <a:ext uri="{FF2B5EF4-FFF2-40B4-BE49-F238E27FC236}">
                <a16:creationId xmlns:a16="http://schemas.microsoft.com/office/drawing/2014/main" id="{D8F6204B-ADCC-C54A-9FD6-232CA5031D8A}"/>
              </a:ext>
            </a:extLst>
          </p:cNvPr>
          <p:cNvSpPr>
            <a:spLocks noGrp="1"/>
          </p:cNvSpPr>
          <p:nvPr>
            <p:ph type="body" sz="quarter" idx="19" hasCustomPrompt="1"/>
          </p:nvPr>
        </p:nvSpPr>
        <p:spPr>
          <a:xfrm>
            <a:off x="2637019" y="2282825"/>
            <a:ext cx="2022874" cy="765175"/>
          </a:xfrm>
        </p:spPr>
        <p:txBody>
          <a:bodyPr anchor="b">
            <a:noAutofit/>
          </a:bodyPr>
          <a:lstStyle>
            <a:lvl1pPr marL="0" indent="0" algn="ctr">
              <a:buNone/>
              <a:defRPr sz="2000" b="1">
                <a:solidFill>
                  <a:schemeClr val="bg1"/>
                </a:solidFill>
              </a:defRPr>
            </a:lvl1pPr>
          </a:lstStyle>
          <a:p>
            <a:pPr lvl="0"/>
            <a:r>
              <a:rPr lang="en-US"/>
              <a:t>Click to add title</a:t>
            </a:r>
          </a:p>
        </p:txBody>
      </p:sp>
      <p:sp>
        <p:nvSpPr>
          <p:cNvPr id="57" name="Text Placeholder 2">
            <a:extLst>
              <a:ext uri="{FF2B5EF4-FFF2-40B4-BE49-F238E27FC236}">
                <a16:creationId xmlns:a16="http://schemas.microsoft.com/office/drawing/2014/main" id="{34053172-F9DB-9F49-94CB-EA8EB3A8F5B1}"/>
              </a:ext>
            </a:extLst>
          </p:cNvPr>
          <p:cNvSpPr>
            <a:spLocks noGrp="1"/>
          </p:cNvSpPr>
          <p:nvPr>
            <p:ph type="body" sz="quarter" idx="20" hasCustomPrompt="1"/>
          </p:nvPr>
        </p:nvSpPr>
        <p:spPr>
          <a:xfrm>
            <a:off x="2636864" y="3092556"/>
            <a:ext cx="2023185" cy="2834341"/>
          </a:xfrm>
        </p:spPr>
        <p:txBody>
          <a:bodyPr anchor="t">
            <a:noAutofit/>
          </a:bodyPr>
          <a:lstStyle>
            <a:lvl1pPr marL="0" indent="0" algn="ctr">
              <a:buNone/>
              <a:defRPr sz="2000" b="0">
                <a:solidFill>
                  <a:schemeClr val="bg1"/>
                </a:solidFill>
              </a:defRPr>
            </a:lvl1pPr>
          </a:lstStyle>
          <a:p>
            <a:pPr lvl="0"/>
            <a:r>
              <a:rPr lang="en-US"/>
              <a:t>Click to add text</a:t>
            </a:r>
          </a:p>
        </p:txBody>
      </p:sp>
      <p:sp>
        <p:nvSpPr>
          <p:cNvPr id="2" name="Footer Placeholder 1">
            <a:extLst>
              <a:ext uri="{FF2B5EF4-FFF2-40B4-BE49-F238E27FC236}">
                <a16:creationId xmlns:a16="http://schemas.microsoft.com/office/drawing/2014/main" id="{CCAFF675-BC15-2F48-A921-4E3C977A161D}"/>
              </a:ext>
            </a:extLst>
          </p:cNvPr>
          <p:cNvSpPr>
            <a:spLocks noGrp="1"/>
          </p:cNvSpPr>
          <p:nvPr>
            <p:ph type="ftr" sz="quarter" idx="21"/>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B5896BE2-8BB2-C64C-B232-EF8168CD19F2}"/>
              </a:ext>
            </a:extLst>
          </p:cNvPr>
          <p:cNvSpPr>
            <a:spLocks noGrp="1"/>
          </p:cNvSpPr>
          <p:nvPr>
            <p:ph type="sldNum" sz="quarter" idx="22"/>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225902881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34C: 5Col Text Orange/Yell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BCDC65B-5619-204D-B2E1-4F1C5F8CFA19}"/>
              </a:ext>
            </a:extLst>
          </p:cNvPr>
          <p:cNvSpPr/>
          <p:nvPr userDrawn="1"/>
        </p:nvSpPr>
        <p:spPr>
          <a:xfrm>
            <a:off x="0" y="0"/>
            <a:ext cx="2432304"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9B3F87-2244-A14E-A1EE-68364B7E7B00}"/>
              </a:ext>
            </a:extLst>
          </p:cNvPr>
          <p:cNvSpPr/>
          <p:nvPr userDrawn="1"/>
        </p:nvSpPr>
        <p:spPr>
          <a:xfrm>
            <a:off x="9759696" y="0"/>
            <a:ext cx="2432304"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CC8C55-5830-9B47-820B-A30AD3FE3ACE}"/>
              </a:ext>
            </a:extLst>
          </p:cNvPr>
          <p:cNvSpPr/>
          <p:nvPr userDrawn="1"/>
        </p:nvSpPr>
        <p:spPr>
          <a:xfrm>
            <a:off x="2432304" y="0"/>
            <a:ext cx="2432304"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468619-946E-E346-B13B-93AE71196A6B}"/>
              </a:ext>
            </a:extLst>
          </p:cNvPr>
          <p:cNvSpPr/>
          <p:nvPr userDrawn="1"/>
        </p:nvSpPr>
        <p:spPr>
          <a:xfrm>
            <a:off x="4864608" y="0"/>
            <a:ext cx="246129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EA72F6-86D8-7241-B715-ACD10134862A}"/>
              </a:ext>
            </a:extLst>
          </p:cNvPr>
          <p:cNvSpPr/>
          <p:nvPr userDrawn="1"/>
        </p:nvSpPr>
        <p:spPr>
          <a:xfrm>
            <a:off x="7325904" y="0"/>
            <a:ext cx="243379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952925D1-9BB9-7849-B6CE-3E0310F1D342}"/>
              </a:ext>
            </a:extLst>
          </p:cNvPr>
          <p:cNvSpPr>
            <a:spLocks noGrp="1"/>
          </p:cNvSpPr>
          <p:nvPr>
            <p:ph type="body" sz="quarter" idx="10" hasCustomPrompt="1"/>
          </p:nvPr>
        </p:nvSpPr>
        <p:spPr>
          <a:xfrm>
            <a:off x="204715" y="850331"/>
            <a:ext cx="2022874" cy="765175"/>
          </a:xfrm>
        </p:spPr>
        <p:txBody>
          <a:bodyPr anchor="b">
            <a:noAutofit/>
          </a:bodyPr>
          <a:lstStyle>
            <a:lvl1pPr marL="0" indent="0" algn="l">
              <a:buNone/>
              <a:defRPr sz="2000" b="1">
                <a:solidFill>
                  <a:schemeClr val="tx2"/>
                </a:solidFill>
              </a:defRPr>
            </a:lvl1pPr>
          </a:lstStyle>
          <a:p>
            <a:pPr lvl="0"/>
            <a:r>
              <a:rPr lang="en-US"/>
              <a:t>Click to add title</a:t>
            </a:r>
          </a:p>
        </p:txBody>
      </p:sp>
      <p:sp>
        <p:nvSpPr>
          <p:cNvPr id="35" name="Text Placeholder 2">
            <a:extLst>
              <a:ext uri="{FF2B5EF4-FFF2-40B4-BE49-F238E27FC236}">
                <a16:creationId xmlns:a16="http://schemas.microsoft.com/office/drawing/2014/main" id="{B43BD228-193F-B84D-8714-673B63E712B2}"/>
              </a:ext>
            </a:extLst>
          </p:cNvPr>
          <p:cNvSpPr>
            <a:spLocks noGrp="1"/>
          </p:cNvSpPr>
          <p:nvPr>
            <p:ph type="body" sz="quarter" idx="12" hasCustomPrompt="1"/>
          </p:nvPr>
        </p:nvSpPr>
        <p:spPr>
          <a:xfrm>
            <a:off x="204560" y="1660062"/>
            <a:ext cx="2023185" cy="4266835"/>
          </a:xfrm>
        </p:spPr>
        <p:txBody>
          <a:bodyPr anchor="t">
            <a:noAutofit/>
          </a:bodyPr>
          <a:lstStyle>
            <a:lvl1pPr marL="342900" indent="-342900" algn="l">
              <a:lnSpc>
                <a:spcPct val="100000"/>
              </a:lnSpc>
              <a:buFont typeface="Arial" panose="020B0604020202020204" pitchFamily="34" charset="0"/>
              <a:buChar char="•"/>
              <a:defRPr sz="2000" b="0">
                <a:solidFill>
                  <a:schemeClr val="tx2"/>
                </a:solidFill>
              </a:defRPr>
            </a:lvl1pPr>
          </a:lstStyle>
          <a:p>
            <a:pPr lvl="0"/>
            <a:r>
              <a:rPr lang="en-US"/>
              <a:t>Click to add text</a:t>
            </a:r>
          </a:p>
        </p:txBody>
      </p:sp>
      <p:sp>
        <p:nvSpPr>
          <p:cNvPr id="36" name="Text Placeholder 2">
            <a:extLst>
              <a:ext uri="{FF2B5EF4-FFF2-40B4-BE49-F238E27FC236}">
                <a16:creationId xmlns:a16="http://schemas.microsoft.com/office/drawing/2014/main" id="{F91DF4A0-0E99-CD40-896F-F759A5C43D43}"/>
              </a:ext>
            </a:extLst>
          </p:cNvPr>
          <p:cNvSpPr>
            <a:spLocks noGrp="1"/>
          </p:cNvSpPr>
          <p:nvPr>
            <p:ph type="body" sz="quarter" idx="13" hasCustomPrompt="1"/>
          </p:nvPr>
        </p:nvSpPr>
        <p:spPr>
          <a:xfrm>
            <a:off x="2637019" y="850331"/>
            <a:ext cx="2022874" cy="765175"/>
          </a:xfrm>
        </p:spPr>
        <p:txBody>
          <a:bodyPr anchor="b">
            <a:noAutofit/>
          </a:bodyPr>
          <a:lstStyle>
            <a:lvl1pPr marL="0" indent="0" algn="l">
              <a:buNone/>
              <a:defRPr sz="2000" b="1">
                <a:solidFill>
                  <a:schemeClr val="tx2"/>
                </a:solidFill>
              </a:defRPr>
            </a:lvl1pPr>
          </a:lstStyle>
          <a:p>
            <a:pPr lvl="0"/>
            <a:r>
              <a:rPr lang="en-US"/>
              <a:t>Click to add title</a:t>
            </a:r>
          </a:p>
        </p:txBody>
      </p:sp>
      <p:sp>
        <p:nvSpPr>
          <p:cNvPr id="37" name="Text Placeholder 2">
            <a:extLst>
              <a:ext uri="{FF2B5EF4-FFF2-40B4-BE49-F238E27FC236}">
                <a16:creationId xmlns:a16="http://schemas.microsoft.com/office/drawing/2014/main" id="{A11B3EAD-0D7A-6840-A14B-761A3368E9F9}"/>
              </a:ext>
            </a:extLst>
          </p:cNvPr>
          <p:cNvSpPr>
            <a:spLocks noGrp="1"/>
          </p:cNvSpPr>
          <p:nvPr>
            <p:ph type="body" sz="quarter" idx="14" hasCustomPrompt="1"/>
          </p:nvPr>
        </p:nvSpPr>
        <p:spPr>
          <a:xfrm>
            <a:off x="2636864" y="1660062"/>
            <a:ext cx="2023185" cy="4266835"/>
          </a:xfrm>
        </p:spPr>
        <p:txBody>
          <a:bodyPr anchor="t">
            <a:noAutofit/>
          </a:bodyPr>
          <a:lstStyle>
            <a:lvl1pPr marL="342900" indent="-342900" algn="l">
              <a:lnSpc>
                <a:spcPct val="100000"/>
              </a:lnSpc>
              <a:buFont typeface="Arial" panose="020B0604020202020204" pitchFamily="34" charset="0"/>
              <a:buChar char="•"/>
              <a:defRPr sz="2000" b="0">
                <a:solidFill>
                  <a:schemeClr val="tx2"/>
                </a:solidFill>
              </a:defRPr>
            </a:lvl1pPr>
          </a:lstStyle>
          <a:p>
            <a:pPr lvl="0"/>
            <a:r>
              <a:rPr lang="en-US"/>
              <a:t>Click to add text</a:t>
            </a:r>
          </a:p>
        </p:txBody>
      </p:sp>
      <p:sp>
        <p:nvSpPr>
          <p:cNvPr id="38" name="Text Placeholder 2">
            <a:extLst>
              <a:ext uri="{FF2B5EF4-FFF2-40B4-BE49-F238E27FC236}">
                <a16:creationId xmlns:a16="http://schemas.microsoft.com/office/drawing/2014/main" id="{7E6BBA13-C9DB-6A4B-A4B2-87518CD75650}"/>
              </a:ext>
            </a:extLst>
          </p:cNvPr>
          <p:cNvSpPr>
            <a:spLocks noGrp="1"/>
          </p:cNvSpPr>
          <p:nvPr>
            <p:ph type="body" sz="quarter" idx="15" hasCustomPrompt="1"/>
          </p:nvPr>
        </p:nvSpPr>
        <p:spPr>
          <a:xfrm>
            <a:off x="5083819" y="850331"/>
            <a:ext cx="2022874" cy="765175"/>
          </a:xfrm>
        </p:spPr>
        <p:txBody>
          <a:bodyPr anchor="b">
            <a:noAutofit/>
          </a:bodyPr>
          <a:lstStyle>
            <a:lvl1pPr marL="0" indent="0" algn="l">
              <a:buNone/>
              <a:defRPr sz="2000" b="1">
                <a:solidFill>
                  <a:schemeClr val="tx2"/>
                </a:solidFill>
              </a:defRPr>
            </a:lvl1pPr>
          </a:lstStyle>
          <a:p>
            <a:pPr lvl="0"/>
            <a:r>
              <a:rPr lang="en-US"/>
              <a:t>Click to add title</a:t>
            </a:r>
          </a:p>
        </p:txBody>
      </p:sp>
      <p:sp>
        <p:nvSpPr>
          <p:cNvPr id="45" name="Text Placeholder 2">
            <a:extLst>
              <a:ext uri="{FF2B5EF4-FFF2-40B4-BE49-F238E27FC236}">
                <a16:creationId xmlns:a16="http://schemas.microsoft.com/office/drawing/2014/main" id="{CDFD1BE3-A92E-4840-916F-C4BB8CB7CDA2}"/>
              </a:ext>
            </a:extLst>
          </p:cNvPr>
          <p:cNvSpPr>
            <a:spLocks noGrp="1"/>
          </p:cNvSpPr>
          <p:nvPr>
            <p:ph type="body" sz="quarter" idx="16" hasCustomPrompt="1"/>
          </p:nvPr>
        </p:nvSpPr>
        <p:spPr>
          <a:xfrm>
            <a:off x="5083664" y="1660062"/>
            <a:ext cx="2023185" cy="4266835"/>
          </a:xfrm>
        </p:spPr>
        <p:txBody>
          <a:bodyPr anchor="t">
            <a:noAutofit/>
          </a:bodyPr>
          <a:lstStyle>
            <a:lvl1pPr marL="342900" indent="-342900" algn="l">
              <a:lnSpc>
                <a:spcPct val="100000"/>
              </a:lnSpc>
              <a:buFont typeface="Arial" panose="020B0604020202020204" pitchFamily="34" charset="0"/>
              <a:buChar char="•"/>
              <a:defRPr sz="2000" b="0">
                <a:solidFill>
                  <a:schemeClr val="tx2"/>
                </a:solidFill>
              </a:defRPr>
            </a:lvl1pPr>
          </a:lstStyle>
          <a:p>
            <a:pPr lvl="0"/>
            <a:r>
              <a:rPr lang="en-US"/>
              <a:t>Click to add text</a:t>
            </a:r>
          </a:p>
        </p:txBody>
      </p:sp>
      <p:sp>
        <p:nvSpPr>
          <p:cNvPr id="46" name="Text Placeholder 2">
            <a:extLst>
              <a:ext uri="{FF2B5EF4-FFF2-40B4-BE49-F238E27FC236}">
                <a16:creationId xmlns:a16="http://schemas.microsoft.com/office/drawing/2014/main" id="{B50DCBE4-BFD6-1C4D-99D0-887EB10E99B7}"/>
              </a:ext>
            </a:extLst>
          </p:cNvPr>
          <p:cNvSpPr>
            <a:spLocks noGrp="1"/>
          </p:cNvSpPr>
          <p:nvPr>
            <p:ph type="body" sz="quarter" idx="17" hasCustomPrompt="1"/>
          </p:nvPr>
        </p:nvSpPr>
        <p:spPr>
          <a:xfrm>
            <a:off x="7532107" y="850331"/>
            <a:ext cx="2022874" cy="765175"/>
          </a:xfrm>
        </p:spPr>
        <p:txBody>
          <a:bodyPr anchor="b">
            <a:noAutofit/>
          </a:bodyPr>
          <a:lstStyle>
            <a:lvl1pPr marL="0" indent="0" algn="l">
              <a:buNone/>
              <a:defRPr sz="2000" b="1">
                <a:solidFill>
                  <a:schemeClr val="tx2"/>
                </a:solidFill>
              </a:defRPr>
            </a:lvl1pPr>
          </a:lstStyle>
          <a:p>
            <a:pPr lvl="0"/>
            <a:r>
              <a:rPr lang="en-US"/>
              <a:t>Click to add title</a:t>
            </a:r>
          </a:p>
        </p:txBody>
      </p:sp>
      <p:sp>
        <p:nvSpPr>
          <p:cNvPr id="47" name="Text Placeholder 2">
            <a:extLst>
              <a:ext uri="{FF2B5EF4-FFF2-40B4-BE49-F238E27FC236}">
                <a16:creationId xmlns:a16="http://schemas.microsoft.com/office/drawing/2014/main" id="{E5825D36-0A90-8A47-BF7D-E043663061F3}"/>
              </a:ext>
            </a:extLst>
          </p:cNvPr>
          <p:cNvSpPr>
            <a:spLocks noGrp="1"/>
          </p:cNvSpPr>
          <p:nvPr>
            <p:ph type="body" sz="quarter" idx="18" hasCustomPrompt="1"/>
          </p:nvPr>
        </p:nvSpPr>
        <p:spPr>
          <a:xfrm>
            <a:off x="7531952" y="1660062"/>
            <a:ext cx="2023185" cy="4266835"/>
          </a:xfrm>
        </p:spPr>
        <p:txBody>
          <a:bodyPr anchor="t">
            <a:noAutofit/>
          </a:bodyPr>
          <a:lstStyle>
            <a:lvl1pPr marL="342900" indent="-342900" algn="l">
              <a:lnSpc>
                <a:spcPct val="100000"/>
              </a:lnSpc>
              <a:buFont typeface="Arial" panose="020B0604020202020204" pitchFamily="34" charset="0"/>
              <a:buChar char="•"/>
              <a:defRPr sz="2000" b="0">
                <a:solidFill>
                  <a:schemeClr val="tx2"/>
                </a:solidFill>
              </a:defRPr>
            </a:lvl1pPr>
          </a:lstStyle>
          <a:p>
            <a:pPr lvl="0"/>
            <a:r>
              <a:rPr lang="en-US"/>
              <a:t>Click to add text</a:t>
            </a:r>
          </a:p>
        </p:txBody>
      </p:sp>
      <p:sp>
        <p:nvSpPr>
          <p:cNvPr id="48" name="Text Placeholder 2">
            <a:extLst>
              <a:ext uri="{FF2B5EF4-FFF2-40B4-BE49-F238E27FC236}">
                <a16:creationId xmlns:a16="http://schemas.microsoft.com/office/drawing/2014/main" id="{CC3D8E29-FF7E-414D-902B-463F4AD639D5}"/>
              </a:ext>
            </a:extLst>
          </p:cNvPr>
          <p:cNvSpPr>
            <a:spLocks noGrp="1"/>
          </p:cNvSpPr>
          <p:nvPr>
            <p:ph type="body" sz="quarter" idx="19" hasCustomPrompt="1"/>
          </p:nvPr>
        </p:nvSpPr>
        <p:spPr>
          <a:xfrm>
            <a:off x="9964411" y="850331"/>
            <a:ext cx="2022874" cy="765175"/>
          </a:xfrm>
        </p:spPr>
        <p:txBody>
          <a:bodyPr anchor="b">
            <a:noAutofit/>
          </a:bodyPr>
          <a:lstStyle>
            <a:lvl1pPr marL="0" indent="0" algn="l">
              <a:buNone/>
              <a:defRPr sz="2000" b="1">
                <a:solidFill>
                  <a:schemeClr val="tx2"/>
                </a:solidFill>
              </a:defRPr>
            </a:lvl1pPr>
          </a:lstStyle>
          <a:p>
            <a:pPr lvl="0"/>
            <a:r>
              <a:rPr lang="en-US"/>
              <a:t>Click to add title</a:t>
            </a:r>
          </a:p>
        </p:txBody>
      </p:sp>
      <p:sp>
        <p:nvSpPr>
          <p:cNvPr id="49" name="Text Placeholder 2">
            <a:extLst>
              <a:ext uri="{FF2B5EF4-FFF2-40B4-BE49-F238E27FC236}">
                <a16:creationId xmlns:a16="http://schemas.microsoft.com/office/drawing/2014/main" id="{14067DAE-B8B8-9A47-ABC7-9073F281971F}"/>
              </a:ext>
            </a:extLst>
          </p:cNvPr>
          <p:cNvSpPr>
            <a:spLocks noGrp="1"/>
          </p:cNvSpPr>
          <p:nvPr>
            <p:ph type="body" sz="quarter" idx="20" hasCustomPrompt="1"/>
          </p:nvPr>
        </p:nvSpPr>
        <p:spPr>
          <a:xfrm>
            <a:off x="9964256" y="1660062"/>
            <a:ext cx="2023185" cy="4266835"/>
          </a:xfrm>
        </p:spPr>
        <p:txBody>
          <a:bodyPr anchor="t">
            <a:noAutofit/>
          </a:bodyPr>
          <a:lstStyle>
            <a:lvl1pPr marL="342900" indent="-342900" algn="l">
              <a:lnSpc>
                <a:spcPct val="100000"/>
              </a:lnSpc>
              <a:buFont typeface="Arial" panose="020B0604020202020204" pitchFamily="34" charset="0"/>
              <a:buChar char="•"/>
              <a:defRPr sz="2000" b="0">
                <a:solidFill>
                  <a:schemeClr val="tx2"/>
                </a:solidFill>
              </a:defRPr>
            </a:lvl1pPr>
          </a:lstStyle>
          <a:p>
            <a:pPr lvl="0"/>
            <a:r>
              <a:rPr lang="en-US"/>
              <a:t>Click to add text</a:t>
            </a:r>
          </a:p>
        </p:txBody>
      </p:sp>
      <p:sp>
        <p:nvSpPr>
          <p:cNvPr id="2" name="Footer Placeholder 1">
            <a:extLst>
              <a:ext uri="{FF2B5EF4-FFF2-40B4-BE49-F238E27FC236}">
                <a16:creationId xmlns:a16="http://schemas.microsoft.com/office/drawing/2014/main" id="{35BF31E8-1EF3-E947-A637-F397B0F32F6A}"/>
              </a:ext>
            </a:extLst>
          </p:cNvPr>
          <p:cNvSpPr>
            <a:spLocks noGrp="1"/>
          </p:cNvSpPr>
          <p:nvPr>
            <p:ph type="ftr" sz="quarter" idx="21"/>
          </p:nvPr>
        </p:nvSpPr>
        <p:spPr/>
        <p:txBody>
          <a:bodyPr/>
          <a:lstStyle/>
          <a:p>
            <a:r>
              <a:rPr lang="en-US"/>
              <a:t>© 2020 CHS Inc. Internal</a:t>
            </a:r>
          </a:p>
        </p:txBody>
      </p:sp>
      <p:sp>
        <p:nvSpPr>
          <p:cNvPr id="3" name="Slide Number Placeholder 2">
            <a:extLst>
              <a:ext uri="{FF2B5EF4-FFF2-40B4-BE49-F238E27FC236}">
                <a16:creationId xmlns:a16="http://schemas.microsoft.com/office/drawing/2014/main" id="{12BAB6E8-DC21-F946-AAFA-4A74A46BDF45}"/>
              </a:ext>
            </a:extLst>
          </p:cNvPr>
          <p:cNvSpPr>
            <a:spLocks noGrp="1"/>
          </p:cNvSpPr>
          <p:nvPr>
            <p:ph type="sldNum" sz="quarter" idx="22"/>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59038183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34D: 5Col Text Multi">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68D6EF-3600-B44A-A99D-BD4F3CD6AF95}"/>
              </a:ext>
            </a:extLst>
          </p:cNvPr>
          <p:cNvSpPr/>
          <p:nvPr userDrawn="1"/>
        </p:nvSpPr>
        <p:spPr>
          <a:xfrm>
            <a:off x="0" y="0"/>
            <a:ext cx="2432304"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CB6EFB-49CD-E74C-9CFB-9103AB7D9C70}"/>
              </a:ext>
            </a:extLst>
          </p:cNvPr>
          <p:cNvSpPr/>
          <p:nvPr userDrawn="1"/>
        </p:nvSpPr>
        <p:spPr>
          <a:xfrm>
            <a:off x="9759696" y="0"/>
            <a:ext cx="2432304"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2A874DF-7141-4440-BC1A-691CCA55429A}"/>
              </a:ext>
            </a:extLst>
          </p:cNvPr>
          <p:cNvSpPr/>
          <p:nvPr userDrawn="1"/>
        </p:nvSpPr>
        <p:spPr>
          <a:xfrm>
            <a:off x="2430462" y="0"/>
            <a:ext cx="2446233"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4E0E700-ED88-8142-969A-FCAB69A2A4CC}"/>
              </a:ext>
            </a:extLst>
          </p:cNvPr>
          <p:cNvSpPr/>
          <p:nvPr userDrawn="1"/>
        </p:nvSpPr>
        <p:spPr>
          <a:xfrm>
            <a:off x="4864608" y="0"/>
            <a:ext cx="246129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811CF1B-E567-274E-9613-6F4435F5BA44}"/>
              </a:ext>
            </a:extLst>
          </p:cNvPr>
          <p:cNvSpPr/>
          <p:nvPr userDrawn="1"/>
        </p:nvSpPr>
        <p:spPr>
          <a:xfrm>
            <a:off x="7325904" y="0"/>
            <a:ext cx="2433792"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3EC8EE3-9064-784C-BD35-58318B81C6E7}"/>
              </a:ext>
            </a:extLst>
          </p:cNvPr>
          <p:cNvSpPr>
            <a:spLocks noGrp="1"/>
          </p:cNvSpPr>
          <p:nvPr>
            <p:ph type="body" sz="quarter" idx="10" hasCustomPrompt="1"/>
          </p:nvPr>
        </p:nvSpPr>
        <p:spPr>
          <a:xfrm>
            <a:off x="2595055" y="2692400"/>
            <a:ext cx="2103120" cy="3258757"/>
          </a:xfrm>
        </p:spPr>
        <p:txBody>
          <a:bodyPr lIns="91440" rIns="91440" anchor="t">
            <a:noAutofit/>
          </a:bodyPr>
          <a:lstStyle>
            <a:lvl1pPr marL="0" indent="0" algn="ctr">
              <a:buNone/>
              <a:defRPr sz="2000">
                <a:solidFill>
                  <a:schemeClr val="bg1"/>
                </a:solidFill>
              </a:defRPr>
            </a:lvl1pPr>
          </a:lstStyle>
          <a:p>
            <a:pPr lvl="0"/>
            <a:r>
              <a:rPr lang="en-US"/>
              <a:t>Click to add text.</a:t>
            </a:r>
          </a:p>
        </p:txBody>
      </p:sp>
      <p:sp>
        <p:nvSpPr>
          <p:cNvPr id="112" name="Text Placeholder 2">
            <a:extLst>
              <a:ext uri="{FF2B5EF4-FFF2-40B4-BE49-F238E27FC236}">
                <a16:creationId xmlns:a16="http://schemas.microsoft.com/office/drawing/2014/main" id="{DA738143-9FE6-AA44-A049-A4AFDE1C7E6E}"/>
              </a:ext>
            </a:extLst>
          </p:cNvPr>
          <p:cNvSpPr>
            <a:spLocks noGrp="1"/>
          </p:cNvSpPr>
          <p:nvPr>
            <p:ph type="body" sz="quarter" idx="11" hasCustomPrompt="1"/>
          </p:nvPr>
        </p:nvSpPr>
        <p:spPr>
          <a:xfrm>
            <a:off x="164592" y="2692400"/>
            <a:ext cx="2103120" cy="3235415"/>
          </a:xfrm>
        </p:spPr>
        <p:txBody>
          <a:bodyPr lIns="91440" rIns="91440" anchor="t">
            <a:noAutofit/>
          </a:bodyPr>
          <a:lstStyle>
            <a:lvl1pPr marL="0" indent="0" algn="ctr">
              <a:buNone/>
              <a:defRPr sz="2000">
                <a:solidFill>
                  <a:schemeClr val="tx2"/>
                </a:solidFill>
              </a:defRPr>
            </a:lvl1pPr>
          </a:lstStyle>
          <a:p>
            <a:pPr lvl="0"/>
            <a:r>
              <a:rPr lang="en-US"/>
              <a:t>Click to add text.</a:t>
            </a:r>
          </a:p>
        </p:txBody>
      </p:sp>
      <p:sp>
        <p:nvSpPr>
          <p:cNvPr id="113" name="Text Placeholder 2">
            <a:extLst>
              <a:ext uri="{FF2B5EF4-FFF2-40B4-BE49-F238E27FC236}">
                <a16:creationId xmlns:a16="http://schemas.microsoft.com/office/drawing/2014/main" id="{871669A2-F77E-724D-8CBD-B1EED8798A72}"/>
              </a:ext>
            </a:extLst>
          </p:cNvPr>
          <p:cNvSpPr>
            <a:spLocks noGrp="1"/>
          </p:cNvSpPr>
          <p:nvPr>
            <p:ph type="body" sz="quarter" idx="12" hasCustomPrompt="1"/>
          </p:nvPr>
        </p:nvSpPr>
        <p:spPr>
          <a:xfrm>
            <a:off x="5043696" y="2692400"/>
            <a:ext cx="2103120" cy="3258757"/>
          </a:xfrm>
        </p:spPr>
        <p:txBody>
          <a:bodyPr lIns="91440" rIns="91440" anchor="t">
            <a:noAutofit/>
          </a:bodyPr>
          <a:lstStyle>
            <a:lvl1pPr marL="0" indent="0" algn="ctr">
              <a:buNone/>
              <a:defRPr sz="2000">
                <a:solidFill>
                  <a:schemeClr val="tx2"/>
                </a:solidFill>
              </a:defRPr>
            </a:lvl1pPr>
          </a:lstStyle>
          <a:p>
            <a:pPr lvl="0"/>
            <a:r>
              <a:rPr lang="en-US"/>
              <a:t>Click to add text.</a:t>
            </a:r>
          </a:p>
        </p:txBody>
      </p:sp>
      <p:sp>
        <p:nvSpPr>
          <p:cNvPr id="114" name="Text Placeholder 2">
            <a:extLst>
              <a:ext uri="{FF2B5EF4-FFF2-40B4-BE49-F238E27FC236}">
                <a16:creationId xmlns:a16="http://schemas.microsoft.com/office/drawing/2014/main" id="{90424701-7F08-944D-91CB-389D603B1F9A}"/>
              </a:ext>
            </a:extLst>
          </p:cNvPr>
          <p:cNvSpPr>
            <a:spLocks noGrp="1"/>
          </p:cNvSpPr>
          <p:nvPr>
            <p:ph type="body" sz="quarter" idx="13" hasCustomPrompt="1"/>
          </p:nvPr>
        </p:nvSpPr>
        <p:spPr>
          <a:xfrm>
            <a:off x="7491984" y="2692400"/>
            <a:ext cx="2103120" cy="3258757"/>
          </a:xfrm>
        </p:spPr>
        <p:txBody>
          <a:bodyPr lIns="91440" rIns="91440" anchor="t">
            <a:noAutofit/>
          </a:bodyPr>
          <a:lstStyle>
            <a:lvl1pPr marL="0" indent="0" algn="ctr">
              <a:buNone/>
              <a:defRPr sz="2000">
                <a:solidFill>
                  <a:schemeClr val="bg1"/>
                </a:solidFill>
              </a:defRPr>
            </a:lvl1pPr>
          </a:lstStyle>
          <a:p>
            <a:pPr lvl="0"/>
            <a:r>
              <a:rPr lang="en-US"/>
              <a:t>Click to add text.</a:t>
            </a:r>
          </a:p>
        </p:txBody>
      </p:sp>
      <p:sp>
        <p:nvSpPr>
          <p:cNvPr id="115" name="Text Placeholder 2">
            <a:extLst>
              <a:ext uri="{FF2B5EF4-FFF2-40B4-BE49-F238E27FC236}">
                <a16:creationId xmlns:a16="http://schemas.microsoft.com/office/drawing/2014/main" id="{8748AA66-D5E2-6D4A-B111-ECA1BE38C10E}"/>
              </a:ext>
            </a:extLst>
          </p:cNvPr>
          <p:cNvSpPr>
            <a:spLocks noGrp="1"/>
          </p:cNvSpPr>
          <p:nvPr>
            <p:ph type="body" sz="quarter" idx="14" hasCustomPrompt="1"/>
          </p:nvPr>
        </p:nvSpPr>
        <p:spPr>
          <a:xfrm>
            <a:off x="9924288" y="2692400"/>
            <a:ext cx="2103120" cy="3258757"/>
          </a:xfrm>
        </p:spPr>
        <p:txBody>
          <a:bodyPr lIns="91440" rIns="91440" anchor="t">
            <a:noAutofit/>
          </a:bodyPr>
          <a:lstStyle>
            <a:lvl1pPr marL="0" indent="0" algn="ctr">
              <a:buNone/>
              <a:defRPr sz="2000">
                <a:solidFill>
                  <a:schemeClr val="tx2"/>
                </a:solidFill>
              </a:defRPr>
            </a:lvl1pPr>
          </a:lstStyle>
          <a:p>
            <a:pPr lvl="0"/>
            <a:r>
              <a:rPr lang="en-US"/>
              <a:t>Click to add text.</a:t>
            </a:r>
          </a:p>
        </p:txBody>
      </p:sp>
      <p:sp>
        <p:nvSpPr>
          <p:cNvPr id="4" name="Footer Placeholder 3">
            <a:extLst>
              <a:ext uri="{FF2B5EF4-FFF2-40B4-BE49-F238E27FC236}">
                <a16:creationId xmlns:a16="http://schemas.microsoft.com/office/drawing/2014/main" id="{90BEEEA0-7894-C34B-8B43-554AB4E9BAE7}"/>
              </a:ext>
            </a:extLst>
          </p:cNvPr>
          <p:cNvSpPr>
            <a:spLocks noGrp="1"/>
          </p:cNvSpPr>
          <p:nvPr>
            <p:ph type="ftr" sz="quarter" idx="15"/>
          </p:nvPr>
        </p:nvSpPr>
        <p:spPr/>
        <p:txBody>
          <a:bodyPr/>
          <a:lstStyle/>
          <a:p>
            <a:r>
              <a:rPr lang="en-US"/>
              <a:t>© 2020 CHS Inc. Internal</a:t>
            </a:r>
          </a:p>
        </p:txBody>
      </p:sp>
      <p:sp>
        <p:nvSpPr>
          <p:cNvPr id="5" name="Slide Number Placeholder 4">
            <a:extLst>
              <a:ext uri="{FF2B5EF4-FFF2-40B4-BE49-F238E27FC236}">
                <a16:creationId xmlns:a16="http://schemas.microsoft.com/office/drawing/2014/main" id="{9A4C63CA-5597-454A-ACCD-8C66DB8A4CCE}"/>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117" name="Text Placeholder 2">
            <a:extLst>
              <a:ext uri="{FF2B5EF4-FFF2-40B4-BE49-F238E27FC236}">
                <a16:creationId xmlns:a16="http://schemas.microsoft.com/office/drawing/2014/main" id="{86762D4D-4BFE-D14D-B1F9-9AADB4F12BEC}"/>
              </a:ext>
            </a:extLst>
          </p:cNvPr>
          <p:cNvSpPr>
            <a:spLocks noGrp="1"/>
          </p:cNvSpPr>
          <p:nvPr>
            <p:ph type="body" sz="quarter" idx="17" hasCustomPrompt="1"/>
          </p:nvPr>
        </p:nvSpPr>
        <p:spPr>
          <a:xfrm>
            <a:off x="2596895" y="1854569"/>
            <a:ext cx="2101279" cy="765175"/>
          </a:xfrm>
        </p:spPr>
        <p:txBody>
          <a:bodyPr anchor="b">
            <a:noAutofit/>
          </a:bodyPr>
          <a:lstStyle>
            <a:lvl1pPr marL="0" indent="0" algn="ctr">
              <a:buNone/>
              <a:defRPr sz="2000" b="1">
                <a:solidFill>
                  <a:schemeClr val="bg1"/>
                </a:solidFill>
              </a:defRPr>
            </a:lvl1pPr>
          </a:lstStyle>
          <a:p>
            <a:pPr lvl="0"/>
            <a:r>
              <a:rPr lang="en-US"/>
              <a:t>Click to add title</a:t>
            </a:r>
          </a:p>
        </p:txBody>
      </p:sp>
      <p:sp>
        <p:nvSpPr>
          <p:cNvPr id="118" name="Text Placeholder 2">
            <a:extLst>
              <a:ext uri="{FF2B5EF4-FFF2-40B4-BE49-F238E27FC236}">
                <a16:creationId xmlns:a16="http://schemas.microsoft.com/office/drawing/2014/main" id="{BD3F9561-8823-2E4F-8556-F484802E234E}"/>
              </a:ext>
            </a:extLst>
          </p:cNvPr>
          <p:cNvSpPr>
            <a:spLocks noGrp="1"/>
          </p:cNvSpPr>
          <p:nvPr>
            <p:ph type="body" sz="quarter" idx="18" hasCustomPrompt="1"/>
          </p:nvPr>
        </p:nvSpPr>
        <p:spPr>
          <a:xfrm>
            <a:off x="5043696" y="1869944"/>
            <a:ext cx="2119104"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119" name="Text Placeholder 2">
            <a:extLst>
              <a:ext uri="{FF2B5EF4-FFF2-40B4-BE49-F238E27FC236}">
                <a16:creationId xmlns:a16="http://schemas.microsoft.com/office/drawing/2014/main" id="{1B3CA210-962C-3446-AF5F-3B4BF27EA00E}"/>
              </a:ext>
            </a:extLst>
          </p:cNvPr>
          <p:cNvSpPr>
            <a:spLocks noGrp="1"/>
          </p:cNvSpPr>
          <p:nvPr>
            <p:ph type="body" sz="quarter" idx="19" hasCustomPrompt="1"/>
          </p:nvPr>
        </p:nvSpPr>
        <p:spPr>
          <a:xfrm>
            <a:off x="165513" y="1854569"/>
            <a:ext cx="2101279"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120" name="Text Placeholder 2">
            <a:extLst>
              <a:ext uri="{FF2B5EF4-FFF2-40B4-BE49-F238E27FC236}">
                <a16:creationId xmlns:a16="http://schemas.microsoft.com/office/drawing/2014/main" id="{414655FA-0D09-284C-BC4E-1577D161CC45}"/>
              </a:ext>
            </a:extLst>
          </p:cNvPr>
          <p:cNvSpPr>
            <a:spLocks noGrp="1"/>
          </p:cNvSpPr>
          <p:nvPr>
            <p:ph type="body" sz="quarter" idx="20" hasCustomPrompt="1"/>
          </p:nvPr>
        </p:nvSpPr>
        <p:spPr>
          <a:xfrm>
            <a:off x="7492905" y="1869944"/>
            <a:ext cx="2101279" cy="765175"/>
          </a:xfrm>
        </p:spPr>
        <p:txBody>
          <a:bodyPr anchor="b">
            <a:noAutofit/>
          </a:bodyPr>
          <a:lstStyle>
            <a:lvl1pPr marL="0" indent="0" algn="ctr">
              <a:buNone/>
              <a:defRPr sz="2000" b="1">
                <a:solidFill>
                  <a:schemeClr val="bg1"/>
                </a:solidFill>
              </a:defRPr>
            </a:lvl1pPr>
          </a:lstStyle>
          <a:p>
            <a:pPr lvl="0"/>
            <a:r>
              <a:rPr lang="en-US"/>
              <a:t>Click to add title</a:t>
            </a:r>
          </a:p>
        </p:txBody>
      </p:sp>
      <p:sp>
        <p:nvSpPr>
          <p:cNvPr id="121" name="Text Placeholder 2">
            <a:extLst>
              <a:ext uri="{FF2B5EF4-FFF2-40B4-BE49-F238E27FC236}">
                <a16:creationId xmlns:a16="http://schemas.microsoft.com/office/drawing/2014/main" id="{2134B048-9FFE-B943-8812-C4E262EC6951}"/>
              </a:ext>
            </a:extLst>
          </p:cNvPr>
          <p:cNvSpPr>
            <a:spLocks noGrp="1"/>
          </p:cNvSpPr>
          <p:nvPr>
            <p:ph type="body" sz="quarter" idx="21" hasCustomPrompt="1"/>
          </p:nvPr>
        </p:nvSpPr>
        <p:spPr>
          <a:xfrm>
            <a:off x="9925209" y="1854569"/>
            <a:ext cx="2101279" cy="765175"/>
          </a:xfrm>
        </p:spPr>
        <p:txBody>
          <a:bodyPr anchor="b">
            <a:noAutofit/>
          </a:bodyPr>
          <a:lstStyle>
            <a:lvl1pPr marL="0" indent="0" algn="ctr">
              <a:buNone/>
              <a:defRPr sz="2000" b="1">
                <a:solidFill>
                  <a:schemeClr val="tx2"/>
                </a:solidFill>
              </a:defRPr>
            </a:lvl1pPr>
          </a:lstStyle>
          <a:p>
            <a:pPr lvl="0"/>
            <a:r>
              <a:rPr lang="en-US"/>
              <a:t>Click to add title</a:t>
            </a:r>
          </a:p>
        </p:txBody>
      </p:sp>
    </p:spTree>
    <p:extLst>
      <p:ext uri="{BB962C8B-B14F-4D97-AF65-F5344CB8AC3E}">
        <p14:creationId xmlns:p14="http://schemas.microsoft.com/office/powerpoint/2010/main" val="106712926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35A 2 Col Title + Text + Conten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979B76D-08BC-40DE-945E-D38A4C9574AE}"/>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4F819A3-C1BF-4C1B-9BB1-5A2E4E270966}"/>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AD0F6585-B839-4A16-8DEE-BD01A68FB385}"/>
              </a:ext>
            </a:extLst>
          </p:cNvPr>
          <p:cNvSpPr/>
          <p:nvPr userDrawn="1"/>
        </p:nvSpPr>
        <p:spPr>
          <a:xfrm>
            <a:off x="0" y="2985"/>
            <a:ext cx="4069080" cy="6109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FF5722E3-871F-43C5-8340-6E2074E80E92}"/>
              </a:ext>
            </a:extLst>
          </p:cNvPr>
          <p:cNvSpPr>
            <a:spLocks noGrp="1"/>
          </p:cNvSpPr>
          <p:nvPr>
            <p:ph type="body" sz="quarter" idx="14" hasCustomPrompt="1"/>
          </p:nvPr>
        </p:nvSpPr>
        <p:spPr>
          <a:xfrm>
            <a:off x="271320" y="1215792"/>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8" name="Text Placeholder 2">
            <a:extLst>
              <a:ext uri="{FF2B5EF4-FFF2-40B4-BE49-F238E27FC236}">
                <a16:creationId xmlns:a16="http://schemas.microsoft.com/office/drawing/2014/main" id="{A4F71122-F141-492E-B344-21CEB32B4722}"/>
              </a:ext>
            </a:extLst>
          </p:cNvPr>
          <p:cNvSpPr>
            <a:spLocks noGrp="1"/>
          </p:cNvSpPr>
          <p:nvPr>
            <p:ph type="body" sz="quarter" idx="15" hasCustomPrompt="1"/>
          </p:nvPr>
        </p:nvSpPr>
        <p:spPr>
          <a:xfrm>
            <a:off x="271320" y="3049688"/>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9" name="Content Placeholder 4">
            <a:extLst>
              <a:ext uri="{FF2B5EF4-FFF2-40B4-BE49-F238E27FC236}">
                <a16:creationId xmlns:a16="http://schemas.microsoft.com/office/drawing/2014/main" id="{6F286312-AAC7-4FF3-87EB-007AD51234CC}"/>
              </a:ext>
            </a:extLst>
          </p:cNvPr>
          <p:cNvSpPr>
            <a:spLocks noGrp="1"/>
          </p:cNvSpPr>
          <p:nvPr>
            <p:ph sz="quarter" idx="27" hasCustomPrompt="1"/>
          </p:nvPr>
        </p:nvSpPr>
        <p:spPr>
          <a:xfrm>
            <a:off x="4069080" y="6160"/>
            <a:ext cx="8122920" cy="6106733"/>
          </a:xfrm>
        </p:spPr>
        <p:txBody>
          <a:bodyPr>
            <a:norm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Tree>
    <p:extLst>
      <p:ext uri="{BB962C8B-B14F-4D97-AF65-F5344CB8AC3E}">
        <p14:creationId xmlns:p14="http://schemas.microsoft.com/office/powerpoint/2010/main" val="157420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A: Title + Content White">
    <p:spTree>
      <p:nvGrpSpPr>
        <p:cNvPr id="1" name=""/>
        <p:cNvGrpSpPr/>
        <p:nvPr/>
      </p:nvGrpSpPr>
      <p:grpSpPr>
        <a:xfrm>
          <a:off x="0" y="0"/>
          <a:ext cx="0" cy="0"/>
          <a:chOff x="0" y="0"/>
          <a:chExt cx="0" cy="0"/>
        </a:xfrm>
      </p:grpSpPr>
      <p:sp>
        <p:nvSpPr>
          <p:cNvPr id="77" name="Slide Number Placeholder 76">
            <a:extLst>
              <a:ext uri="{FF2B5EF4-FFF2-40B4-BE49-F238E27FC236}">
                <a16:creationId xmlns:a16="http://schemas.microsoft.com/office/drawing/2014/main" id="{A21BE858-87E5-A042-BB17-EBB81BFC2B2B}"/>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82" name="Text Placeholder 2">
            <a:extLst>
              <a:ext uri="{FF2B5EF4-FFF2-40B4-BE49-F238E27FC236}">
                <a16:creationId xmlns:a16="http://schemas.microsoft.com/office/drawing/2014/main" id="{C6F52D02-C883-3043-BEBF-409163073D62}"/>
              </a:ext>
            </a:extLst>
          </p:cNvPr>
          <p:cNvSpPr>
            <a:spLocks noGrp="1"/>
          </p:cNvSpPr>
          <p:nvPr>
            <p:ph type="body" sz="quarter" idx="16"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83" name="Text Placeholder 4">
            <a:extLst>
              <a:ext uri="{FF2B5EF4-FFF2-40B4-BE49-F238E27FC236}">
                <a16:creationId xmlns:a16="http://schemas.microsoft.com/office/drawing/2014/main" id="{B83ABAE1-7EF8-0441-AC66-E24849EEC454}"/>
              </a:ext>
            </a:extLst>
          </p:cNvPr>
          <p:cNvSpPr>
            <a:spLocks noGrp="1"/>
          </p:cNvSpPr>
          <p:nvPr>
            <p:ph type="body" sz="quarter" idx="12"/>
          </p:nvPr>
        </p:nvSpPr>
        <p:spPr>
          <a:xfrm>
            <a:off x="657181" y="1374070"/>
            <a:ext cx="10081012" cy="4190053"/>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11">
            <a:extLst>
              <a:ext uri="{FF2B5EF4-FFF2-40B4-BE49-F238E27FC236}">
                <a16:creationId xmlns:a16="http://schemas.microsoft.com/office/drawing/2014/main" id="{08B5C9D3-AC78-104F-B40E-E2B8C4CFA894}"/>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85414403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35B 2 Col Title + Text + Content Gree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979B76D-08BC-40DE-945E-D38A4C9574AE}"/>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4F819A3-C1BF-4C1B-9BB1-5A2E4E270966}"/>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AD0F6585-B839-4A16-8DEE-BD01A68FB385}"/>
              </a:ext>
            </a:extLst>
          </p:cNvPr>
          <p:cNvSpPr/>
          <p:nvPr userDrawn="1"/>
        </p:nvSpPr>
        <p:spPr>
          <a:xfrm>
            <a:off x="0" y="2985"/>
            <a:ext cx="4069080"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FF5722E3-871F-43C5-8340-6E2074E80E92}"/>
              </a:ext>
            </a:extLst>
          </p:cNvPr>
          <p:cNvSpPr>
            <a:spLocks noGrp="1"/>
          </p:cNvSpPr>
          <p:nvPr>
            <p:ph type="body" sz="quarter" idx="14" hasCustomPrompt="1"/>
          </p:nvPr>
        </p:nvSpPr>
        <p:spPr>
          <a:xfrm>
            <a:off x="271320" y="1215792"/>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8" name="Text Placeholder 2">
            <a:extLst>
              <a:ext uri="{FF2B5EF4-FFF2-40B4-BE49-F238E27FC236}">
                <a16:creationId xmlns:a16="http://schemas.microsoft.com/office/drawing/2014/main" id="{A4F71122-F141-492E-B344-21CEB32B4722}"/>
              </a:ext>
            </a:extLst>
          </p:cNvPr>
          <p:cNvSpPr>
            <a:spLocks noGrp="1"/>
          </p:cNvSpPr>
          <p:nvPr>
            <p:ph type="body" sz="quarter" idx="15" hasCustomPrompt="1"/>
          </p:nvPr>
        </p:nvSpPr>
        <p:spPr>
          <a:xfrm>
            <a:off x="271320" y="3049688"/>
            <a:ext cx="3513799" cy="2786067"/>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9" name="Content Placeholder 4">
            <a:extLst>
              <a:ext uri="{FF2B5EF4-FFF2-40B4-BE49-F238E27FC236}">
                <a16:creationId xmlns:a16="http://schemas.microsoft.com/office/drawing/2014/main" id="{6F286312-AAC7-4FF3-87EB-007AD51234CC}"/>
              </a:ext>
            </a:extLst>
          </p:cNvPr>
          <p:cNvSpPr>
            <a:spLocks noGrp="1"/>
          </p:cNvSpPr>
          <p:nvPr>
            <p:ph sz="quarter" idx="27" hasCustomPrompt="1"/>
          </p:nvPr>
        </p:nvSpPr>
        <p:spPr>
          <a:xfrm>
            <a:off x="4069080" y="6160"/>
            <a:ext cx="8122920" cy="6106733"/>
          </a:xfrm>
        </p:spPr>
        <p:txBody>
          <a:bodyPr>
            <a:norm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Tree>
    <p:extLst>
      <p:ext uri="{BB962C8B-B14F-4D97-AF65-F5344CB8AC3E}">
        <p14:creationId xmlns:p14="http://schemas.microsoft.com/office/powerpoint/2010/main" val="313665573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35C 2 Col Title + Text + Content Oran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979B76D-08BC-40DE-945E-D38A4C9574AE}"/>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4F819A3-C1BF-4C1B-9BB1-5A2E4E270966}"/>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AD0F6585-B839-4A16-8DEE-BD01A68FB385}"/>
              </a:ext>
            </a:extLst>
          </p:cNvPr>
          <p:cNvSpPr/>
          <p:nvPr userDrawn="1"/>
        </p:nvSpPr>
        <p:spPr>
          <a:xfrm>
            <a:off x="0" y="2985"/>
            <a:ext cx="4069080" cy="61099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FF5722E3-871F-43C5-8340-6E2074E80E92}"/>
              </a:ext>
            </a:extLst>
          </p:cNvPr>
          <p:cNvSpPr>
            <a:spLocks noGrp="1"/>
          </p:cNvSpPr>
          <p:nvPr>
            <p:ph type="body" sz="quarter" idx="14" hasCustomPrompt="1"/>
          </p:nvPr>
        </p:nvSpPr>
        <p:spPr>
          <a:xfrm>
            <a:off x="271320" y="1215792"/>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8" name="Text Placeholder 2">
            <a:extLst>
              <a:ext uri="{FF2B5EF4-FFF2-40B4-BE49-F238E27FC236}">
                <a16:creationId xmlns:a16="http://schemas.microsoft.com/office/drawing/2014/main" id="{A4F71122-F141-492E-B344-21CEB32B4722}"/>
              </a:ext>
            </a:extLst>
          </p:cNvPr>
          <p:cNvSpPr>
            <a:spLocks noGrp="1"/>
          </p:cNvSpPr>
          <p:nvPr>
            <p:ph type="body" sz="quarter" idx="15" hasCustomPrompt="1"/>
          </p:nvPr>
        </p:nvSpPr>
        <p:spPr>
          <a:xfrm>
            <a:off x="271320" y="3049688"/>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10" name="Content Placeholder 4">
            <a:extLst>
              <a:ext uri="{FF2B5EF4-FFF2-40B4-BE49-F238E27FC236}">
                <a16:creationId xmlns:a16="http://schemas.microsoft.com/office/drawing/2014/main" id="{B780A79E-7B9D-464C-B300-FF6AF3EBE662}"/>
              </a:ext>
            </a:extLst>
          </p:cNvPr>
          <p:cNvSpPr>
            <a:spLocks noGrp="1"/>
          </p:cNvSpPr>
          <p:nvPr>
            <p:ph sz="quarter" idx="27" hasCustomPrompt="1"/>
          </p:nvPr>
        </p:nvSpPr>
        <p:spPr>
          <a:xfrm>
            <a:off x="4069080" y="6160"/>
            <a:ext cx="8122920" cy="6106733"/>
          </a:xfrm>
        </p:spPr>
        <p:txBody>
          <a:bodyPr>
            <a:norm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Tree>
    <p:extLst>
      <p:ext uri="{BB962C8B-B14F-4D97-AF65-F5344CB8AC3E}">
        <p14:creationId xmlns:p14="http://schemas.microsoft.com/office/powerpoint/2010/main" val="50478995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35D 2 Col Title + Text + Content Yellow">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979B76D-08BC-40DE-945E-D38A4C9574AE}"/>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4F819A3-C1BF-4C1B-9BB1-5A2E4E270966}"/>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AD0F6585-B839-4A16-8DEE-BD01A68FB385}"/>
              </a:ext>
            </a:extLst>
          </p:cNvPr>
          <p:cNvSpPr/>
          <p:nvPr userDrawn="1"/>
        </p:nvSpPr>
        <p:spPr>
          <a:xfrm>
            <a:off x="0" y="2985"/>
            <a:ext cx="4069080" cy="61099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FF5722E3-871F-43C5-8340-6E2074E80E92}"/>
              </a:ext>
            </a:extLst>
          </p:cNvPr>
          <p:cNvSpPr>
            <a:spLocks noGrp="1"/>
          </p:cNvSpPr>
          <p:nvPr>
            <p:ph type="body" sz="quarter" idx="14" hasCustomPrompt="1"/>
          </p:nvPr>
        </p:nvSpPr>
        <p:spPr>
          <a:xfrm>
            <a:off x="271320" y="1215792"/>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8" name="Text Placeholder 2">
            <a:extLst>
              <a:ext uri="{FF2B5EF4-FFF2-40B4-BE49-F238E27FC236}">
                <a16:creationId xmlns:a16="http://schemas.microsoft.com/office/drawing/2014/main" id="{A4F71122-F141-492E-B344-21CEB32B4722}"/>
              </a:ext>
            </a:extLst>
          </p:cNvPr>
          <p:cNvSpPr>
            <a:spLocks noGrp="1"/>
          </p:cNvSpPr>
          <p:nvPr>
            <p:ph type="body" sz="quarter" idx="15" hasCustomPrompt="1"/>
          </p:nvPr>
        </p:nvSpPr>
        <p:spPr>
          <a:xfrm>
            <a:off x="271320" y="3049688"/>
            <a:ext cx="3513799" cy="2786067"/>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11" name="Content Placeholder 4">
            <a:extLst>
              <a:ext uri="{FF2B5EF4-FFF2-40B4-BE49-F238E27FC236}">
                <a16:creationId xmlns:a16="http://schemas.microsoft.com/office/drawing/2014/main" id="{88092A1D-19D7-425B-A07B-02251C48ED5B}"/>
              </a:ext>
            </a:extLst>
          </p:cNvPr>
          <p:cNvSpPr>
            <a:spLocks noGrp="1"/>
          </p:cNvSpPr>
          <p:nvPr>
            <p:ph sz="quarter" idx="27" hasCustomPrompt="1"/>
          </p:nvPr>
        </p:nvSpPr>
        <p:spPr>
          <a:xfrm>
            <a:off x="4069080" y="6160"/>
            <a:ext cx="8122920" cy="6106733"/>
          </a:xfrm>
        </p:spPr>
        <p:txBody>
          <a:bodyPr>
            <a:normAutofit/>
          </a:bodyPr>
          <a:lstStyle>
            <a:lvl1pPr>
              <a:defRPr sz="18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Click an icon to insert content</a:t>
            </a:r>
          </a:p>
        </p:txBody>
      </p:sp>
    </p:spTree>
    <p:extLst>
      <p:ext uri="{BB962C8B-B14F-4D97-AF65-F5344CB8AC3E}">
        <p14:creationId xmlns:p14="http://schemas.microsoft.com/office/powerpoint/2010/main" val="428092221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36A 2 Col Image + Title + Text_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0CB35C-5D53-426C-A840-A587C1B54D69}"/>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3343358-0AE9-4FF7-B0F5-A0DC0AAA4FA2}"/>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6" name="Rectangle 5">
            <a:extLst>
              <a:ext uri="{FF2B5EF4-FFF2-40B4-BE49-F238E27FC236}">
                <a16:creationId xmlns:a16="http://schemas.microsoft.com/office/drawing/2014/main" id="{4F865D1A-F8E6-41BA-88E5-2663103F3F22}"/>
              </a:ext>
            </a:extLst>
          </p:cNvPr>
          <p:cNvSpPr/>
          <p:nvPr userDrawn="1"/>
        </p:nvSpPr>
        <p:spPr>
          <a:xfrm>
            <a:off x="8109712" y="0"/>
            <a:ext cx="4082288" cy="6109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CF5BAB28-E37A-41F9-BAA7-84E609C62DD2}"/>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8" name="Text Placeholder 2">
            <a:extLst>
              <a:ext uri="{FF2B5EF4-FFF2-40B4-BE49-F238E27FC236}">
                <a16:creationId xmlns:a16="http://schemas.microsoft.com/office/drawing/2014/main" id="{16666B3F-C293-4AFD-98CA-602F21A85673}"/>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9" name="Picture Placeholder 2">
            <a:extLst>
              <a:ext uri="{FF2B5EF4-FFF2-40B4-BE49-F238E27FC236}">
                <a16:creationId xmlns:a16="http://schemas.microsoft.com/office/drawing/2014/main" id="{A52363E6-E35E-4B2C-877F-CCA7322CB97E}"/>
              </a:ext>
            </a:extLst>
          </p:cNvPr>
          <p:cNvSpPr>
            <a:spLocks noGrp="1"/>
          </p:cNvSpPr>
          <p:nvPr>
            <p:ph type="pic" sz="quarter" idx="12"/>
          </p:nvPr>
        </p:nvSpPr>
        <p:spPr>
          <a:xfrm>
            <a:off x="1" y="-1"/>
            <a:ext cx="8116824" cy="6109909"/>
          </a:xfrm>
        </p:spPr>
        <p:txBody>
          <a:bodyPr/>
          <a:lstStyle/>
          <a:p>
            <a:endParaRPr lang="en-US"/>
          </a:p>
        </p:txBody>
      </p:sp>
    </p:spTree>
    <p:extLst>
      <p:ext uri="{BB962C8B-B14F-4D97-AF65-F5344CB8AC3E}">
        <p14:creationId xmlns:p14="http://schemas.microsoft.com/office/powerpoint/2010/main" val="116883961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36B 2 Col Image + Title + Text_Gree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0CB35C-5D53-426C-A840-A587C1B54D69}"/>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3343358-0AE9-4FF7-B0F5-A0DC0AAA4FA2}"/>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6" name="Rectangle 5">
            <a:extLst>
              <a:ext uri="{FF2B5EF4-FFF2-40B4-BE49-F238E27FC236}">
                <a16:creationId xmlns:a16="http://schemas.microsoft.com/office/drawing/2014/main" id="{4F865D1A-F8E6-41BA-88E5-2663103F3F22}"/>
              </a:ext>
            </a:extLst>
          </p:cNvPr>
          <p:cNvSpPr/>
          <p:nvPr userDrawn="1"/>
        </p:nvSpPr>
        <p:spPr>
          <a:xfrm>
            <a:off x="8109712" y="0"/>
            <a:ext cx="4082288"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CF5BAB28-E37A-41F9-BAA7-84E609C62DD2}"/>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8" name="Text Placeholder 2">
            <a:extLst>
              <a:ext uri="{FF2B5EF4-FFF2-40B4-BE49-F238E27FC236}">
                <a16:creationId xmlns:a16="http://schemas.microsoft.com/office/drawing/2014/main" id="{16666B3F-C293-4AFD-98CA-602F21A85673}"/>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9" name="Picture Placeholder 2">
            <a:extLst>
              <a:ext uri="{FF2B5EF4-FFF2-40B4-BE49-F238E27FC236}">
                <a16:creationId xmlns:a16="http://schemas.microsoft.com/office/drawing/2014/main" id="{61AF883C-3D30-471E-BD4A-4C4327608D85}"/>
              </a:ext>
            </a:extLst>
          </p:cNvPr>
          <p:cNvSpPr>
            <a:spLocks noGrp="1"/>
          </p:cNvSpPr>
          <p:nvPr>
            <p:ph type="pic" sz="quarter" idx="12"/>
          </p:nvPr>
        </p:nvSpPr>
        <p:spPr>
          <a:xfrm>
            <a:off x="1" y="-1"/>
            <a:ext cx="8116824" cy="6109909"/>
          </a:xfrm>
        </p:spPr>
        <p:txBody>
          <a:bodyPr/>
          <a:lstStyle/>
          <a:p>
            <a:endParaRPr lang="en-US"/>
          </a:p>
        </p:txBody>
      </p:sp>
    </p:spTree>
    <p:extLst>
      <p:ext uri="{BB962C8B-B14F-4D97-AF65-F5344CB8AC3E}">
        <p14:creationId xmlns:p14="http://schemas.microsoft.com/office/powerpoint/2010/main" val="84288496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36C 2 Col Image + Title + Text_Oran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0CB35C-5D53-426C-A840-A587C1B54D69}"/>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3343358-0AE9-4FF7-B0F5-A0DC0AAA4FA2}"/>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Picture Placeholder 2">
            <a:extLst>
              <a:ext uri="{FF2B5EF4-FFF2-40B4-BE49-F238E27FC236}">
                <a16:creationId xmlns:a16="http://schemas.microsoft.com/office/drawing/2014/main" id="{BF0052D4-CD67-48E8-AEB7-35856D8C0093}"/>
              </a:ext>
            </a:extLst>
          </p:cNvPr>
          <p:cNvSpPr>
            <a:spLocks noGrp="1"/>
          </p:cNvSpPr>
          <p:nvPr>
            <p:ph type="pic" sz="quarter" idx="12"/>
          </p:nvPr>
        </p:nvSpPr>
        <p:spPr>
          <a:xfrm>
            <a:off x="1" y="-1"/>
            <a:ext cx="8116824" cy="6109909"/>
          </a:xfrm>
        </p:spPr>
        <p:txBody>
          <a:bodyPr/>
          <a:lstStyle/>
          <a:p>
            <a:endParaRPr lang="en-US"/>
          </a:p>
        </p:txBody>
      </p:sp>
      <p:sp>
        <p:nvSpPr>
          <p:cNvPr id="6" name="Rectangle 5">
            <a:extLst>
              <a:ext uri="{FF2B5EF4-FFF2-40B4-BE49-F238E27FC236}">
                <a16:creationId xmlns:a16="http://schemas.microsoft.com/office/drawing/2014/main" id="{4F865D1A-F8E6-41BA-88E5-2663103F3F22}"/>
              </a:ext>
            </a:extLst>
          </p:cNvPr>
          <p:cNvSpPr/>
          <p:nvPr userDrawn="1"/>
        </p:nvSpPr>
        <p:spPr>
          <a:xfrm>
            <a:off x="8109712" y="0"/>
            <a:ext cx="4082288" cy="61099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CF5BAB28-E37A-41F9-BAA7-84E609C62DD2}"/>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8" name="Text Placeholder 2">
            <a:extLst>
              <a:ext uri="{FF2B5EF4-FFF2-40B4-BE49-F238E27FC236}">
                <a16:creationId xmlns:a16="http://schemas.microsoft.com/office/drawing/2014/main" id="{16666B3F-C293-4AFD-98CA-602F21A85673}"/>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bg2"/>
                </a:solidFill>
              </a:defRPr>
            </a:lvl1pPr>
          </a:lstStyle>
          <a:p>
            <a:pPr lvl="0"/>
            <a:r>
              <a:rPr lang="en-US"/>
              <a:t>Click to add text</a:t>
            </a:r>
          </a:p>
        </p:txBody>
      </p:sp>
    </p:spTree>
    <p:extLst>
      <p:ext uri="{BB962C8B-B14F-4D97-AF65-F5344CB8AC3E}">
        <p14:creationId xmlns:p14="http://schemas.microsoft.com/office/powerpoint/2010/main" val="28468928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36D 2 Col Image + Title + Text_Yellow">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0CB35C-5D53-426C-A840-A587C1B54D69}"/>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3343358-0AE9-4FF7-B0F5-A0DC0AAA4FA2}"/>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6" name="Rectangle 5">
            <a:extLst>
              <a:ext uri="{FF2B5EF4-FFF2-40B4-BE49-F238E27FC236}">
                <a16:creationId xmlns:a16="http://schemas.microsoft.com/office/drawing/2014/main" id="{4F865D1A-F8E6-41BA-88E5-2663103F3F22}"/>
              </a:ext>
            </a:extLst>
          </p:cNvPr>
          <p:cNvSpPr/>
          <p:nvPr userDrawn="1"/>
        </p:nvSpPr>
        <p:spPr>
          <a:xfrm>
            <a:off x="8109712" y="0"/>
            <a:ext cx="4082288" cy="61099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CF5BAB28-E37A-41F9-BAA7-84E609C62DD2}"/>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8" name="Text Placeholder 2">
            <a:extLst>
              <a:ext uri="{FF2B5EF4-FFF2-40B4-BE49-F238E27FC236}">
                <a16:creationId xmlns:a16="http://schemas.microsoft.com/office/drawing/2014/main" id="{16666B3F-C293-4AFD-98CA-602F21A85673}"/>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tx2"/>
                </a:solidFill>
              </a:defRPr>
            </a:lvl1pPr>
          </a:lstStyle>
          <a:p>
            <a:pPr lvl="0"/>
            <a:r>
              <a:rPr lang="en-US"/>
              <a:t>Click to add text</a:t>
            </a:r>
          </a:p>
        </p:txBody>
      </p:sp>
      <p:sp>
        <p:nvSpPr>
          <p:cNvPr id="9" name="Picture Placeholder 2">
            <a:extLst>
              <a:ext uri="{FF2B5EF4-FFF2-40B4-BE49-F238E27FC236}">
                <a16:creationId xmlns:a16="http://schemas.microsoft.com/office/drawing/2014/main" id="{BBFC2E33-B6CB-4ED9-B3C6-BD8B99FC0C51}"/>
              </a:ext>
            </a:extLst>
          </p:cNvPr>
          <p:cNvSpPr>
            <a:spLocks noGrp="1"/>
          </p:cNvSpPr>
          <p:nvPr>
            <p:ph type="pic" sz="quarter" idx="12"/>
          </p:nvPr>
        </p:nvSpPr>
        <p:spPr>
          <a:xfrm>
            <a:off x="1" y="-1"/>
            <a:ext cx="8116824" cy="6109909"/>
          </a:xfrm>
        </p:spPr>
        <p:txBody>
          <a:bodyPr/>
          <a:lstStyle/>
          <a:p>
            <a:endParaRPr lang="en-US"/>
          </a:p>
        </p:txBody>
      </p:sp>
    </p:spTree>
    <p:extLst>
      <p:ext uri="{BB962C8B-B14F-4D97-AF65-F5344CB8AC3E}">
        <p14:creationId xmlns:p14="http://schemas.microsoft.com/office/powerpoint/2010/main" val="213676178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36F 2 Col Image + Title + Text_Gree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0CB35C-5D53-426C-A840-A587C1B54D69}"/>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F3343358-0AE9-4FF7-B0F5-A0DC0AAA4FA2}"/>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6" name="Rectangle 5">
            <a:extLst>
              <a:ext uri="{FF2B5EF4-FFF2-40B4-BE49-F238E27FC236}">
                <a16:creationId xmlns:a16="http://schemas.microsoft.com/office/drawing/2014/main" id="{4F865D1A-F8E6-41BA-88E5-2663103F3F22}"/>
              </a:ext>
            </a:extLst>
          </p:cNvPr>
          <p:cNvSpPr/>
          <p:nvPr userDrawn="1"/>
        </p:nvSpPr>
        <p:spPr>
          <a:xfrm>
            <a:off x="8109712" y="0"/>
            <a:ext cx="4082288" cy="61099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CF5BAB28-E37A-41F9-BAA7-84E609C62DD2}"/>
              </a:ext>
            </a:extLst>
          </p:cNvPr>
          <p:cNvSpPr>
            <a:spLocks noGrp="1"/>
          </p:cNvSpPr>
          <p:nvPr>
            <p:ph type="body" sz="quarter" idx="14" hasCustomPrompt="1"/>
          </p:nvPr>
        </p:nvSpPr>
        <p:spPr>
          <a:xfrm>
            <a:off x="8391192" y="1222746"/>
            <a:ext cx="3513799" cy="1526886"/>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8" name="Text Placeholder 2">
            <a:extLst>
              <a:ext uri="{FF2B5EF4-FFF2-40B4-BE49-F238E27FC236}">
                <a16:creationId xmlns:a16="http://schemas.microsoft.com/office/drawing/2014/main" id="{16666B3F-C293-4AFD-98CA-602F21A85673}"/>
              </a:ext>
            </a:extLst>
          </p:cNvPr>
          <p:cNvSpPr>
            <a:spLocks noGrp="1"/>
          </p:cNvSpPr>
          <p:nvPr>
            <p:ph type="body" sz="quarter" idx="15" hasCustomPrompt="1"/>
          </p:nvPr>
        </p:nvSpPr>
        <p:spPr>
          <a:xfrm>
            <a:off x="8391192" y="3056642"/>
            <a:ext cx="3513799" cy="2786067"/>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9" name="Picture Placeholder 2">
            <a:extLst>
              <a:ext uri="{FF2B5EF4-FFF2-40B4-BE49-F238E27FC236}">
                <a16:creationId xmlns:a16="http://schemas.microsoft.com/office/drawing/2014/main" id="{01536BA4-55D6-4810-AE49-95BEFE8A9270}"/>
              </a:ext>
            </a:extLst>
          </p:cNvPr>
          <p:cNvSpPr>
            <a:spLocks noGrp="1"/>
          </p:cNvSpPr>
          <p:nvPr>
            <p:ph type="pic" sz="quarter" idx="12"/>
          </p:nvPr>
        </p:nvSpPr>
        <p:spPr>
          <a:xfrm>
            <a:off x="1" y="-1"/>
            <a:ext cx="8116824" cy="6109909"/>
          </a:xfrm>
        </p:spPr>
        <p:txBody>
          <a:bodyPr/>
          <a:lstStyle/>
          <a:p>
            <a:endParaRPr lang="en-US"/>
          </a:p>
        </p:txBody>
      </p:sp>
    </p:spTree>
    <p:extLst>
      <p:ext uri="{BB962C8B-B14F-4D97-AF65-F5344CB8AC3E}">
        <p14:creationId xmlns:p14="http://schemas.microsoft.com/office/powerpoint/2010/main" val="37877261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37A 2 Col Title + Text + Image_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DB3922-B6BC-4C71-8528-AAB4FA0204D1}"/>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9ABE9DC2-3041-45FD-AACB-5AC64ED3FA8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8E455988-234A-4A50-B67F-CCE501AB5799}"/>
              </a:ext>
            </a:extLst>
          </p:cNvPr>
          <p:cNvSpPr/>
          <p:nvPr userDrawn="1"/>
        </p:nvSpPr>
        <p:spPr>
          <a:xfrm>
            <a:off x="0" y="0"/>
            <a:ext cx="2432304"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F1621932-0ED9-44DA-8709-BA3F7061C896}"/>
              </a:ext>
            </a:extLst>
          </p:cNvPr>
          <p:cNvSpPr>
            <a:spLocks noGrp="1"/>
          </p:cNvSpPr>
          <p:nvPr>
            <p:ph type="body" sz="quarter" idx="12" hasCustomPrompt="1"/>
          </p:nvPr>
        </p:nvSpPr>
        <p:spPr>
          <a:xfrm>
            <a:off x="164592" y="2692400"/>
            <a:ext cx="2103120" cy="3235415"/>
          </a:xfrm>
        </p:spPr>
        <p:txBody>
          <a:bodyPr lIns="91440" rIns="91440" anchor="t">
            <a:noAutofit/>
          </a:bodyPr>
          <a:lstStyle>
            <a:lvl1pPr marL="0" indent="0" algn="ctr">
              <a:buNone/>
              <a:defRPr sz="2000">
                <a:solidFill>
                  <a:schemeClr val="bg2"/>
                </a:solidFill>
              </a:defRPr>
            </a:lvl1pPr>
          </a:lstStyle>
          <a:p>
            <a:pPr lvl="0"/>
            <a:r>
              <a:rPr lang="en-US"/>
              <a:t>Click to add text.</a:t>
            </a:r>
          </a:p>
        </p:txBody>
      </p:sp>
      <p:sp>
        <p:nvSpPr>
          <p:cNvPr id="7" name="Text Placeholder 2">
            <a:extLst>
              <a:ext uri="{FF2B5EF4-FFF2-40B4-BE49-F238E27FC236}">
                <a16:creationId xmlns:a16="http://schemas.microsoft.com/office/drawing/2014/main" id="{D140EDF6-D18E-4940-8680-4C6A7CF2F494}"/>
              </a:ext>
            </a:extLst>
          </p:cNvPr>
          <p:cNvSpPr>
            <a:spLocks noGrp="1"/>
          </p:cNvSpPr>
          <p:nvPr>
            <p:ph type="body" sz="quarter" idx="19" hasCustomPrompt="1"/>
          </p:nvPr>
        </p:nvSpPr>
        <p:spPr>
          <a:xfrm>
            <a:off x="165513" y="1854569"/>
            <a:ext cx="2101279"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8" name="Picture Placeholder 2">
            <a:extLst>
              <a:ext uri="{FF2B5EF4-FFF2-40B4-BE49-F238E27FC236}">
                <a16:creationId xmlns:a16="http://schemas.microsoft.com/office/drawing/2014/main" id="{AE719927-F0FB-4110-AE63-C8D69CF8EA29}"/>
              </a:ext>
            </a:extLst>
          </p:cNvPr>
          <p:cNvSpPr>
            <a:spLocks noGrp="1"/>
          </p:cNvSpPr>
          <p:nvPr>
            <p:ph type="pic" sz="quarter" idx="20"/>
          </p:nvPr>
        </p:nvSpPr>
        <p:spPr>
          <a:xfrm>
            <a:off x="2432304" y="-1"/>
            <a:ext cx="9759696" cy="6109909"/>
          </a:xfrm>
        </p:spPr>
        <p:txBody>
          <a:bodyPr/>
          <a:lstStyle/>
          <a:p>
            <a:endParaRPr lang="en-US"/>
          </a:p>
        </p:txBody>
      </p:sp>
    </p:spTree>
    <p:extLst>
      <p:ext uri="{BB962C8B-B14F-4D97-AF65-F5344CB8AC3E}">
        <p14:creationId xmlns:p14="http://schemas.microsoft.com/office/powerpoint/2010/main" val="318965530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37B 2 Col Title + Text + Object_Gree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DB3922-B6BC-4C71-8528-AAB4FA0204D1}"/>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9ABE9DC2-3041-45FD-AACB-5AC64ED3FA8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8E455988-234A-4A50-B67F-CCE501AB5799}"/>
              </a:ext>
            </a:extLst>
          </p:cNvPr>
          <p:cNvSpPr/>
          <p:nvPr userDrawn="1"/>
        </p:nvSpPr>
        <p:spPr>
          <a:xfrm>
            <a:off x="0" y="0"/>
            <a:ext cx="2432304"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F1621932-0ED9-44DA-8709-BA3F7061C896}"/>
              </a:ext>
            </a:extLst>
          </p:cNvPr>
          <p:cNvSpPr>
            <a:spLocks noGrp="1"/>
          </p:cNvSpPr>
          <p:nvPr>
            <p:ph type="body" sz="quarter" idx="12" hasCustomPrompt="1"/>
          </p:nvPr>
        </p:nvSpPr>
        <p:spPr>
          <a:xfrm>
            <a:off x="164592" y="2692400"/>
            <a:ext cx="2103120" cy="3235415"/>
          </a:xfrm>
        </p:spPr>
        <p:txBody>
          <a:bodyPr lIns="91440" rIns="91440" anchor="t">
            <a:noAutofit/>
          </a:bodyPr>
          <a:lstStyle>
            <a:lvl1pPr marL="0" indent="0" algn="ctr">
              <a:buNone/>
              <a:defRPr sz="2000">
                <a:solidFill>
                  <a:schemeClr val="tx2"/>
                </a:solidFill>
              </a:defRPr>
            </a:lvl1pPr>
          </a:lstStyle>
          <a:p>
            <a:pPr lvl="0"/>
            <a:r>
              <a:rPr lang="en-US"/>
              <a:t>Click to add text.</a:t>
            </a:r>
          </a:p>
        </p:txBody>
      </p:sp>
      <p:sp>
        <p:nvSpPr>
          <p:cNvPr id="7" name="Text Placeholder 2">
            <a:extLst>
              <a:ext uri="{FF2B5EF4-FFF2-40B4-BE49-F238E27FC236}">
                <a16:creationId xmlns:a16="http://schemas.microsoft.com/office/drawing/2014/main" id="{D140EDF6-D18E-4940-8680-4C6A7CF2F494}"/>
              </a:ext>
            </a:extLst>
          </p:cNvPr>
          <p:cNvSpPr>
            <a:spLocks noGrp="1"/>
          </p:cNvSpPr>
          <p:nvPr>
            <p:ph type="body" sz="quarter" idx="19" hasCustomPrompt="1"/>
          </p:nvPr>
        </p:nvSpPr>
        <p:spPr>
          <a:xfrm>
            <a:off x="165513" y="1854569"/>
            <a:ext cx="2101279"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8" name="Picture Placeholder 2">
            <a:extLst>
              <a:ext uri="{FF2B5EF4-FFF2-40B4-BE49-F238E27FC236}">
                <a16:creationId xmlns:a16="http://schemas.microsoft.com/office/drawing/2014/main" id="{39063388-3BC1-488B-97C0-46F620A371F2}"/>
              </a:ext>
            </a:extLst>
          </p:cNvPr>
          <p:cNvSpPr>
            <a:spLocks noGrp="1"/>
          </p:cNvSpPr>
          <p:nvPr>
            <p:ph type="pic" sz="quarter" idx="20"/>
          </p:nvPr>
        </p:nvSpPr>
        <p:spPr>
          <a:xfrm>
            <a:off x="2432304" y="-1"/>
            <a:ext cx="9759696" cy="6109909"/>
          </a:xfrm>
        </p:spPr>
        <p:txBody>
          <a:bodyPr/>
          <a:lstStyle/>
          <a:p>
            <a:endParaRPr lang="en-US"/>
          </a:p>
        </p:txBody>
      </p:sp>
    </p:spTree>
    <p:extLst>
      <p:ext uri="{BB962C8B-B14F-4D97-AF65-F5344CB8AC3E}">
        <p14:creationId xmlns:p14="http://schemas.microsoft.com/office/powerpoint/2010/main" val="3291941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B: Title + Content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EAE8EE-6A5E-564F-9560-D97A91EAFCCD}"/>
              </a:ext>
            </a:extLst>
          </p:cNvPr>
          <p:cNvSpPr/>
          <p:nvPr userDrawn="1"/>
        </p:nvSpPr>
        <p:spPr>
          <a:xfrm>
            <a:off x="0" y="0"/>
            <a:ext cx="12192000" cy="6860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4" name="Text Placeholder 2">
            <a:extLst>
              <a:ext uri="{FF2B5EF4-FFF2-40B4-BE49-F238E27FC236}">
                <a16:creationId xmlns:a16="http://schemas.microsoft.com/office/drawing/2014/main" id="{842FBD42-9E8C-154F-BAF5-8D1A36007FCA}"/>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7" name="Text Placeholder 4">
            <a:extLst>
              <a:ext uri="{FF2B5EF4-FFF2-40B4-BE49-F238E27FC236}">
                <a16:creationId xmlns:a16="http://schemas.microsoft.com/office/drawing/2014/main" id="{755B6202-9CA2-D44B-9818-584C5C10C238}"/>
              </a:ext>
            </a:extLst>
          </p:cNvPr>
          <p:cNvSpPr>
            <a:spLocks noGrp="1"/>
          </p:cNvSpPr>
          <p:nvPr>
            <p:ph type="body" sz="quarter" idx="12"/>
          </p:nvPr>
        </p:nvSpPr>
        <p:spPr>
          <a:xfrm>
            <a:off x="657181" y="1374070"/>
            <a:ext cx="10081012" cy="4190053"/>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7FA99BFB-3436-754F-A275-36B7022D7BA2}"/>
              </a:ext>
            </a:extLst>
          </p:cNvPr>
          <p:cNvSpPr>
            <a:spLocks noGrp="1"/>
          </p:cNvSpPr>
          <p:nvPr>
            <p:ph type="sldNum" sz="quarter" idx="14"/>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A6296920-A411-374D-A831-C6E3A2CD502B}"/>
              </a:ext>
            </a:extLst>
          </p:cNvPr>
          <p:cNvSpPr>
            <a:spLocks noGrp="1"/>
          </p:cNvSpPr>
          <p:nvPr>
            <p:ph type="ftr" sz="quarter" idx="15"/>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3526064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37C 2 Col Title + Text + Image_Oran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DB3922-B6BC-4C71-8528-AAB4FA0204D1}"/>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9ABE9DC2-3041-45FD-AACB-5AC64ED3FA8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8E455988-234A-4A50-B67F-CCE501AB5799}"/>
              </a:ext>
            </a:extLst>
          </p:cNvPr>
          <p:cNvSpPr/>
          <p:nvPr userDrawn="1"/>
        </p:nvSpPr>
        <p:spPr>
          <a:xfrm>
            <a:off x="0" y="0"/>
            <a:ext cx="2432304"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F1621932-0ED9-44DA-8709-BA3F7061C896}"/>
              </a:ext>
            </a:extLst>
          </p:cNvPr>
          <p:cNvSpPr>
            <a:spLocks noGrp="1"/>
          </p:cNvSpPr>
          <p:nvPr>
            <p:ph type="body" sz="quarter" idx="12" hasCustomPrompt="1"/>
          </p:nvPr>
        </p:nvSpPr>
        <p:spPr>
          <a:xfrm>
            <a:off x="164592" y="2692400"/>
            <a:ext cx="2103120" cy="3235415"/>
          </a:xfrm>
        </p:spPr>
        <p:txBody>
          <a:bodyPr lIns="91440" rIns="91440" anchor="t">
            <a:noAutofit/>
          </a:bodyPr>
          <a:lstStyle>
            <a:lvl1pPr marL="0" indent="0" algn="ctr">
              <a:buNone/>
              <a:defRPr sz="2000">
                <a:solidFill>
                  <a:schemeClr val="bg1"/>
                </a:solidFill>
              </a:defRPr>
            </a:lvl1pPr>
          </a:lstStyle>
          <a:p>
            <a:pPr lvl="0"/>
            <a:r>
              <a:rPr lang="en-US"/>
              <a:t>Click to add text.</a:t>
            </a:r>
          </a:p>
        </p:txBody>
      </p:sp>
      <p:sp>
        <p:nvSpPr>
          <p:cNvPr id="7" name="Text Placeholder 2">
            <a:extLst>
              <a:ext uri="{FF2B5EF4-FFF2-40B4-BE49-F238E27FC236}">
                <a16:creationId xmlns:a16="http://schemas.microsoft.com/office/drawing/2014/main" id="{D140EDF6-D18E-4940-8680-4C6A7CF2F494}"/>
              </a:ext>
            </a:extLst>
          </p:cNvPr>
          <p:cNvSpPr>
            <a:spLocks noGrp="1"/>
          </p:cNvSpPr>
          <p:nvPr>
            <p:ph type="body" sz="quarter" idx="19" hasCustomPrompt="1"/>
          </p:nvPr>
        </p:nvSpPr>
        <p:spPr>
          <a:xfrm>
            <a:off x="165513" y="1854569"/>
            <a:ext cx="2101279"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8" name="Picture Placeholder 2">
            <a:extLst>
              <a:ext uri="{FF2B5EF4-FFF2-40B4-BE49-F238E27FC236}">
                <a16:creationId xmlns:a16="http://schemas.microsoft.com/office/drawing/2014/main" id="{AE719927-F0FB-4110-AE63-C8D69CF8EA29}"/>
              </a:ext>
            </a:extLst>
          </p:cNvPr>
          <p:cNvSpPr>
            <a:spLocks noGrp="1"/>
          </p:cNvSpPr>
          <p:nvPr>
            <p:ph type="pic" sz="quarter" idx="20"/>
          </p:nvPr>
        </p:nvSpPr>
        <p:spPr>
          <a:xfrm>
            <a:off x="2432304" y="-1"/>
            <a:ext cx="9759696" cy="6109909"/>
          </a:xfrm>
        </p:spPr>
        <p:txBody>
          <a:bodyPr/>
          <a:lstStyle/>
          <a:p>
            <a:endParaRPr lang="en-US"/>
          </a:p>
        </p:txBody>
      </p:sp>
    </p:spTree>
    <p:extLst>
      <p:ext uri="{BB962C8B-B14F-4D97-AF65-F5344CB8AC3E}">
        <p14:creationId xmlns:p14="http://schemas.microsoft.com/office/powerpoint/2010/main" val="417208903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37D 2 Col Title + Text + Image_Yellow">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DB3922-B6BC-4C71-8528-AAB4FA0204D1}"/>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9ABE9DC2-3041-45FD-AACB-5AC64ED3FA8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8E455988-234A-4A50-B67F-CCE501AB5799}"/>
              </a:ext>
            </a:extLst>
          </p:cNvPr>
          <p:cNvSpPr/>
          <p:nvPr userDrawn="1"/>
        </p:nvSpPr>
        <p:spPr>
          <a:xfrm>
            <a:off x="0" y="0"/>
            <a:ext cx="2432304"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F1621932-0ED9-44DA-8709-BA3F7061C896}"/>
              </a:ext>
            </a:extLst>
          </p:cNvPr>
          <p:cNvSpPr>
            <a:spLocks noGrp="1"/>
          </p:cNvSpPr>
          <p:nvPr>
            <p:ph type="body" sz="quarter" idx="12" hasCustomPrompt="1"/>
          </p:nvPr>
        </p:nvSpPr>
        <p:spPr>
          <a:xfrm>
            <a:off x="164592" y="2692400"/>
            <a:ext cx="2103120" cy="3235415"/>
          </a:xfrm>
        </p:spPr>
        <p:txBody>
          <a:bodyPr lIns="91440" rIns="91440" anchor="t">
            <a:noAutofit/>
          </a:bodyPr>
          <a:lstStyle>
            <a:lvl1pPr marL="0" indent="0" algn="ctr">
              <a:buNone/>
              <a:defRPr sz="2000">
                <a:solidFill>
                  <a:schemeClr val="tx2"/>
                </a:solidFill>
              </a:defRPr>
            </a:lvl1pPr>
          </a:lstStyle>
          <a:p>
            <a:pPr lvl="0"/>
            <a:r>
              <a:rPr lang="en-US"/>
              <a:t>Click to add text.</a:t>
            </a:r>
          </a:p>
        </p:txBody>
      </p:sp>
      <p:sp>
        <p:nvSpPr>
          <p:cNvPr id="7" name="Text Placeholder 2">
            <a:extLst>
              <a:ext uri="{FF2B5EF4-FFF2-40B4-BE49-F238E27FC236}">
                <a16:creationId xmlns:a16="http://schemas.microsoft.com/office/drawing/2014/main" id="{D140EDF6-D18E-4940-8680-4C6A7CF2F494}"/>
              </a:ext>
            </a:extLst>
          </p:cNvPr>
          <p:cNvSpPr>
            <a:spLocks noGrp="1"/>
          </p:cNvSpPr>
          <p:nvPr>
            <p:ph type="body" sz="quarter" idx="19" hasCustomPrompt="1"/>
          </p:nvPr>
        </p:nvSpPr>
        <p:spPr>
          <a:xfrm>
            <a:off x="165513" y="1854569"/>
            <a:ext cx="2101279" cy="765175"/>
          </a:xfrm>
        </p:spPr>
        <p:txBody>
          <a:bodyPr anchor="b">
            <a:noAutofit/>
          </a:bodyPr>
          <a:lstStyle>
            <a:lvl1pPr marL="0" indent="0" algn="ctr">
              <a:buNone/>
              <a:defRPr sz="2000" b="1">
                <a:solidFill>
                  <a:schemeClr val="tx2"/>
                </a:solidFill>
              </a:defRPr>
            </a:lvl1pPr>
          </a:lstStyle>
          <a:p>
            <a:pPr lvl="0"/>
            <a:r>
              <a:rPr lang="en-US"/>
              <a:t>Click to add title</a:t>
            </a:r>
          </a:p>
        </p:txBody>
      </p:sp>
      <p:sp>
        <p:nvSpPr>
          <p:cNvPr id="8" name="Picture Placeholder 2">
            <a:extLst>
              <a:ext uri="{FF2B5EF4-FFF2-40B4-BE49-F238E27FC236}">
                <a16:creationId xmlns:a16="http://schemas.microsoft.com/office/drawing/2014/main" id="{AE719927-F0FB-4110-AE63-C8D69CF8EA29}"/>
              </a:ext>
            </a:extLst>
          </p:cNvPr>
          <p:cNvSpPr>
            <a:spLocks noGrp="1"/>
          </p:cNvSpPr>
          <p:nvPr>
            <p:ph type="pic" sz="quarter" idx="20"/>
          </p:nvPr>
        </p:nvSpPr>
        <p:spPr>
          <a:xfrm>
            <a:off x="2432304" y="-1"/>
            <a:ext cx="9759696" cy="6109909"/>
          </a:xfrm>
        </p:spPr>
        <p:txBody>
          <a:bodyPr/>
          <a:lstStyle/>
          <a:p>
            <a:endParaRPr lang="en-US"/>
          </a:p>
        </p:txBody>
      </p:sp>
    </p:spTree>
    <p:extLst>
      <p:ext uri="{BB962C8B-B14F-4D97-AF65-F5344CB8AC3E}">
        <p14:creationId xmlns:p14="http://schemas.microsoft.com/office/powerpoint/2010/main" val="235525563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37F 2 Col Title + Text + Image_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DB3922-B6BC-4C71-8528-AAB4FA0204D1}"/>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9ABE9DC2-3041-45FD-AACB-5AC64ED3FA8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5" name="Rectangle 4">
            <a:extLst>
              <a:ext uri="{FF2B5EF4-FFF2-40B4-BE49-F238E27FC236}">
                <a16:creationId xmlns:a16="http://schemas.microsoft.com/office/drawing/2014/main" id="{8E455988-234A-4A50-B67F-CCE501AB5799}"/>
              </a:ext>
            </a:extLst>
          </p:cNvPr>
          <p:cNvSpPr/>
          <p:nvPr userDrawn="1"/>
        </p:nvSpPr>
        <p:spPr>
          <a:xfrm>
            <a:off x="0" y="0"/>
            <a:ext cx="2432304" cy="6109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F1621932-0ED9-44DA-8709-BA3F7061C896}"/>
              </a:ext>
            </a:extLst>
          </p:cNvPr>
          <p:cNvSpPr>
            <a:spLocks noGrp="1"/>
          </p:cNvSpPr>
          <p:nvPr>
            <p:ph type="body" sz="quarter" idx="12" hasCustomPrompt="1"/>
          </p:nvPr>
        </p:nvSpPr>
        <p:spPr>
          <a:xfrm>
            <a:off x="164592" y="2692400"/>
            <a:ext cx="2103120" cy="3235415"/>
          </a:xfrm>
        </p:spPr>
        <p:txBody>
          <a:bodyPr lIns="91440" rIns="91440" anchor="t">
            <a:noAutofit/>
          </a:bodyPr>
          <a:lstStyle>
            <a:lvl1pPr marL="0" indent="0" algn="ctr">
              <a:buNone/>
              <a:defRPr sz="2000">
                <a:solidFill>
                  <a:schemeClr val="bg1"/>
                </a:solidFill>
              </a:defRPr>
            </a:lvl1pPr>
          </a:lstStyle>
          <a:p>
            <a:pPr lvl="0"/>
            <a:r>
              <a:rPr lang="en-US"/>
              <a:t>Click to add text.</a:t>
            </a:r>
          </a:p>
        </p:txBody>
      </p:sp>
      <p:sp>
        <p:nvSpPr>
          <p:cNvPr id="7" name="Text Placeholder 2">
            <a:extLst>
              <a:ext uri="{FF2B5EF4-FFF2-40B4-BE49-F238E27FC236}">
                <a16:creationId xmlns:a16="http://schemas.microsoft.com/office/drawing/2014/main" id="{D140EDF6-D18E-4940-8680-4C6A7CF2F494}"/>
              </a:ext>
            </a:extLst>
          </p:cNvPr>
          <p:cNvSpPr>
            <a:spLocks noGrp="1"/>
          </p:cNvSpPr>
          <p:nvPr>
            <p:ph type="body" sz="quarter" idx="19" hasCustomPrompt="1"/>
          </p:nvPr>
        </p:nvSpPr>
        <p:spPr>
          <a:xfrm>
            <a:off x="165513" y="1854569"/>
            <a:ext cx="2101279" cy="765175"/>
          </a:xfrm>
        </p:spPr>
        <p:txBody>
          <a:bodyPr anchor="b">
            <a:noAutofit/>
          </a:bodyPr>
          <a:lstStyle>
            <a:lvl1pPr marL="0" indent="0" algn="ctr">
              <a:buNone/>
              <a:defRPr sz="2000" b="1">
                <a:solidFill>
                  <a:schemeClr val="bg1"/>
                </a:solidFill>
              </a:defRPr>
            </a:lvl1pPr>
          </a:lstStyle>
          <a:p>
            <a:pPr lvl="0"/>
            <a:r>
              <a:rPr lang="en-US"/>
              <a:t>Click to add title</a:t>
            </a:r>
          </a:p>
        </p:txBody>
      </p:sp>
      <p:sp>
        <p:nvSpPr>
          <p:cNvPr id="8" name="Picture Placeholder 2">
            <a:extLst>
              <a:ext uri="{FF2B5EF4-FFF2-40B4-BE49-F238E27FC236}">
                <a16:creationId xmlns:a16="http://schemas.microsoft.com/office/drawing/2014/main" id="{AE719927-F0FB-4110-AE63-C8D69CF8EA29}"/>
              </a:ext>
            </a:extLst>
          </p:cNvPr>
          <p:cNvSpPr>
            <a:spLocks noGrp="1"/>
          </p:cNvSpPr>
          <p:nvPr>
            <p:ph type="pic" sz="quarter" idx="20"/>
          </p:nvPr>
        </p:nvSpPr>
        <p:spPr>
          <a:xfrm>
            <a:off x="2432304" y="-1"/>
            <a:ext cx="9759696" cy="6109909"/>
          </a:xfrm>
        </p:spPr>
        <p:txBody>
          <a:bodyPr/>
          <a:lstStyle/>
          <a:p>
            <a:endParaRPr lang="en-US"/>
          </a:p>
        </p:txBody>
      </p:sp>
    </p:spTree>
    <p:extLst>
      <p:ext uri="{BB962C8B-B14F-4D97-AF65-F5344CB8AC3E}">
        <p14:creationId xmlns:p14="http://schemas.microsoft.com/office/powerpoint/2010/main" val="357208674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38A Image_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DB3922-B6BC-4C71-8528-AAB4FA0204D1}"/>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9ABE9DC2-3041-45FD-AACB-5AC64ED3FA8E}"/>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8" name="Picture Placeholder 2">
            <a:extLst>
              <a:ext uri="{FF2B5EF4-FFF2-40B4-BE49-F238E27FC236}">
                <a16:creationId xmlns:a16="http://schemas.microsoft.com/office/drawing/2014/main" id="{AE719927-F0FB-4110-AE63-C8D69CF8EA29}"/>
              </a:ext>
            </a:extLst>
          </p:cNvPr>
          <p:cNvSpPr>
            <a:spLocks noGrp="1"/>
          </p:cNvSpPr>
          <p:nvPr>
            <p:ph type="pic" sz="quarter" idx="20"/>
          </p:nvPr>
        </p:nvSpPr>
        <p:spPr>
          <a:xfrm>
            <a:off x="0" y="-1"/>
            <a:ext cx="12192000" cy="6109909"/>
          </a:xfrm>
        </p:spPr>
        <p:txBody>
          <a:bodyPr/>
          <a:lstStyle/>
          <a:p>
            <a:endParaRPr lang="en-US"/>
          </a:p>
        </p:txBody>
      </p:sp>
    </p:spTree>
    <p:extLst>
      <p:ext uri="{BB962C8B-B14F-4D97-AF65-F5344CB8AC3E}">
        <p14:creationId xmlns:p14="http://schemas.microsoft.com/office/powerpoint/2010/main" val="2865519211"/>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38B 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DB3922-B6BC-4C71-8528-AAB4FA0204D1}"/>
              </a:ext>
            </a:extLst>
          </p:cNvPr>
          <p:cNvSpPr>
            <a:spLocks noGrp="1"/>
          </p:cNvSpPr>
          <p:nvPr>
            <p:ph type="ftr" sz="quarter" idx="10"/>
          </p:nvPr>
        </p:nvSpPr>
        <p:spPr/>
        <p:txBody>
          <a:bodyPr/>
          <a:lstStyle/>
          <a:p>
            <a:r>
              <a:rPr lang="en-US">
                <a:solidFill>
                  <a:srgbClr val="FFFFFF"/>
                </a:solidFill>
              </a:rPr>
              <a:t>© 2020 CHS Inc. Internal</a:t>
            </a:r>
          </a:p>
        </p:txBody>
      </p:sp>
      <p:sp>
        <p:nvSpPr>
          <p:cNvPr id="4" name="Slide Number Placeholder 3">
            <a:extLst>
              <a:ext uri="{FF2B5EF4-FFF2-40B4-BE49-F238E27FC236}">
                <a16:creationId xmlns:a16="http://schemas.microsoft.com/office/drawing/2014/main" id="{9ABE9DC2-3041-45FD-AACB-5AC64ED3FA8E}"/>
              </a:ext>
            </a:extLst>
          </p:cNvPr>
          <p:cNvSpPr>
            <a:spLocks noGrp="1"/>
          </p:cNvSpPr>
          <p:nvPr>
            <p:ph type="sldNum" sz="quarter" idx="1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384633570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39: Forward-Looking Statements">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BD3168-C7A5-D348-BB1D-50F8136EB07D}"/>
              </a:ext>
            </a:extLst>
          </p:cNvPr>
          <p:cNvSpPr txBox="1">
            <a:spLocks/>
          </p:cNvSpPr>
          <p:nvPr userDrawn="1"/>
        </p:nvSpPr>
        <p:spPr>
          <a:xfrm>
            <a:off x="671332" y="1198750"/>
            <a:ext cx="10845478" cy="4333947"/>
          </a:xfrm>
          <a:prstGeom prst="rect">
            <a:avLst/>
          </a:prstGeom>
        </p:spPr>
        <p:txBody>
          <a:bodyPr>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5000"/>
              </a:lnSpc>
              <a:buFont typeface="Arial" panose="020B0604020202020204" pitchFamily="34" charset="0"/>
              <a:buNone/>
            </a:pPr>
            <a:r>
              <a:rPr lang="en-US" sz="1400">
                <a:solidFill>
                  <a:schemeClr val="bg2"/>
                </a:solidFill>
              </a:rPr>
              <a:t>This document and the accompanying oral presentation contains, CHS Inc. (“CHS”) Internally available documents may contain, and CHS officers, directors and other representatives may from time to time make, “forward–looking statements” within the meaning of the safe harbor provisions of the U.S. Private Securities Litigation Reform Act of 1995. Forward–looking statements can be identified by words such as “anticipate,” “intend,” “plan,” “goal,” “seek,” “believe,” “project,” “estimate,” “expect,” “strategy,” “future,” “likely,” “may,” “should,” “will” and similar references to future periods. Forward–looking statements are neither historical facts nor assurances of future performance. Instead, they are based only on CHS’s current beliefs, expectations and assumptions regarding the future of its businesses, financial condition and results of operations, future plans and strategies, projections, anticipated events and trends, the economy and other future conditions. Because forward–looking statements relate to the future, they are subject to inherent uncertainties, risks and changes in circumstances that are difficult to predict and many of which are outside of the control of CHS. CHS’s actual results and financial condition may differ materially from those indicated in the forward–looking statements. Therefore, you should not place undue reliance on any of these forward–looking statements. Important factors that could cause CHS’s actual results and financial condition to differ materially from those indicated in the forward–looking statements are discussed or identified in CHS’s Internal filings made with the U.S. Securities and Exchange Commission, including in the “Risk Factors” discussion in Item 1A of the CHS Annual Report on Form 10–K for the fiscal year ended</a:t>
            </a:r>
            <a:r>
              <a:rPr lang="en-US" sz="1400" i="1">
                <a:solidFill>
                  <a:schemeClr val="bg2"/>
                </a:solidFill>
              </a:rPr>
              <a:t> </a:t>
            </a:r>
            <a:r>
              <a:rPr lang="en-US" sz="1400">
                <a:solidFill>
                  <a:schemeClr val="bg2"/>
                </a:solidFill>
              </a:rPr>
              <a:t>August 31, 2018</a:t>
            </a:r>
            <a:r>
              <a:rPr lang="en-US" sz="1400" i="1">
                <a:solidFill>
                  <a:schemeClr val="bg2"/>
                </a:solidFill>
              </a:rPr>
              <a:t>.</a:t>
            </a:r>
            <a:r>
              <a:rPr lang="en-US" sz="1400">
                <a:solidFill>
                  <a:schemeClr val="bg2"/>
                </a:solidFill>
              </a:rPr>
              <a:t> Any forward–looking statements made by CHS or its representatives in this document and the accompanying oral presentation are based only on information currently available to CHS and speak only as of the date on which the statement is made. CHS undertakes no obligation to Internally update any forward–looking statement, whether written or oral, that may be made from time to time, whether as a result of new information, future developments or otherwise, except as required by applicable law</a:t>
            </a:r>
            <a:r>
              <a:rPr lang="en-US" sz="1400"/>
              <a:t>.</a:t>
            </a:r>
          </a:p>
          <a:p>
            <a:endParaRPr lang="en-US" i="1"/>
          </a:p>
          <a:p>
            <a:pPr marL="0" indent="0">
              <a:buFont typeface="Arial" panose="020B0604020202020204" pitchFamily="34" charset="0"/>
              <a:buNone/>
            </a:pPr>
            <a:endParaRPr lang="en-US" i="1"/>
          </a:p>
        </p:txBody>
      </p:sp>
      <p:sp>
        <p:nvSpPr>
          <p:cNvPr id="5" name="Rectangle 4">
            <a:extLst>
              <a:ext uri="{FF2B5EF4-FFF2-40B4-BE49-F238E27FC236}">
                <a16:creationId xmlns:a16="http://schemas.microsoft.com/office/drawing/2014/main" id="{07E63873-00E1-5342-92A0-9B92A7F96486}"/>
              </a:ext>
            </a:extLst>
          </p:cNvPr>
          <p:cNvSpPr/>
          <p:nvPr userDrawn="1"/>
        </p:nvSpPr>
        <p:spPr>
          <a:xfrm>
            <a:off x="671332" y="546340"/>
            <a:ext cx="4859698" cy="577850"/>
          </a:xfrm>
          <a:prstGeom prst="rect">
            <a:avLst/>
          </a:prstGeom>
        </p:spPr>
        <p:txBody>
          <a:bodyPr wrap="square" anchor="t">
            <a:spAutoFit/>
          </a:bodyPr>
          <a:lstStyle/>
          <a:p>
            <a:pPr>
              <a:lnSpc>
                <a:spcPct val="150000"/>
              </a:lnSpc>
            </a:pPr>
            <a:r>
              <a:rPr lang="en-US" sz="2400" b="1">
                <a:solidFill>
                  <a:schemeClr val="tx2"/>
                </a:solidFill>
                <a:latin typeface="Arial" panose="020B0604020202020204" pitchFamily="34" charset="0"/>
                <a:cs typeface="Arial" panose="020B0604020202020204" pitchFamily="34" charset="0"/>
              </a:rPr>
              <a:t>Forward-Looking Statements</a:t>
            </a:r>
          </a:p>
        </p:txBody>
      </p:sp>
      <p:sp>
        <p:nvSpPr>
          <p:cNvPr id="12" name="Footer Placeholder 11">
            <a:extLst>
              <a:ext uri="{FF2B5EF4-FFF2-40B4-BE49-F238E27FC236}">
                <a16:creationId xmlns:a16="http://schemas.microsoft.com/office/drawing/2014/main" id="{6E5C51CF-5822-C84E-A428-DE81C09A44E7}"/>
              </a:ext>
            </a:extLst>
          </p:cNvPr>
          <p:cNvSpPr>
            <a:spLocks noGrp="1"/>
          </p:cNvSpPr>
          <p:nvPr>
            <p:ph type="ftr" sz="quarter" idx="10"/>
          </p:nvPr>
        </p:nvSpPr>
        <p:spPr/>
        <p:txBody>
          <a:bodyPr/>
          <a:lstStyle/>
          <a:p>
            <a:r>
              <a:rPr lang="en-US"/>
              <a:t>© 2020 CHS Inc. Internal</a:t>
            </a:r>
          </a:p>
        </p:txBody>
      </p:sp>
      <p:sp>
        <p:nvSpPr>
          <p:cNvPr id="13" name="Slide Number Placeholder 12">
            <a:extLst>
              <a:ext uri="{FF2B5EF4-FFF2-40B4-BE49-F238E27FC236}">
                <a16:creationId xmlns:a16="http://schemas.microsoft.com/office/drawing/2014/main" id="{6AFB83DB-F6A1-794B-BE5D-186D9D05316B}"/>
              </a:ext>
            </a:extLst>
          </p:cNvPr>
          <p:cNvSpPr>
            <a:spLocks noGrp="1"/>
          </p:cNvSpPr>
          <p:nvPr>
            <p:ph type="sldNum" sz="quarter" idx="11"/>
          </p:nvPr>
        </p:nvSpPr>
        <p:spPr/>
        <p:txBody>
          <a:bodyPr/>
          <a:lstStyle/>
          <a:p>
            <a:fld id="{6A6F46FF-D5FD-D344-AAD7-CAD0D68AD4E5}" type="slidenum">
              <a:rPr lang="en-US" smtClean="0"/>
              <a:pPr/>
              <a:t>‹#›</a:t>
            </a:fld>
            <a:endParaRPr lang="en-US"/>
          </a:p>
        </p:txBody>
      </p:sp>
    </p:spTree>
    <p:extLst>
      <p:ext uri="{BB962C8B-B14F-4D97-AF65-F5344CB8AC3E}">
        <p14:creationId xmlns:p14="http://schemas.microsoft.com/office/powerpoint/2010/main" val="161517747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40: CHS Logo End Page">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455473C7-FEE4-274F-BFA7-880476931057}"/>
              </a:ext>
            </a:extLst>
          </p:cNvPr>
          <p:cNvSpPr>
            <a:spLocks noGrp="1"/>
          </p:cNvSpPr>
          <p:nvPr>
            <p:ph type="ftr" sz="quarter" idx="10"/>
          </p:nvPr>
        </p:nvSpPr>
        <p:spPr/>
        <p:txBody>
          <a:bodyPr/>
          <a:lstStyle/>
          <a:p>
            <a:r>
              <a:rPr lang="en-US"/>
              <a:t>© 2020 CHS Inc. Internal</a:t>
            </a:r>
          </a:p>
        </p:txBody>
      </p:sp>
      <p:sp>
        <p:nvSpPr>
          <p:cNvPr id="12" name="Slide Number Placeholder 11">
            <a:extLst>
              <a:ext uri="{FF2B5EF4-FFF2-40B4-BE49-F238E27FC236}">
                <a16:creationId xmlns:a16="http://schemas.microsoft.com/office/drawing/2014/main" id="{EC06FA0D-DF91-4B44-BDDF-13BA3AB4A220}"/>
              </a:ext>
            </a:extLst>
          </p:cNvPr>
          <p:cNvSpPr>
            <a:spLocks noGrp="1"/>
          </p:cNvSpPr>
          <p:nvPr>
            <p:ph type="sldNum" sz="quarter" idx="11"/>
          </p:nvPr>
        </p:nvSpPr>
        <p:spPr/>
        <p:txBody>
          <a:bodyPr/>
          <a:lstStyle/>
          <a:p>
            <a:fld id="{6A6F46FF-D5FD-D344-AAD7-CAD0D68AD4E5}" type="slidenum">
              <a:rPr lang="en-US" smtClean="0"/>
              <a:pPr/>
              <a:t>‹#›</a:t>
            </a:fld>
            <a:endParaRPr lang="en-US"/>
          </a:p>
        </p:txBody>
      </p:sp>
      <p:pic>
        <p:nvPicPr>
          <p:cNvPr id="5" name="Picture 4">
            <a:extLst>
              <a:ext uri="{FF2B5EF4-FFF2-40B4-BE49-F238E27FC236}">
                <a16:creationId xmlns:a16="http://schemas.microsoft.com/office/drawing/2014/main" id="{E5B13503-39A7-4039-8290-DE5B85E3643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42800"/>
          <a:stretch/>
        </p:blipFill>
        <p:spPr>
          <a:xfrm>
            <a:off x="4697831" y="2286520"/>
            <a:ext cx="2917415" cy="1545172"/>
          </a:xfrm>
          <a:prstGeom prst="rect">
            <a:avLst/>
          </a:prstGeom>
        </p:spPr>
      </p:pic>
    </p:spTree>
    <p:extLst>
      <p:ext uri="{BB962C8B-B14F-4D97-AF65-F5344CB8AC3E}">
        <p14:creationId xmlns:p14="http://schemas.microsoft.com/office/powerpoint/2010/main" val="40435203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C: Title + Content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0CDDD3-1717-BD43-A967-1193ECB74AE4}"/>
              </a:ext>
            </a:extLst>
          </p:cNvPr>
          <p:cNvSpPr/>
          <p:nvPr userDrawn="1"/>
        </p:nvSpPr>
        <p:spPr>
          <a:xfrm>
            <a:off x="0" y="0"/>
            <a:ext cx="12192000" cy="68609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4" name="Text Placeholder 2">
            <a:extLst>
              <a:ext uri="{FF2B5EF4-FFF2-40B4-BE49-F238E27FC236}">
                <a16:creationId xmlns:a16="http://schemas.microsoft.com/office/drawing/2014/main" id="{BBB27465-08D4-C040-97A6-531BA43B75D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7" name="Text Placeholder 4">
            <a:extLst>
              <a:ext uri="{FF2B5EF4-FFF2-40B4-BE49-F238E27FC236}">
                <a16:creationId xmlns:a16="http://schemas.microsoft.com/office/drawing/2014/main" id="{DA67E6F3-03BF-2F49-92D2-C1A9662AC4B8}"/>
              </a:ext>
            </a:extLst>
          </p:cNvPr>
          <p:cNvSpPr>
            <a:spLocks noGrp="1"/>
          </p:cNvSpPr>
          <p:nvPr>
            <p:ph type="body" sz="quarter" idx="12"/>
          </p:nvPr>
        </p:nvSpPr>
        <p:spPr>
          <a:xfrm>
            <a:off x="657181" y="1374070"/>
            <a:ext cx="10081012" cy="4190053"/>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E90ED10E-589B-7240-B18B-51446C0D4D24}"/>
              </a:ext>
            </a:extLst>
          </p:cNvPr>
          <p:cNvSpPr>
            <a:spLocks noGrp="1"/>
          </p:cNvSpPr>
          <p:nvPr>
            <p:ph type="sldNum" sz="quarter" idx="14"/>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6F5E9F91-040B-0146-B300-33C04AAA422F}"/>
              </a:ext>
            </a:extLst>
          </p:cNvPr>
          <p:cNvSpPr>
            <a:spLocks noGrp="1"/>
          </p:cNvSpPr>
          <p:nvPr>
            <p:ph type="ftr" sz="quarter" idx="15"/>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7724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C: Title Slide + 1 Imag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1521FC0-FCD8-FB40-B5C0-396F96C1895C}"/>
              </a:ext>
            </a:extLst>
          </p:cNvPr>
          <p:cNvPicPr>
            <a:picLocks noChangeAspect="1"/>
          </p:cNvPicPr>
          <p:nvPr userDrawn="1"/>
        </p:nvPicPr>
        <p:blipFill>
          <a:blip r:embed="rId2"/>
          <a:stretch>
            <a:fillRect/>
          </a:stretch>
        </p:blipFill>
        <p:spPr>
          <a:xfrm>
            <a:off x="5106835" y="1824545"/>
            <a:ext cx="2001470" cy="1099400"/>
          </a:xfrm>
          <a:prstGeom prst="rect">
            <a:avLst/>
          </a:prstGeom>
        </p:spPr>
      </p:pic>
      <p:sp>
        <p:nvSpPr>
          <p:cNvPr id="4" name="Picture Placeholder 3">
            <a:extLst>
              <a:ext uri="{FF2B5EF4-FFF2-40B4-BE49-F238E27FC236}">
                <a16:creationId xmlns:a16="http://schemas.microsoft.com/office/drawing/2014/main" id="{872642B0-3BDE-6B42-B612-D0CE222AB751}"/>
              </a:ext>
            </a:extLst>
          </p:cNvPr>
          <p:cNvSpPr>
            <a:spLocks noGrp="1"/>
          </p:cNvSpPr>
          <p:nvPr>
            <p:ph type="pic" sz="quarter" idx="15" hasCustomPrompt="1"/>
          </p:nvPr>
        </p:nvSpPr>
        <p:spPr>
          <a:xfrm>
            <a:off x="0" y="0"/>
            <a:ext cx="4060825" cy="6109909"/>
          </a:xfrm>
        </p:spPr>
        <p:txBody>
          <a:bodyPr anchor="ctr"/>
          <a:lstStyle>
            <a:lvl1pPr marL="0" indent="0" algn="ctr">
              <a:buNone/>
              <a:defRPr/>
            </a:lvl1pPr>
          </a:lstStyle>
          <a:p>
            <a:r>
              <a:rPr lang="en-US"/>
              <a:t>Image</a:t>
            </a:r>
          </a:p>
        </p:txBody>
      </p:sp>
      <p:sp>
        <p:nvSpPr>
          <p:cNvPr id="29" name="Slide Number Placeholder 28">
            <a:extLst>
              <a:ext uri="{FF2B5EF4-FFF2-40B4-BE49-F238E27FC236}">
                <a16:creationId xmlns:a16="http://schemas.microsoft.com/office/drawing/2014/main" id="{6341CD7D-8A38-6042-8788-2DD206D2FAAA}"/>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6258C040-7521-1848-8EDC-5D8E780B2BD3}"/>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5" name="Text Placeholder 2">
            <a:extLst>
              <a:ext uri="{FF2B5EF4-FFF2-40B4-BE49-F238E27FC236}">
                <a16:creationId xmlns:a16="http://schemas.microsoft.com/office/drawing/2014/main" id="{546D6DF3-4B4A-0745-8F60-6EAACF4270F5}"/>
              </a:ext>
            </a:extLst>
          </p:cNvPr>
          <p:cNvSpPr>
            <a:spLocks noGrp="1"/>
          </p:cNvSpPr>
          <p:nvPr>
            <p:ph type="body" sz="quarter" idx="13" hasCustomPrompt="1"/>
          </p:nvPr>
        </p:nvSpPr>
        <p:spPr>
          <a:xfrm>
            <a:off x="5068654" y="3257361"/>
            <a:ext cx="6524003" cy="546902"/>
          </a:xfrm>
        </p:spPr>
        <p:txBody>
          <a:bodyPr>
            <a:normAutofit/>
          </a:bodyPr>
          <a:lstStyle>
            <a:lvl1pPr marL="0" indent="0">
              <a:buNone/>
              <a:defRPr sz="3200" b="1" i="0">
                <a:solidFill>
                  <a:schemeClr val="tx2"/>
                </a:solidFill>
                <a:latin typeface="Arial" panose="020B0604020202020204" pitchFamily="34" charset="0"/>
                <a:cs typeface="Arial" panose="020B0604020202020204" pitchFamily="34" charset="0"/>
              </a:defRPr>
            </a:lvl1pPr>
          </a:lstStyle>
          <a:p>
            <a:pPr lvl="0"/>
            <a:r>
              <a:rPr lang="en-US"/>
              <a:t>Presentation Title</a:t>
            </a:r>
          </a:p>
        </p:txBody>
      </p:sp>
      <p:sp>
        <p:nvSpPr>
          <p:cNvPr id="16" name="Text Placeholder 2">
            <a:extLst>
              <a:ext uri="{FF2B5EF4-FFF2-40B4-BE49-F238E27FC236}">
                <a16:creationId xmlns:a16="http://schemas.microsoft.com/office/drawing/2014/main" id="{EA0A9A37-5B43-A441-980A-1990C6B69AF1}"/>
              </a:ext>
            </a:extLst>
          </p:cNvPr>
          <p:cNvSpPr>
            <a:spLocks noGrp="1"/>
          </p:cNvSpPr>
          <p:nvPr>
            <p:ph type="body" sz="quarter" idx="14" hasCustomPrompt="1"/>
          </p:nvPr>
        </p:nvSpPr>
        <p:spPr>
          <a:xfrm>
            <a:off x="5068654" y="3939079"/>
            <a:ext cx="6524003" cy="228600"/>
          </a:xfrm>
        </p:spPr>
        <p:txBody>
          <a:bodyPr anchor="ctr">
            <a:noAutofit/>
          </a:bodyPr>
          <a:lstStyle>
            <a:lvl1pPr marL="0" indent="0">
              <a:lnSpc>
                <a:spcPct val="100000"/>
              </a:lnSpc>
              <a:buNone/>
              <a:defRPr sz="2400">
                <a:solidFill>
                  <a:schemeClr val="bg2"/>
                </a:solidFill>
              </a:defRPr>
            </a:lvl1pPr>
          </a:lstStyle>
          <a:p>
            <a:pPr lvl="0"/>
            <a:r>
              <a:rPr lang="en-US"/>
              <a:t>Field 1 (Ex. Presenter’s Name)</a:t>
            </a:r>
          </a:p>
        </p:txBody>
      </p:sp>
      <p:sp>
        <p:nvSpPr>
          <p:cNvPr id="17" name="Text Placeholder 2">
            <a:extLst>
              <a:ext uri="{FF2B5EF4-FFF2-40B4-BE49-F238E27FC236}">
                <a16:creationId xmlns:a16="http://schemas.microsoft.com/office/drawing/2014/main" id="{44DE1B3D-720A-D34D-9CB2-825C90D28F12}"/>
              </a:ext>
            </a:extLst>
          </p:cNvPr>
          <p:cNvSpPr>
            <a:spLocks noGrp="1"/>
          </p:cNvSpPr>
          <p:nvPr>
            <p:ph type="body" sz="quarter" idx="21" hasCustomPrompt="1"/>
          </p:nvPr>
        </p:nvSpPr>
        <p:spPr>
          <a:xfrm>
            <a:off x="5068654" y="4277277"/>
            <a:ext cx="6524003" cy="228600"/>
          </a:xfrm>
        </p:spPr>
        <p:txBody>
          <a:bodyPr anchor="ctr">
            <a:noAutofit/>
          </a:bodyPr>
          <a:lstStyle>
            <a:lvl1pPr marL="0" indent="0">
              <a:lnSpc>
                <a:spcPct val="100000"/>
              </a:lnSpc>
              <a:buNone/>
              <a:defRPr sz="2400">
                <a:solidFill>
                  <a:schemeClr val="bg2"/>
                </a:solidFill>
              </a:defRPr>
            </a:lvl1pPr>
          </a:lstStyle>
          <a:p>
            <a:pPr lvl="0"/>
            <a:r>
              <a:rPr lang="en-US"/>
              <a:t>Field 2 (Ex. Presenter’s Dept.)</a:t>
            </a:r>
          </a:p>
        </p:txBody>
      </p:sp>
      <p:sp>
        <p:nvSpPr>
          <p:cNvPr id="18" name="Text Placeholder 2">
            <a:extLst>
              <a:ext uri="{FF2B5EF4-FFF2-40B4-BE49-F238E27FC236}">
                <a16:creationId xmlns:a16="http://schemas.microsoft.com/office/drawing/2014/main" id="{58899929-94B1-EA4A-A64B-FEF13FB8C65A}"/>
              </a:ext>
            </a:extLst>
          </p:cNvPr>
          <p:cNvSpPr>
            <a:spLocks noGrp="1"/>
          </p:cNvSpPr>
          <p:nvPr>
            <p:ph type="body" sz="quarter" idx="23" hasCustomPrompt="1"/>
          </p:nvPr>
        </p:nvSpPr>
        <p:spPr>
          <a:xfrm>
            <a:off x="5068654" y="4615474"/>
            <a:ext cx="6524003" cy="228600"/>
          </a:xfrm>
        </p:spPr>
        <p:txBody>
          <a:bodyPr anchor="ctr">
            <a:noAutofit/>
          </a:bodyPr>
          <a:lstStyle>
            <a:lvl1pPr marL="0" indent="0">
              <a:lnSpc>
                <a:spcPct val="100000"/>
              </a:lnSpc>
              <a:buNone/>
              <a:defRPr sz="2400">
                <a:solidFill>
                  <a:schemeClr val="bg2"/>
                </a:solidFill>
              </a:defRPr>
            </a:lvl1pPr>
          </a:lstStyle>
          <a:p>
            <a:pPr lvl="0"/>
            <a:r>
              <a:rPr lang="en-US"/>
              <a:t>Field 3 (Ex. Date)</a:t>
            </a:r>
          </a:p>
        </p:txBody>
      </p:sp>
    </p:spTree>
    <p:extLst>
      <p:ext uri="{BB962C8B-B14F-4D97-AF65-F5344CB8AC3E}">
        <p14:creationId xmlns:p14="http://schemas.microsoft.com/office/powerpoint/2010/main" val="20309264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D: Title + Content Oran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0CDDD3-1717-BD43-A967-1193ECB74AE4}"/>
              </a:ext>
            </a:extLst>
          </p:cNvPr>
          <p:cNvSpPr/>
          <p:nvPr userDrawn="1"/>
        </p:nvSpPr>
        <p:spPr>
          <a:xfrm>
            <a:off x="0" y="0"/>
            <a:ext cx="12192000" cy="6860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4" name="Text Placeholder 2">
            <a:extLst>
              <a:ext uri="{FF2B5EF4-FFF2-40B4-BE49-F238E27FC236}">
                <a16:creationId xmlns:a16="http://schemas.microsoft.com/office/drawing/2014/main" id="{BBB27465-08D4-C040-97A6-531BA43B75D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7" name="Text Placeholder 4">
            <a:extLst>
              <a:ext uri="{FF2B5EF4-FFF2-40B4-BE49-F238E27FC236}">
                <a16:creationId xmlns:a16="http://schemas.microsoft.com/office/drawing/2014/main" id="{DA67E6F3-03BF-2F49-92D2-C1A9662AC4B8}"/>
              </a:ext>
            </a:extLst>
          </p:cNvPr>
          <p:cNvSpPr>
            <a:spLocks noGrp="1"/>
          </p:cNvSpPr>
          <p:nvPr>
            <p:ph type="body" sz="quarter" idx="12"/>
          </p:nvPr>
        </p:nvSpPr>
        <p:spPr>
          <a:xfrm>
            <a:off x="657181" y="1374070"/>
            <a:ext cx="10081012" cy="4190053"/>
          </a:xfrm>
        </p:spPr>
        <p:txBody>
          <a:bodyPr tIns="91440">
            <a:no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E90ED10E-589B-7240-B18B-51446C0D4D24}"/>
              </a:ext>
            </a:extLst>
          </p:cNvPr>
          <p:cNvSpPr>
            <a:spLocks noGrp="1"/>
          </p:cNvSpPr>
          <p:nvPr>
            <p:ph type="sldNum" sz="quarter" idx="14"/>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D1C89F73-6896-0740-BFE3-BB3E6CC30CFE}"/>
              </a:ext>
            </a:extLst>
          </p:cNvPr>
          <p:cNvSpPr>
            <a:spLocks noGrp="1"/>
          </p:cNvSpPr>
          <p:nvPr>
            <p:ph type="ftr" sz="quarter" idx="15"/>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9097409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E: Title + Content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0CDDD3-1717-BD43-A967-1193ECB74AE4}"/>
              </a:ext>
            </a:extLst>
          </p:cNvPr>
          <p:cNvSpPr/>
          <p:nvPr userDrawn="1"/>
        </p:nvSpPr>
        <p:spPr>
          <a:xfrm>
            <a:off x="0" y="0"/>
            <a:ext cx="12192000" cy="68609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4" name="Text Placeholder 2">
            <a:extLst>
              <a:ext uri="{FF2B5EF4-FFF2-40B4-BE49-F238E27FC236}">
                <a16:creationId xmlns:a16="http://schemas.microsoft.com/office/drawing/2014/main" id="{BBB27465-08D4-C040-97A6-531BA43B75D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7" name="Text Placeholder 4">
            <a:extLst>
              <a:ext uri="{FF2B5EF4-FFF2-40B4-BE49-F238E27FC236}">
                <a16:creationId xmlns:a16="http://schemas.microsoft.com/office/drawing/2014/main" id="{DA67E6F3-03BF-2F49-92D2-C1A9662AC4B8}"/>
              </a:ext>
            </a:extLst>
          </p:cNvPr>
          <p:cNvSpPr>
            <a:spLocks noGrp="1"/>
          </p:cNvSpPr>
          <p:nvPr>
            <p:ph type="body" sz="quarter" idx="12"/>
          </p:nvPr>
        </p:nvSpPr>
        <p:spPr>
          <a:xfrm>
            <a:off x="657181" y="1374070"/>
            <a:ext cx="10081012" cy="4190053"/>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E90ED10E-589B-7240-B18B-51446C0D4D24}"/>
              </a:ext>
            </a:extLst>
          </p:cNvPr>
          <p:cNvSpPr>
            <a:spLocks noGrp="1"/>
          </p:cNvSpPr>
          <p:nvPr>
            <p:ph type="sldNum" sz="quarter" idx="14"/>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9891A9FC-B575-F841-A143-F53D5A9A43F6}"/>
              </a:ext>
            </a:extLst>
          </p:cNvPr>
          <p:cNvSpPr>
            <a:spLocks noGrp="1"/>
          </p:cNvSpPr>
          <p:nvPr>
            <p:ph type="ftr" sz="quarter" idx="15"/>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857255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A: Title White">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44030C-F190-B646-AB68-F12AED8F76EB}"/>
              </a:ext>
            </a:extLst>
          </p:cNvPr>
          <p:cNvSpPr>
            <a:spLocks noGrp="1"/>
          </p:cNvSpPr>
          <p:nvPr>
            <p:ph sz="quarter" idx="27" hasCustomPrompt="1"/>
          </p:nvPr>
        </p:nvSpPr>
        <p:spPr>
          <a:xfrm>
            <a:off x="657225" y="1374775"/>
            <a:ext cx="10777520" cy="4189413"/>
          </a:xfrm>
        </p:spPr>
        <p:txBody>
          <a:bodyPr anchor="ctr">
            <a:normAutofit/>
          </a:bodyPr>
          <a:lstStyle>
            <a:lvl1pPr marL="0" indent="0" algn="ctr">
              <a:buNone/>
              <a:defRPr sz="24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No images. Text, icons, charts, tables, videos and SmartArt only. </a:t>
            </a:r>
          </a:p>
        </p:txBody>
      </p:sp>
      <p:sp>
        <p:nvSpPr>
          <p:cNvPr id="8" name="Text Placeholder 2">
            <a:extLst>
              <a:ext uri="{FF2B5EF4-FFF2-40B4-BE49-F238E27FC236}">
                <a16:creationId xmlns:a16="http://schemas.microsoft.com/office/drawing/2014/main" id="{C1AB1108-4681-8C42-811D-681C68190A66}"/>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3" name="Slide Number Placeholder 2">
            <a:extLst>
              <a:ext uri="{FF2B5EF4-FFF2-40B4-BE49-F238E27FC236}">
                <a16:creationId xmlns:a16="http://schemas.microsoft.com/office/drawing/2014/main" id="{CB065094-7F82-7747-9946-BE99831FC3AA}"/>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6" name="Footer Placeholder 11">
            <a:extLst>
              <a:ext uri="{FF2B5EF4-FFF2-40B4-BE49-F238E27FC236}">
                <a16:creationId xmlns:a16="http://schemas.microsoft.com/office/drawing/2014/main" id="{8041B82E-4F33-794C-B800-85801DB85A2E}"/>
              </a:ext>
            </a:extLst>
          </p:cNvPr>
          <p:cNvSpPr>
            <a:spLocks noGrp="1"/>
          </p:cNvSpPr>
          <p:nvPr>
            <p:ph type="ftr" sz="quarter" idx="28"/>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762801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B: Title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5A471DF-ED56-2E4A-A66E-9062A0E3772F}"/>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5" name="Slide Number Placeholder 4">
            <a:extLst>
              <a:ext uri="{FF2B5EF4-FFF2-40B4-BE49-F238E27FC236}">
                <a16:creationId xmlns:a16="http://schemas.microsoft.com/office/drawing/2014/main" id="{DB87A4C6-5AE9-914B-9751-431008A398EA}"/>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E773BB4A-CD5B-7A40-A365-26B388F54789}"/>
              </a:ext>
            </a:extLst>
          </p:cNvPr>
          <p:cNvSpPr>
            <a:spLocks noGrp="1"/>
          </p:cNvSpPr>
          <p:nvPr>
            <p:ph type="ftr" sz="quarter" idx="28"/>
          </p:nvPr>
        </p:nvSpPr>
        <p:spPr>
          <a:xfrm>
            <a:off x="3060495" y="6285232"/>
            <a:ext cx="6093102" cy="358354"/>
          </a:xfrm>
          <a:prstGeom prst="rect">
            <a:avLst/>
          </a:prstGeom>
        </p:spPr>
        <p:txBody>
          <a:bodyPr/>
          <a:lstStyle/>
          <a:p>
            <a:r>
              <a:rPr lang="en-US"/>
              <a:t>© 2021 CHS Inc. Internal</a:t>
            </a:r>
          </a:p>
        </p:txBody>
      </p:sp>
      <p:sp>
        <p:nvSpPr>
          <p:cNvPr id="13" name="Content Placeholder 4">
            <a:extLst>
              <a:ext uri="{FF2B5EF4-FFF2-40B4-BE49-F238E27FC236}">
                <a16:creationId xmlns:a16="http://schemas.microsoft.com/office/drawing/2014/main" id="{F7E1D82C-4536-5140-A01B-EAC9309E18DA}"/>
              </a:ext>
            </a:extLst>
          </p:cNvPr>
          <p:cNvSpPr>
            <a:spLocks noGrp="1"/>
          </p:cNvSpPr>
          <p:nvPr>
            <p:ph sz="quarter" idx="27" hasCustomPrompt="1"/>
          </p:nvPr>
        </p:nvSpPr>
        <p:spPr>
          <a:xfrm>
            <a:off x="657225" y="1374775"/>
            <a:ext cx="10777520" cy="4189413"/>
          </a:xfrm>
        </p:spPr>
        <p:txBody>
          <a:bodyPr anchor="ctr">
            <a:normAutofit/>
          </a:bodyPr>
          <a:lstStyle>
            <a:lvl1pPr marL="0" indent="0" algn="ctr">
              <a:buNone/>
              <a:defRPr sz="24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No images. Text, icons, charts, tables, videos and SmartArt only. </a:t>
            </a:r>
          </a:p>
        </p:txBody>
      </p:sp>
    </p:spTree>
    <p:extLst>
      <p:ext uri="{BB962C8B-B14F-4D97-AF65-F5344CB8AC3E}">
        <p14:creationId xmlns:p14="http://schemas.microsoft.com/office/powerpoint/2010/main" val="37568595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0C: Title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8" name="Text Placeholder 2">
            <a:extLst>
              <a:ext uri="{FF2B5EF4-FFF2-40B4-BE49-F238E27FC236}">
                <a16:creationId xmlns:a16="http://schemas.microsoft.com/office/drawing/2014/main" id="{7AAA67F2-903E-8340-B814-DAF93578D061}"/>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3" name="Slide Number Placeholder 2">
            <a:extLst>
              <a:ext uri="{FF2B5EF4-FFF2-40B4-BE49-F238E27FC236}">
                <a16:creationId xmlns:a16="http://schemas.microsoft.com/office/drawing/2014/main" id="{3FAE6332-B957-8B42-A444-776FC09219D8}"/>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E95F3142-A386-B745-9CC3-440CBB498B53}"/>
              </a:ext>
            </a:extLst>
          </p:cNvPr>
          <p:cNvSpPr>
            <a:spLocks noGrp="1"/>
          </p:cNvSpPr>
          <p:nvPr>
            <p:ph type="ftr" sz="quarter" idx="28"/>
          </p:nvPr>
        </p:nvSpPr>
        <p:spPr>
          <a:xfrm>
            <a:off x="3060495" y="6285232"/>
            <a:ext cx="6093102" cy="358354"/>
          </a:xfrm>
          <a:prstGeom prst="rect">
            <a:avLst/>
          </a:prstGeom>
        </p:spPr>
        <p:txBody>
          <a:bodyPr/>
          <a:lstStyle/>
          <a:p>
            <a:r>
              <a:rPr lang="en-US"/>
              <a:t>© 2021 CHS Inc. Internal</a:t>
            </a:r>
          </a:p>
        </p:txBody>
      </p:sp>
      <p:sp>
        <p:nvSpPr>
          <p:cNvPr id="13" name="Content Placeholder 4">
            <a:extLst>
              <a:ext uri="{FF2B5EF4-FFF2-40B4-BE49-F238E27FC236}">
                <a16:creationId xmlns:a16="http://schemas.microsoft.com/office/drawing/2014/main" id="{F6BA8F9E-E41A-654B-BC98-CF65639B3334}"/>
              </a:ext>
            </a:extLst>
          </p:cNvPr>
          <p:cNvSpPr>
            <a:spLocks noGrp="1"/>
          </p:cNvSpPr>
          <p:nvPr>
            <p:ph sz="quarter" idx="27" hasCustomPrompt="1"/>
          </p:nvPr>
        </p:nvSpPr>
        <p:spPr>
          <a:xfrm>
            <a:off x="657225" y="1374775"/>
            <a:ext cx="10777520" cy="4189413"/>
          </a:xfrm>
        </p:spPr>
        <p:txBody>
          <a:bodyPr anchor="ctr">
            <a:normAutofit/>
          </a:bodyPr>
          <a:lstStyle>
            <a:lvl1pPr marL="0" indent="0" algn="ctr">
              <a:buNone/>
              <a:defRPr sz="24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No images. Text, icons, charts, tables, videos and SmartArt only. </a:t>
            </a:r>
          </a:p>
        </p:txBody>
      </p:sp>
    </p:spTree>
    <p:extLst>
      <p:ext uri="{BB962C8B-B14F-4D97-AF65-F5344CB8AC3E}">
        <p14:creationId xmlns:p14="http://schemas.microsoft.com/office/powerpoint/2010/main" val="24657247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D: Title Oran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8" name="Text Placeholder 2">
            <a:extLst>
              <a:ext uri="{FF2B5EF4-FFF2-40B4-BE49-F238E27FC236}">
                <a16:creationId xmlns:a16="http://schemas.microsoft.com/office/drawing/2014/main" id="{6702EEE1-D56F-954E-ACA3-25BBC329641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3" name="Slide Number Placeholder 2">
            <a:extLst>
              <a:ext uri="{FF2B5EF4-FFF2-40B4-BE49-F238E27FC236}">
                <a16:creationId xmlns:a16="http://schemas.microsoft.com/office/drawing/2014/main" id="{14C9A381-662C-C34A-90DF-88722697CBE4}"/>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B783DC9C-B4AE-AE4A-A337-3EF0E8BE387E}"/>
              </a:ext>
            </a:extLst>
          </p:cNvPr>
          <p:cNvSpPr>
            <a:spLocks noGrp="1"/>
          </p:cNvSpPr>
          <p:nvPr>
            <p:ph type="ftr" sz="quarter" idx="28"/>
          </p:nvPr>
        </p:nvSpPr>
        <p:spPr>
          <a:xfrm>
            <a:off x="3060495" y="6285232"/>
            <a:ext cx="6093102" cy="358354"/>
          </a:xfrm>
          <a:prstGeom prst="rect">
            <a:avLst/>
          </a:prstGeom>
        </p:spPr>
        <p:txBody>
          <a:bodyPr/>
          <a:lstStyle/>
          <a:p>
            <a:r>
              <a:rPr lang="en-US"/>
              <a:t>© 2021 CHS Inc. Internal</a:t>
            </a:r>
          </a:p>
        </p:txBody>
      </p:sp>
      <p:sp>
        <p:nvSpPr>
          <p:cNvPr id="13" name="Content Placeholder 4">
            <a:extLst>
              <a:ext uri="{FF2B5EF4-FFF2-40B4-BE49-F238E27FC236}">
                <a16:creationId xmlns:a16="http://schemas.microsoft.com/office/drawing/2014/main" id="{23CE89BB-CF8F-1C45-89BD-AE206E12539F}"/>
              </a:ext>
            </a:extLst>
          </p:cNvPr>
          <p:cNvSpPr>
            <a:spLocks noGrp="1"/>
          </p:cNvSpPr>
          <p:nvPr>
            <p:ph sz="quarter" idx="27" hasCustomPrompt="1"/>
          </p:nvPr>
        </p:nvSpPr>
        <p:spPr>
          <a:xfrm>
            <a:off x="657225" y="1374775"/>
            <a:ext cx="10777520" cy="4189413"/>
          </a:xfrm>
        </p:spPr>
        <p:txBody>
          <a:bodyPr anchor="ctr">
            <a:normAutofit/>
          </a:bodyPr>
          <a:lstStyle>
            <a:lvl1pPr marL="0" indent="0" algn="ctr">
              <a:buNone/>
              <a:defRPr sz="2400">
                <a:solidFill>
                  <a:schemeClr val="bg1"/>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No images. Text, icons, charts, tables, videos and SmartArt only. </a:t>
            </a:r>
          </a:p>
        </p:txBody>
      </p:sp>
    </p:spTree>
    <p:extLst>
      <p:ext uri="{BB962C8B-B14F-4D97-AF65-F5344CB8AC3E}">
        <p14:creationId xmlns:p14="http://schemas.microsoft.com/office/powerpoint/2010/main" val="498309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E: Title Yellow">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8" name="Text Placeholder 2">
            <a:extLst>
              <a:ext uri="{FF2B5EF4-FFF2-40B4-BE49-F238E27FC236}">
                <a16:creationId xmlns:a16="http://schemas.microsoft.com/office/drawing/2014/main" id="{D91C8BCB-E364-2646-84B0-72BEC1221095}"/>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3" name="Slide Number Placeholder 2">
            <a:extLst>
              <a:ext uri="{FF2B5EF4-FFF2-40B4-BE49-F238E27FC236}">
                <a16:creationId xmlns:a16="http://schemas.microsoft.com/office/drawing/2014/main" id="{EE290ED1-7996-4847-B194-78AD273ED651}"/>
              </a:ext>
            </a:extLst>
          </p:cNvPr>
          <p:cNvSpPr>
            <a:spLocks noGrp="1"/>
          </p:cNvSpPr>
          <p:nvPr>
            <p:ph type="sldNum" sz="quarter" idx="12"/>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DD44734F-A23C-3F41-A90D-228202378078}"/>
              </a:ext>
            </a:extLst>
          </p:cNvPr>
          <p:cNvSpPr>
            <a:spLocks noGrp="1"/>
          </p:cNvSpPr>
          <p:nvPr>
            <p:ph type="ftr" sz="quarter" idx="28"/>
          </p:nvPr>
        </p:nvSpPr>
        <p:spPr>
          <a:xfrm>
            <a:off x="3060495" y="6285232"/>
            <a:ext cx="6093102" cy="358354"/>
          </a:xfrm>
          <a:prstGeom prst="rect">
            <a:avLst/>
          </a:prstGeom>
        </p:spPr>
        <p:txBody>
          <a:bodyPr/>
          <a:lstStyle/>
          <a:p>
            <a:r>
              <a:rPr lang="en-US"/>
              <a:t>© 2021 CHS Inc. Internal</a:t>
            </a:r>
          </a:p>
        </p:txBody>
      </p:sp>
      <p:sp>
        <p:nvSpPr>
          <p:cNvPr id="13" name="Content Placeholder 4">
            <a:extLst>
              <a:ext uri="{FF2B5EF4-FFF2-40B4-BE49-F238E27FC236}">
                <a16:creationId xmlns:a16="http://schemas.microsoft.com/office/drawing/2014/main" id="{909561CC-0EE7-0342-B49D-226870FE5716}"/>
              </a:ext>
            </a:extLst>
          </p:cNvPr>
          <p:cNvSpPr>
            <a:spLocks noGrp="1"/>
          </p:cNvSpPr>
          <p:nvPr>
            <p:ph sz="quarter" idx="27" hasCustomPrompt="1"/>
          </p:nvPr>
        </p:nvSpPr>
        <p:spPr>
          <a:xfrm>
            <a:off x="657225" y="1374775"/>
            <a:ext cx="10777520" cy="4189413"/>
          </a:xfrm>
        </p:spPr>
        <p:txBody>
          <a:bodyPr anchor="ctr">
            <a:normAutofit/>
          </a:bodyPr>
          <a:lstStyle>
            <a:lvl1pPr marL="0" indent="0" algn="ctr">
              <a:buNone/>
              <a:defRPr sz="2400">
                <a:solidFill>
                  <a:schemeClr val="bg2"/>
                </a:solidFill>
              </a:defRPr>
            </a:lvl1pPr>
            <a:lvl2pPr>
              <a:defRPr sz="18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en-US"/>
              <a:t>No images. Text, icons, charts, tables, videos and SmartArt only. </a:t>
            </a:r>
          </a:p>
        </p:txBody>
      </p:sp>
    </p:spTree>
    <p:extLst>
      <p:ext uri="{BB962C8B-B14F-4D97-AF65-F5344CB8AC3E}">
        <p14:creationId xmlns:p14="http://schemas.microsoft.com/office/powerpoint/2010/main" val="27782823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A: Title + Content 2Col White">
    <p:spTree>
      <p:nvGrpSpPr>
        <p:cNvPr id="1" name=""/>
        <p:cNvGrpSpPr/>
        <p:nvPr/>
      </p:nvGrpSpPr>
      <p:grpSpPr>
        <a:xfrm>
          <a:off x="0" y="0"/>
          <a:ext cx="0" cy="0"/>
          <a:chOff x="0" y="0"/>
          <a:chExt cx="0" cy="0"/>
        </a:xfrm>
      </p:grpSpPr>
      <p:sp>
        <p:nvSpPr>
          <p:cNvPr id="20" name="Text Placeholder 4">
            <a:extLst>
              <a:ext uri="{FF2B5EF4-FFF2-40B4-BE49-F238E27FC236}">
                <a16:creationId xmlns:a16="http://schemas.microsoft.com/office/drawing/2014/main" id="{C7A916B7-698D-4F4F-8FF6-D141C25CF7FE}"/>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2400">
                <a:solidFill>
                  <a:schemeClr val="bg2"/>
                </a:solidFill>
              </a:defRPr>
            </a:lvl1pPr>
            <a:lvl2pPr>
              <a:lnSpc>
                <a:spcPct val="100000"/>
              </a:lnSpc>
              <a:defRPr sz="2400">
                <a:solidFill>
                  <a:schemeClr val="bg2"/>
                </a:solidFill>
              </a:defRPr>
            </a:lvl2pPr>
            <a:lvl3pPr>
              <a:lnSpc>
                <a:spcPct val="100000"/>
              </a:lnSpc>
              <a:defRPr sz="2400">
                <a:solidFill>
                  <a:schemeClr val="bg2"/>
                </a:solidFill>
              </a:defRPr>
            </a:lvl3pPr>
            <a:lvl4pPr>
              <a:lnSpc>
                <a:spcPct val="100000"/>
              </a:lnSpc>
              <a:defRPr sz="2400">
                <a:solidFill>
                  <a:schemeClr val="bg2"/>
                </a:solidFill>
              </a:defRPr>
            </a:lvl4pPr>
            <a:lvl5pPr>
              <a:lnSpc>
                <a:spcPct val="100000"/>
              </a:lnSpc>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2B3F135F-7F83-7749-B739-7B74AC6B7A83}"/>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2400">
                <a:solidFill>
                  <a:schemeClr val="bg2"/>
                </a:solidFill>
              </a:defRPr>
            </a:lvl1pPr>
            <a:lvl2pPr>
              <a:lnSpc>
                <a:spcPct val="100000"/>
              </a:lnSpc>
              <a:defRPr sz="2400">
                <a:solidFill>
                  <a:schemeClr val="bg2"/>
                </a:solidFill>
              </a:defRPr>
            </a:lvl2pPr>
            <a:lvl3pPr>
              <a:lnSpc>
                <a:spcPct val="100000"/>
              </a:lnSpc>
              <a:defRPr sz="2400">
                <a:solidFill>
                  <a:schemeClr val="bg2"/>
                </a:solidFill>
              </a:defRPr>
            </a:lvl3pPr>
            <a:lvl4pPr>
              <a:lnSpc>
                <a:spcPct val="100000"/>
              </a:lnSpc>
              <a:defRPr sz="2400">
                <a:solidFill>
                  <a:schemeClr val="bg2"/>
                </a:solidFill>
              </a:defRPr>
            </a:lvl4pPr>
            <a:lvl5pPr>
              <a:lnSpc>
                <a:spcPct val="100000"/>
              </a:lnSpc>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
            <a:extLst>
              <a:ext uri="{FF2B5EF4-FFF2-40B4-BE49-F238E27FC236}">
                <a16:creationId xmlns:a16="http://schemas.microsoft.com/office/drawing/2014/main" id="{85B14C31-1D16-1046-B231-0E8305AE1B46}"/>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3" name="Slide Number Placeholder 2">
            <a:extLst>
              <a:ext uri="{FF2B5EF4-FFF2-40B4-BE49-F238E27FC236}">
                <a16:creationId xmlns:a16="http://schemas.microsoft.com/office/drawing/2014/main" id="{1145CA09-7296-584B-9E24-5BB52BB4E4D8}"/>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7" name="Footer Placeholder 11">
            <a:extLst>
              <a:ext uri="{FF2B5EF4-FFF2-40B4-BE49-F238E27FC236}">
                <a16:creationId xmlns:a16="http://schemas.microsoft.com/office/drawing/2014/main" id="{42EEDF40-240D-7848-9FD9-80F28E8DC6AB}"/>
              </a:ext>
            </a:extLst>
          </p:cNvPr>
          <p:cNvSpPr>
            <a:spLocks noGrp="1"/>
          </p:cNvSpPr>
          <p:nvPr>
            <p:ph type="ftr" sz="quarter" idx="17"/>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3779944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B: Title + Content 2Col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9CCC52-1D01-F94F-936A-91B99B290E08}"/>
              </a:ext>
            </a:extLst>
          </p:cNvPr>
          <p:cNvSpPr/>
          <p:nvPr userDrawn="1"/>
        </p:nvSpPr>
        <p:spPr>
          <a:xfrm>
            <a:off x="0" y="0"/>
            <a:ext cx="12192000" cy="6860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7" name="Text Placeholder 2">
            <a:extLst>
              <a:ext uri="{FF2B5EF4-FFF2-40B4-BE49-F238E27FC236}">
                <a16:creationId xmlns:a16="http://schemas.microsoft.com/office/drawing/2014/main" id="{DB5EE315-95DF-764A-BC9F-20D44875A80C}"/>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Text Placeholder 4">
            <a:extLst>
              <a:ext uri="{FF2B5EF4-FFF2-40B4-BE49-F238E27FC236}">
                <a16:creationId xmlns:a16="http://schemas.microsoft.com/office/drawing/2014/main" id="{5320B482-7806-5C44-98CC-9D9CC7718828}"/>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2400">
                <a:solidFill>
                  <a:schemeClr val="bg2"/>
                </a:solidFill>
              </a:defRPr>
            </a:lvl1pPr>
            <a:lvl2pPr>
              <a:lnSpc>
                <a:spcPct val="100000"/>
              </a:lnSpc>
              <a:defRPr sz="2400">
                <a:solidFill>
                  <a:schemeClr val="bg2"/>
                </a:solidFill>
              </a:defRPr>
            </a:lvl2pPr>
            <a:lvl3pPr>
              <a:lnSpc>
                <a:spcPct val="100000"/>
              </a:lnSpc>
              <a:defRPr sz="2400">
                <a:solidFill>
                  <a:schemeClr val="bg2"/>
                </a:solidFill>
              </a:defRPr>
            </a:lvl3pPr>
            <a:lvl4pPr>
              <a:lnSpc>
                <a:spcPct val="100000"/>
              </a:lnSpc>
              <a:defRPr sz="2400">
                <a:solidFill>
                  <a:schemeClr val="bg2"/>
                </a:solidFill>
              </a:defRPr>
            </a:lvl4pPr>
            <a:lvl5pPr>
              <a:lnSpc>
                <a:spcPct val="100000"/>
              </a:lnSpc>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A6BF65EF-5FDD-A54F-9102-1396C5DFF624}"/>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2400">
                <a:solidFill>
                  <a:schemeClr val="bg2"/>
                </a:solidFill>
              </a:defRPr>
            </a:lvl1pPr>
            <a:lvl2pPr>
              <a:lnSpc>
                <a:spcPct val="100000"/>
              </a:lnSpc>
              <a:defRPr sz="2400">
                <a:solidFill>
                  <a:schemeClr val="bg2"/>
                </a:solidFill>
              </a:defRPr>
            </a:lvl2pPr>
            <a:lvl3pPr>
              <a:lnSpc>
                <a:spcPct val="100000"/>
              </a:lnSpc>
              <a:defRPr sz="2400">
                <a:solidFill>
                  <a:schemeClr val="bg2"/>
                </a:solidFill>
              </a:defRPr>
            </a:lvl3pPr>
            <a:lvl4pPr>
              <a:lnSpc>
                <a:spcPct val="100000"/>
              </a:lnSpc>
              <a:defRPr sz="2400">
                <a:solidFill>
                  <a:schemeClr val="bg2"/>
                </a:solidFill>
              </a:defRPr>
            </a:lvl4pPr>
            <a:lvl5pPr>
              <a:lnSpc>
                <a:spcPct val="100000"/>
              </a:lnSpc>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7FA3F658-4B00-FF4F-9AD3-374CB82F8BA7}"/>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1F7A5F49-2199-1048-9C17-0BA5694C5D53}"/>
              </a:ext>
            </a:extLst>
          </p:cNvPr>
          <p:cNvSpPr>
            <a:spLocks noGrp="1"/>
          </p:cNvSpPr>
          <p:nvPr>
            <p:ph type="ftr" sz="quarter" idx="17"/>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2170100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C: Title + Content 2Col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96B25E-EA2C-414E-B64A-522902B1396A}"/>
              </a:ext>
            </a:extLst>
          </p:cNvPr>
          <p:cNvSpPr/>
          <p:nvPr userDrawn="1"/>
        </p:nvSpPr>
        <p:spPr>
          <a:xfrm>
            <a:off x="0" y="0"/>
            <a:ext cx="12192000" cy="68609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7" name="Text Placeholder 2">
            <a:extLst>
              <a:ext uri="{FF2B5EF4-FFF2-40B4-BE49-F238E27FC236}">
                <a16:creationId xmlns:a16="http://schemas.microsoft.com/office/drawing/2014/main" id="{C11D226D-C530-AB49-B942-68F543EF8D8A}"/>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Text Placeholder 4">
            <a:extLst>
              <a:ext uri="{FF2B5EF4-FFF2-40B4-BE49-F238E27FC236}">
                <a16:creationId xmlns:a16="http://schemas.microsoft.com/office/drawing/2014/main" id="{7F1BCEED-A1DE-834A-A324-87F0AC017E19}"/>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2400">
                <a:solidFill>
                  <a:schemeClr val="bg2"/>
                </a:solidFill>
              </a:defRPr>
            </a:lvl1pPr>
            <a:lvl2pPr>
              <a:lnSpc>
                <a:spcPct val="100000"/>
              </a:lnSpc>
              <a:defRPr sz="2400">
                <a:solidFill>
                  <a:schemeClr val="bg2"/>
                </a:solidFill>
              </a:defRPr>
            </a:lvl2pPr>
            <a:lvl3pPr>
              <a:lnSpc>
                <a:spcPct val="100000"/>
              </a:lnSpc>
              <a:defRPr sz="2400">
                <a:solidFill>
                  <a:schemeClr val="bg2"/>
                </a:solidFill>
              </a:defRPr>
            </a:lvl3pPr>
            <a:lvl4pPr>
              <a:lnSpc>
                <a:spcPct val="100000"/>
              </a:lnSpc>
              <a:defRPr sz="2400">
                <a:solidFill>
                  <a:schemeClr val="bg2"/>
                </a:solidFill>
              </a:defRPr>
            </a:lvl4pPr>
            <a:lvl5pPr>
              <a:lnSpc>
                <a:spcPct val="100000"/>
              </a:lnSpc>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85E69959-05B5-3541-B075-355CC07B6F4F}"/>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2400">
                <a:solidFill>
                  <a:schemeClr val="bg2"/>
                </a:solidFill>
              </a:defRPr>
            </a:lvl1pPr>
            <a:lvl2pPr>
              <a:lnSpc>
                <a:spcPct val="100000"/>
              </a:lnSpc>
              <a:defRPr sz="2400">
                <a:solidFill>
                  <a:schemeClr val="bg2"/>
                </a:solidFill>
              </a:defRPr>
            </a:lvl2pPr>
            <a:lvl3pPr>
              <a:lnSpc>
                <a:spcPct val="100000"/>
              </a:lnSpc>
              <a:defRPr sz="2400">
                <a:solidFill>
                  <a:schemeClr val="bg2"/>
                </a:solidFill>
              </a:defRPr>
            </a:lvl3pPr>
            <a:lvl4pPr>
              <a:lnSpc>
                <a:spcPct val="100000"/>
              </a:lnSpc>
              <a:defRPr sz="2400">
                <a:solidFill>
                  <a:schemeClr val="bg2"/>
                </a:solidFill>
              </a:defRPr>
            </a:lvl4pPr>
            <a:lvl5pPr>
              <a:lnSpc>
                <a:spcPct val="100000"/>
              </a:lnSpc>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1797D0EF-6F2D-4147-898C-E18595583F1B}"/>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138E4120-402E-A44E-A774-B589EFD2B302}"/>
              </a:ext>
            </a:extLst>
          </p:cNvPr>
          <p:cNvSpPr>
            <a:spLocks noGrp="1"/>
          </p:cNvSpPr>
          <p:nvPr>
            <p:ph type="ftr" sz="quarter" idx="17"/>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3161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A: Bold Text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6" name="Text Placeholder 16">
            <a:extLst>
              <a:ext uri="{FF2B5EF4-FFF2-40B4-BE49-F238E27FC236}">
                <a16:creationId xmlns:a16="http://schemas.microsoft.com/office/drawing/2014/main" id="{CDE65DD7-6456-5F43-AAA1-229A8AEEF357}"/>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8" name="Slide Number Placeholder 7">
            <a:extLst>
              <a:ext uri="{FF2B5EF4-FFF2-40B4-BE49-F238E27FC236}">
                <a16:creationId xmlns:a16="http://schemas.microsoft.com/office/drawing/2014/main" id="{3E90310B-22FA-D545-93DD-008E82C3DB05}"/>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6" name="Footer Placeholder 11">
            <a:extLst>
              <a:ext uri="{FF2B5EF4-FFF2-40B4-BE49-F238E27FC236}">
                <a16:creationId xmlns:a16="http://schemas.microsoft.com/office/drawing/2014/main" id="{E9901590-3F0A-4F4F-A260-0DDFCFCC54FA}"/>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3410259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D: Title + Content 2Col Oran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C694D30-19CB-5147-B979-60C9A794A8BD}"/>
              </a:ext>
            </a:extLst>
          </p:cNvPr>
          <p:cNvSpPr/>
          <p:nvPr userDrawn="1"/>
        </p:nvSpPr>
        <p:spPr>
          <a:xfrm>
            <a:off x="0" y="0"/>
            <a:ext cx="12192000" cy="6860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7" name="Text Placeholder 2">
            <a:extLst>
              <a:ext uri="{FF2B5EF4-FFF2-40B4-BE49-F238E27FC236}">
                <a16:creationId xmlns:a16="http://schemas.microsoft.com/office/drawing/2014/main" id="{ABD64826-D44F-E34F-AA3A-8BA9CFC251C0}"/>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F46CF594-A22A-3F45-A6A7-E0BB244A153F}"/>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2400">
                <a:solidFill>
                  <a:schemeClr val="bg1"/>
                </a:solidFill>
              </a:defRPr>
            </a:lvl1pPr>
            <a:lvl2pPr>
              <a:lnSpc>
                <a:spcPct val="100000"/>
              </a:lnSpc>
              <a:defRPr sz="2400">
                <a:solidFill>
                  <a:schemeClr val="bg1"/>
                </a:solidFill>
              </a:defRPr>
            </a:lvl2pPr>
            <a:lvl3pPr>
              <a:lnSpc>
                <a:spcPct val="100000"/>
              </a:lnSpc>
              <a:defRPr sz="2400">
                <a:solidFill>
                  <a:schemeClr val="bg1"/>
                </a:solidFill>
              </a:defRPr>
            </a:lvl3pPr>
            <a:lvl4pPr>
              <a:lnSpc>
                <a:spcPct val="100000"/>
              </a:lnSpc>
              <a:defRPr sz="2400">
                <a:solidFill>
                  <a:schemeClr val="bg1"/>
                </a:solidFill>
              </a:defRPr>
            </a:lvl4pPr>
            <a:lvl5pPr>
              <a:lnSpc>
                <a:spcPct val="100000"/>
              </a:lnSpc>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4">
            <a:extLst>
              <a:ext uri="{FF2B5EF4-FFF2-40B4-BE49-F238E27FC236}">
                <a16:creationId xmlns:a16="http://schemas.microsoft.com/office/drawing/2014/main" id="{19816173-905D-8A4A-843A-2C10CD0E348F}"/>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2400">
                <a:solidFill>
                  <a:schemeClr val="bg1"/>
                </a:solidFill>
              </a:defRPr>
            </a:lvl1pPr>
            <a:lvl2pPr>
              <a:lnSpc>
                <a:spcPct val="100000"/>
              </a:lnSpc>
              <a:defRPr sz="2400">
                <a:solidFill>
                  <a:schemeClr val="bg1"/>
                </a:solidFill>
              </a:defRPr>
            </a:lvl2pPr>
            <a:lvl3pPr>
              <a:lnSpc>
                <a:spcPct val="100000"/>
              </a:lnSpc>
              <a:defRPr sz="2400">
                <a:solidFill>
                  <a:schemeClr val="bg1"/>
                </a:solidFill>
              </a:defRPr>
            </a:lvl3pPr>
            <a:lvl4pPr>
              <a:lnSpc>
                <a:spcPct val="100000"/>
              </a:lnSpc>
              <a:defRPr sz="2400">
                <a:solidFill>
                  <a:schemeClr val="bg1"/>
                </a:solidFill>
              </a:defRPr>
            </a:lvl4pPr>
            <a:lvl5pPr>
              <a:lnSpc>
                <a:spcPct val="100000"/>
              </a:lnSpc>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C75CD3BB-1B99-8042-9FDE-9ED5141FB7FB}"/>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F525380A-A203-C441-83A6-C56C21929DAD}"/>
              </a:ext>
            </a:extLst>
          </p:cNvPr>
          <p:cNvSpPr>
            <a:spLocks noGrp="1"/>
          </p:cNvSpPr>
          <p:nvPr>
            <p:ph type="ftr" sz="quarter" idx="17"/>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7616575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E: Title + Content 2Col Yellow">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23A5DC6-0050-A742-9CDE-4F1E3F1ED7ED}"/>
              </a:ext>
            </a:extLst>
          </p:cNvPr>
          <p:cNvSpPr/>
          <p:nvPr userDrawn="1"/>
        </p:nvSpPr>
        <p:spPr>
          <a:xfrm>
            <a:off x="0" y="0"/>
            <a:ext cx="12192000" cy="68609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7" name="Text Placeholder 2">
            <a:extLst>
              <a:ext uri="{FF2B5EF4-FFF2-40B4-BE49-F238E27FC236}">
                <a16:creationId xmlns:a16="http://schemas.microsoft.com/office/drawing/2014/main" id="{C907D627-973B-2D40-832B-411ABCD9C656}"/>
              </a:ext>
            </a:extLst>
          </p:cNvPr>
          <p:cNvSpPr>
            <a:spLocks noGrp="1"/>
          </p:cNvSpPr>
          <p:nvPr>
            <p:ph type="body" sz="quarter" idx="10" hasCustomPrompt="1"/>
          </p:nvPr>
        </p:nvSpPr>
        <p:spPr>
          <a:xfrm>
            <a:off x="657181" y="318977"/>
            <a:ext cx="10777564"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Text Placeholder 4">
            <a:extLst>
              <a:ext uri="{FF2B5EF4-FFF2-40B4-BE49-F238E27FC236}">
                <a16:creationId xmlns:a16="http://schemas.microsoft.com/office/drawing/2014/main" id="{979445E0-FA7D-CB47-A2C5-8DDEF6895F16}"/>
              </a:ext>
            </a:extLst>
          </p:cNvPr>
          <p:cNvSpPr>
            <a:spLocks noGrp="1"/>
          </p:cNvSpPr>
          <p:nvPr>
            <p:ph type="body" sz="quarter" idx="13"/>
          </p:nvPr>
        </p:nvSpPr>
        <p:spPr>
          <a:xfrm>
            <a:off x="657181" y="1429547"/>
            <a:ext cx="4656032" cy="3780458"/>
          </a:xfrm>
        </p:spPr>
        <p:txBody>
          <a:bodyPr tIns="91440">
            <a:noAutofit/>
          </a:bodyPr>
          <a:lstStyle>
            <a:lvl1pPr>
              <a:lnSpc>
                <a:spcPct val="100000"/>
              </a:lnSpc>
              <a:defRPr sz="2400">
                <a:solidFill>
                  <a:schemeClr val="bg2"/>
                </a:solidFill>
              </a:defRPr>
            </a:lvl1pPr>
            <a:lvl2pPr>
              <a:lnSpc>
                <a:spcPct val="100000"/>
              </a:lnSpc>
              <a:defRPr sz="2400">
                <a:solidFill>
                  <a:schemeClr val="bg2"/>
                </a:solidFill>
              </a:defRPr>
            </a:lvl2pPr>
            <a:lvl3pPr>
              <a:lnSpc>
                <a:spcPct val="100000"/>
              </a:lnSpc>
              <a:defRPr sz="2400">
                <a:solidFill>
                  <a:schemeClr val="bg2"/>
                </a:solidFill>
              </a:defRPr>
            </a:lvl3pPr>
            <a:lvl4pPr>
              <a:lnSpc>
                <a:spcPct val="100000"/>
              </a:lnSpc>
              <a:defRPr sz="2400">
                <a:solidFill>
                  <a:schemeClr val="bg2"/>
                </a:solidFill>
              </a:defRPr>
            </a:lvl4pPr>
            <a:lvl5pPr>
              <a:lnSpc>
                <a:spcPct val="100000"/>
              </a:lnSpc>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68E1E2E0-24C4-CE4C-BF40-DE5F427B7519}"/>
              </a:ext>
            </a:extLst>
          </p:cNvPr>
          <p:cNvSpPr>
            <a:spLocks noGrp="1"/>
          </p:cNvSpPr>
          <p:nvPr>
            <p:ph type="body" sz="quarter" idx="14"/>
          </p:nvPr>
        </p:nvSpPr>
        <p:spPr>
          <a:xfrm>
            <a:off x="6522449" y="1429547"/>
            <a:ext cx="4656032" cy="3780458"/>
          </a:xfrm>
        </p:spPr>
        <p:txBody>
          <a:bodyPr tIns="91440">
            <a:noAutofit/>
          </a:bodyPr>
          <a:lstStyle>
            <a:lvl1pPr>
              <a:lnSpc>
                <a:spcPct val="100000"/>
              </a:lnSpc>
              <a:defRPr sz="2400">
                <a:solidFill>
                  <a:schemeClr val="bg2"/>
                </a:solidFill>
              </a:defRPr>
            </a:lvl1pPr>
            <a:lvl2pPr>
              <a:lnSpc>
                <a:spcPct val="100000"/>
              </a:lnSpc>
              <a:defRPr sz="2400">
                <a:solidFill>
                  <a:schemeClr val="bg2"/>
                </a:solidFill>
              </a:defRPr>
            </a:lvl2pPr>
            <a:lvl3pPr>
              <a:lnSpc>
                <a:spcPct val="100000"/>
              </a:lnSpc>
              <a:defRPr sz="2400">
                <a:solidFill>
                  <a:schemeClr val="bg2"/>
                </a:solidFill>
              </a:defRPr>
            </a:lvl3pPr>
            <a:lvl4pPr>
              <a:lnSpc>
                <a:spcPct val="100000"/>
              </a:lnSpc>
              <a:defRPr sz="2400">
                <a:solidFill>
                  <a:schemeClr val="bg2"/>
                </a:solidFill>
              </a:defRPr>
            </a:lvl4pPr>
            <a:lvl5pPr>
              <a:lnSpc>
                <a:spcPct val="100000"/>
              </a:lnSpc>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AC6E1DF2-9C29-994B-820A-B993D59C11F3}"/>
              </a:ext>
            </a:extLst>
          </p:cNvPr>
          <p:cNvSpPr>
            <a:spLocks noGrp="1"/>
          </p:cNvSpPr>
          <p:nvPr>
            <p:ph type="sldNum" sz="quarter" idx="16"/>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A3B39362-BFE5-744A-9895-986AF53F9C34}"/>
              </a:ext>
            </a:extLst>
          </p:cNvPr>
          <p:cNvSpPr>
            <a:spLocks noGrp="1"/>
          </p:cNvSpPr>
          <p:nvPr>
            <p:ph type="ftr" sz="quarter" idx="17"/>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1573067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A: Title + Content 2 Col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a:extLst>
              <a:ext uri="{FF2B5EF4-FFF2-40B4-BE49-F238E27FC236}">
                <a16:creationId xmlns:a16="http://schemas.microsoft.com/office/drawing/2014/main" id="{66CE8758-457E-4E40-AF0C-03CC2DE79245}"/>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8" name="Text Placeholder 2">
            <a:extLst>
              <a:ext uri="{FF2B5EF4-FFF2-40B4-BE49-F238E27FC236}">
                <a16:creationId xmlns:a16="http://schemas.microsoft.com/office/drawing/2014/main" id="{32BB754E-3F16-D846-BFEA-C22E584865F4}"/>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9" name="Text Placeholder 4">
            <a:extLst>
              <a:ext uri="{FF2B5EF4-FFF2-40B4-BE49-F238E27FC236}">
                <a16:creationId xmlns:a16="http://schemas.microsoft.com/office/drawing/2014/main" id="{613ACFA0-92E8-7A44-A4E5-DD586B0E3AFD}"/>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4">
            <a:extLst>
              <a:ext uri="{FF2B5EF4-FFF2-40B4-BE49-F238E27FC236}">
                <a16:creationId xmlns:a16="http://schemas.microsoft.com/office/drawing/2014/main" id="{949445D7-040D-A241-A433-FF1B96CAFFB9}"/>
              </a:ext>
            </a:extLst>
          </p:cNvPr>
          <p:cNvSpPr>
            <a:spLocks noGrp="1"/>
          </p:cNvSpPr>
          <p:nvPr>
            <p:ph type="body" sz="quarter" idx="16"/>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64739DCA-D13A-9E4E-9398-80BA42EC5D6B}"/>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7EF10B9D-CBD3-4A48-8D63-65A77F2186A4}"/>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6885371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B: Title + Content 2 Col 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C26EB3-784B-7849-A625-8C4AF0C2F7B2}"/>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B2706AEB-4A1B-4648-B3FB-813965D0D10A}"/>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2">
            <a:extLst>
              <a:ext uri="{FF2B5EF4-FFF2-40B4-BE49-F238E27FC236}">
                <a16:creationId xmlns:a16="http://schemas.microsoft.com/office/drawing/2014/main" id="{175FB3A3-69CD-FC45-BDEE-20795296483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4" name="Text Placeholder 4">
            <a:extLst>
              <a:ext uri="{FF2B5EF4-FFF2-40B4-BE49-F238E27FC236}">
                <a16:creationId xmlns:a16="http://schemas.microsoft.com/office/drawing/2014/main" id="{F7D1538C-5A09-C842-BEAF-6A73F5D546E0}"/>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4">
            <a:extLst>
              <a:ext uri="{FF2B5EF4-FFF2-40B4-BE49-F238E27FC236}">
                <a16:creationId xmlns:a16="http://schemas.microsoft.com/office/drawing/2014/main" id="{C38613CD-5BE5-344D-BCA4-842298357E46}"/>
              </a:ext>
            </a:extLst>
          </p:cNvPr>
          <p:cNvSpPr>
            <a:spLocks noGrp="1"/>
          </p:cNvSpPr>
          <p:nvPr>
            <p:ph type="body" sz="quarter" idx="16"/>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35A1470D-35CA-7643-A091-4BF44D585896}"/>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BA73497A-62C4-8A45-BE4D-9A4A397C09F6}"/>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1049394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2C: Title + Content 2 Col Orange/Yellow">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C26EB3-784B-7849-A625-8C4AF0C2F7B2}"/>
              </a:ext>
            </a:extLst>
          </p:cNvPr>
          <p:cNvSpPr/>
          <p:nvPr userDrawn="1"/>
        </p:nvSpPr>
        <p:spPr>
          <a:xfrm>
            <a:off x="11046" y="6126480"/>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3AC1A46D-3992-D749-86BD-8FB170BF7891}"/>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2">
            <a:extLst>
              <a:ext uri="{FF2B5EF4-FFF2-40B4-BE49-F238E27FC236}">
                <a16:creationId xmlns:a16="http://schemas.microsoft.com/office/drawing/2014/main" id="{B8A96893-5763-0840-A13A-51C06D399547}"/>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4" name="Text Placeholder 4">
            <a:extLst>
              <a:ext uri="{FF2B5EF4-FFF2-40B4-BE49-F238E27FC236}">
                <a16:creationId xmlns:a16="http://schemas.microsoft.com/office/drawing/2014/main" id="{256293D9-FC0E-F746-89F8-214F9E6E8CB8}"/>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4">
            <a:extLst>
              <a:ext uri="{FF2B5EF4-FFF2-40B4-BE49-F238E27FC236}">
                <a16:creationId xmlns:a16="http://schemas.microsoft.com/office/drawing/2014/main" id="{C35466B6-081D-8641-9586-EA523022216A}"/>
              </a:ext>
            </a:extLst>
          </p:cNvPr>
          <p:cNvSpPr>
            <a:spLocks noGrp="1"/>
          </p:cNvSpPr>
          <p:nvPr>
            <p:ph type="body" sz="quarter" idx="16"/>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6DE8A6F9-66F4-9846-8A47-92652B33F580}"/>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4" name="Footer Placeholder 11">
            <a:extLst>
              <a:ext uri="{FF2B5EF4-FFF2-40B4-BE49-F238E27FC236}">
                <a16:creationId xmlns:a16="http://schemas.microsoft.com/office/drawing/2014/main" id="{842B88C6-CC09-2142-96F0-0AEF8C23AAA6}"/>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925977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3A: Title Bar + Content 2 Col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E0D6E41-93A9-EE43-9E61-BF5AB81D7667}"/>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a:extLst>
              <a:ext uri="{FF2B5EF4-FFF2-40B4-BE49-F238E27FC236}">
                <a16:creationId xmlns:a16="http://schemas.microsoft.com/office/drawing/2014/main" id="{66CE8758-457E-4E40-AF0C-03CC2DE79245}"/>
              </a:ext>
            </a:extLst>
          </p:cNvPr>
          <p:cNvSpPr>
            <a:spLocks noGrp="1"/>
          </p:cNvSpPr>
          <p:nvPr>
            <p:ph type="body" sz="quarter" idx="10" hasCustomPrompt="1"/>
          </p:nvPr>
        </p:nvSpPr>
        <p:spPr>
          <a:xfrm>
            <a:off x="657181" y="285008"/>
            <a:ext cx="10753521"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9" name="Text Placeholder 4">
            <a:extLst>
              <a:ext uri="{FF2B5EF4-FFF2-40B4-BE49-F238E27FC236}">
                <a16:creationId xmlns:a16="http://schemas.microsoft.com/office/drawing/2014/main" id="{613ACFA0-92E8-7A44-A4E5-DD586B0E3AFD}"/>
              </a:ext>
            </a:extLst>
          </p:cNvPr>
          <p:cNvSpPr>
            <a:spLocks noGrp="1"/>
          </p:cNvSpPr>
          <p:nvPr>
            <p:ph type="body" sz="quarter" idx="15"/>
          </p:nvPr>
        </p:nvSpPr>
        <p:spPr>
          <a:xfrm>
            <a:off x="657181" y="1527293"/>
            <a:ext cx="4656032" cy="4186041"/>
          </a:xfrm>
        </p:spPr>
        <p:txBody>
          <a:bodyPr tIns="91440">
            <a:no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4">
            <a:extLst>
              <a:ext uri="{FF2B5EF4-FFF2-40B4-BE49-F238E27FC236}">
                <a16:creationId xmlns:a16="http://schemas.microsoft.com/office/drawing/2014/main" id="{949445D7-040D-A241-A433-FF1B96CAFFB9}"/>
              </a:ext>
            </a:extLst>
          </p:cNvPr>
          <p:cNvSpPr>
            <a:spLocks noGrp="1"/>
          </p:cNvSpPr>
          <p:nvPr>
            <p:ph type="body" sz="quarter" idx="16"/>
          </p:nvPr>
        </p:nvSpPr>
        <p:spPr>
          <a:xfrm>
            <a:off x="6754669" y="1527293"/>
            <a:ext cx="4656033" cy="4172421"/>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64739DCA-D13A-9E4E-9398-80BA42EC5D6B}"/>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7EF10B9D-CBD3-4A48-8D63-65A77F2186A4}"/>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2517648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B: Title Bar + Content 2 Col 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C26EB3-784B-7849-A625-8C4AF0C2F7B2}"/>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5A1470D-35CA-7643-A091-4BF44D585896}"/>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BA73497A-62C4-8A45-BE4D-9A4A397C09F6}"/>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
        <p:nvSpPr>
          <p:cNvPr id="20" name="Rectangle 19">
            <a:extLst>
              <a:ext uri="{FF2B5EF4-FFF2-40B4-BE49-F238E27FC236}">
                <a16:creationId xmlns:a16="http://schemas.microsoft.com/office/drawing/2014/main" id="{14BC5D73-0581-FC49-B2F3-28AF243BEEE7}"/>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
            <a:extLst>
              <a:ext uri="{FF2B5EF4-FFF2-40B4-BE49-F238E27FC236}">
                <a16:creationId xmlns:a16="http://schemas.microsoft.com/office/drawing/2014/main" id="{DF39DC70-4B84-8B4B-920F-FA09DD6906E8}"/>
              </a:ext>
            </a:extLst>
          </p:cNvPr>
          <p:cNvSpPr>
            <a:spLocks noGrp="1"/>
          </p:cNvSpPr>
          <p:nvPr>
            <p:ph type="body" sz="quarter" idx="10" hasCustomPrompt="1"/>
          </p:nvPr>
        </p:nvSpPr>
        <p:spPr>
          <a:xfrm>
            <a:off x="657181" y="285008"/>
            <a:ext cx="10753521"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A9D4DD62-BA69-3D4F-9CE3-50D85131305F}"/>
              </a:ext>
            </a:extLst>
          </p:cNvPr>
          <p:cNvSpPr>
            <a:spLocks noGrp="1"/>
          </p:cNvSpPr>
          <p:nvPr>
            <p:ph type="body" sz="quarter" idx="15"/>
          </p:nvPr>
        </p:nvSpPr>
        <p:spPr>
          <a:xfrm>
            <a:off x="657181" y="1527293"/>
            <a:ext cx="4656032" cy="4186041"/>
          </a:xfrm>
        </p:spPr>
        <p:txBody>
          <a:bodyPr tIns="91440">
            <a:no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4">
            <a:extLst>
              <a:ext uri="{FF2B5EF4-FFF2-40B4-BE49-F238E27FC236}">
                <a16:creationId xmlns:a16="http://schemas.microsoft.com/office/drawing/2014/main" id="{87BB8C6A-CD54-D24B-BD82-A6D72F0D29F1}"/>
              </a:ext>
            </a:extLst>
          </p:cNvPr>
          <p:cNvSpPr>
            <a:spLocks noGrp="1"/>
          </p:cNvSpPr>
          <p:nvPr>
            <p:ph type="body" sz="quarter" idx="16"/>
          </p:nvPr>
        </p:nvSpPr>
        <p:spPr>
          <a:xfrm>
            <a:off x="6754669" y="1527293"/>
            <a:ext cx="4656033" cy="4172421"/>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6274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3C: Title Bar + Content 2 Col Orange/Yellow">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C26EB3-784B-7849-A625-8C4AF0C2F7B2}"/>
              </a:ext>
            </a:extLst>
          </p:cNvPr>
          <p:cNvSpPr/>
          <p:nvPr userDrawn="1"/>
        </p:nvSpPr>
        <p:spPr>
          <a:xfrm>
            <a:off x="11046" y="6126480"/>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8" name="Picture 7">
            <a:extLst>
              <a:ext uri="{FF2B5EF4-FFF2-40B4-BE49-F238E27FC236}">
                <a16:creationId xmlns:a16="http://schemas.microsoft.com/office/drawing/2014/main" id="{B4DD36DE-BABB-9A44-A6A8-06A68A7EDF2D}"/>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5" name="Rectangle 14">
            <a:extLst>
              <a:ext uri="{FF2B5EF4-FFF2-40B4-BE49-F238E27FC236}">
                <a16:creationId xmlns:a16="http://schemas.microsoft.com/office/drawing/2014/main" id="{0E7EE04C-AE21-274E-9EBD-6656A917FDD1}"/>
              </a:ext>
            </a:extLst>
          </p:cNvPr>
          <p:cNvSpPr/>
          <p:nvPr userDrawn="1"/>
        </p:nvSpPr>
        <p:spPr>
          <a:xfrm>
            <a:off x="0" y="0"/>
            <a:ext cx="6099048" cy="6126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7ACDD3-2919-D746-BB5F-D71C84432B64}"/>
              </a:ext>
            </a:extLst>
          </p:cNvPr>
          <p:cNvSpPr/>
          <p:nvPr userDrawn="1"/>
        </p:nvSpPr>
        <p:spPr>
          <a:xfrm>
            <a:off x="6099048" y="0"/>
            <a:ext cx="6097901" cy="6126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DE8A6F9-66F4-9846-8A47-92652B33F580}"/>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4" name="Footer Placeholder 11">
            <a:extLst>
              <a:ext uri="{FF2B5EF4-FFF2-40B4-BE49-F238E27FC236}">
                <a16:creationId xmlns:a16="http://schemas.microsoft.com/office/drawing/2014/main" id="{842B88C6-CC09-2142-96F0-0AEF8C23AAA6}"/>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
        <p:nvSpPr>
          <p:cNvPr id="20" name="Rectangle 19">
            <a:extLst>
              <a:ext uri="{FF2B5EF4-FFF2-40B4-BE49-F238E27FC236}">
                <a16:creationId xmlns:a16="http://schemas.microsoft.com/office/drawing/2014/main" id="{0C5AC5E3-A83B-7549-A655-BA53B16CFE8C}"/>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
            <a:extLst>
              <a:ext uri="{FF2B5EF4-FFF2-40B4-BE49-F238E27FC236}">
                <a16:creationId xmlns:a16="http://schemas.microsoft.com/office/drawing/2014/main" id="{E8FF1482-C971-9B43-8C17-34F1A65F9BC7}"/>
              </a:ext>
            </a:extLst>
          </p:cNvPr>
          <p:cNvSpPr>
            <a:spLocks noGrp="1"/>
          </p:cNvSpPr>
          <p:nvPr>
            <p:ph type="body" sz="quarter" idx="10" hasCustomPrompt="1"/>
          </p:nvPr>
        </p:nvSpPr>
        <p:spPr>
          <a:xfrm>
            <a:off x="657181" y="285008"/>
            <a:ext cx="10753521"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F84442A6-2586-0B41-AD3A-4FF8C626EBCB}"/>
              </a:ext>
            </a:extLst>
          </p:cNvPr>
          <p:cNvSpPr>
            <a:spLocks noGrp="1"/>
          </p:cNvSpPr>
          <p:nvPr>
            <p:ph type="body" sz="quarter" idx="15"/>
          </p:nvPr>
        </p:nvSpPr>
        <p:spPr>
          <a:xfrm>
            <a:off x="657181" y="1527293"/>
            <a:ext cx="4656032" cy="4186041"/>
          </a:xfrm>
        </p:spPr>
        <p:txBody>
          <a:bodyPr tIns="91440">
            <a:no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4">
            <a:extLst>
              <a:ext uri="{FF2B5EF4-FFF2-40B4-BE49-F238E27FC236}">
                <a16:creationId xmlns:a16="http://schemas.microsoft.com/office/drawing/2014/main" id="{9CF66A70-50EB-0843-9CC1-8B6E0FD20122}"/>
              </a:ext>
            </a:extLst>
          </p:cNvPr>
          <p:cNvSpPr>
            <a:spLocks noGrp="1"/>
          </p:cNvSpPr>
          <p:nvPr>
            <p:ph type="body" sz="quarter" idx="16"/>
          </p:nvPr>
        </p:nvSpPr>
        <p:spPr>
          <a:xfrm>
            <a:off x="6754669" y="1527293"/>
            <a:ext cx="4656033" cy="4172421"/>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13434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4A: Title + Content 2 Col White/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815B6E-3C25-A247-8B86-E41B95440CEC}"/>
              </a:ext>
            </a:extLst>
          </p:cNvPr>
          <p:cNvSpPr/>
          <p:nvPr userDrawn="1"/>
        </p:nvSpPr>
        <p:spPr>
          <a:xfrm>
            <a:off x="6094512" y="0"/>
            <a:ext cx="6097488"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6" name="Text Placeholder 2">
            <a:extLst>
              <a:ext uri="{FF2B5EF4-FFF2-40B4-BE49-F238E27FC236}">
                <a16:creationId xmlns:a16="http://schemas.microsoft.com/office/drawing/2014/main" id="{853CFE5E-F9AB-2541-9090-7DAB1094F921}"/>
              </a:ext>
            </a:extLst>
          </p:cNvPr>
          <p:cNvSpPr>
            <a:spLocks noGrp="1"/>
          </p:cNvSpPr>
          <p:nvPr>
            <p:ph type="body" sz="quarter" idx="11"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3" name="Content Placeholder 2">
            <a:extLst>
              <a:ext uri="{FF2B5EF4-FFF2-40B4-BE49-F238E27FC236}">
                <a16:creationId xmlns:a16="http://schemas.microsoft.com/office/drawing/2014/main" id="{4AEE97D3-47C4-EE4B-997C-2B5F1F7C2D71}"/>
              </a:ext>
            </a:extLst>
          </p:cNvPr>
          <p:cNvSpPr>
            <a:spLocks noGrp="1"/>
          </p:cNvSpPr>
          <p:nvPr>
            <p:ph sz="quarter" idx="14" hasCustomPrompt="1"/>
          </p:nvPr>
        </p:nvSpPr>
        <p:spPr>
          <a:xfrm>
            <a:off x="6094512" y="-1"/>
            <a:ext cx="6097488" cy="610990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vl2pPr>
              <a:defRPr/>
            </a:lvl2pPr>
            <a:lvl3pPr>
              <a:defRPr/>
            </a:lvl3pPr>
            <a:lvl4pPr>
              <a:defRPr/>
            </a:lvl4pPr>
            <a:lvl5pPr>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
        <p:nvSpPr>
          <p:cNvPr id="19" name="Text Placeholder 4">
            <a:extLst>
              <a:ext uri="{FF2B5EF4-FFF2-40B4-BE49-F238E27FC236}">
                <a16:creationId xmlns:a16="http://schemas.microsoft.com/office/drawing/2014/main" id="{EB8F2E07-2BB0-B544-8C37-BCD8A6BB4ACA}"/>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6851D2A-7300-0C46-8741-04BC37F85EEA}"/>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A6FB2D7A-F27B-CB44-BB12-B646E310CA94}"/>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5381272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4B: Title + Content 2 Col White/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E95CD1-71B6-1A43-89D4-A93340C7F923}"/>
              </a:ext>
            </a:extLst>
          </p:cNvPr>
          <p:cNvSpPr/>
          <p:nvPr userDrawn="1"/>
        </p:nvSpPr>
        <p:spPr>
          <a:xfrm>
            <a:off x="6094512" y="0"/>
            <a:ext cx="609748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7" name="Text Placeholder 2">
            <a:extLst>
              <a:ext uri="{FF2B5EF4-FFF2-40B4-BE49-F238E27FC236}">
                <a16:creationId xmlns:a16="http://schemas.microsoft.com/office/drawing/2014/main" id="{00840382-B6AC-8644-A57B-320D95AB13CF}"/>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475CE649-020D-2944-B1DD-661B91098D20}"/>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D9B4E731-4E59-1E4F-B3DB-73589BAACAC3}"/>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DE84568A-CB66-8A4D-8F74-C91F796725DF}"/>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9" name="Content Placeholder 2">
            <a:extLst>
              <a:ext uri="{FF2B5EF4-FFF2-40B4-BE49-F238E27FC236}">
                <a16:creationId xmlns:a16="http://schemas.microsoft.com/office/drawing/2014/main" id="{A4BA5BB8-A1D6-0040-9EBA-42AFAF5E05F6}"/>
              </a:ext>
            </a:extLst>
          </p:cNvPr>
          <p:cNvSpPr>
            <a:spLocks noGrp="1"/>
          </p:cNvSpPr>
          <p:nvPr>
            <p:ph sz="quarter" idx="14" hasCustomPrompt="1"/>
          </p:nvPr>
        </p:nvSpPr>
        <p:spPr>
          <a:xfrm>
            <a:off x="6094512" y="-1"/>
            <a:ext cx="6097488" cy="610990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vl2pPr>
              <a:defRPr/>
            </a:lvl2pPr>
            <a:lvl3pPr>
              <a:defRPr/>
            </a:lvl3pPr>
            <a:lvl4pPr>
              <a:defRPr/>
            </a:lvl4pPr>
            <a:lvl5pPr>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Tree>
    <p:extLst>
      <p:ext uri="{BB962C8B-B14F-4D97-AF65-F5344CB8AC3E}">
        <p14:creationId xmlns:p14="http://schemas.microsoft.com/office/powerpoint/2010/main" val="210564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B: Bold Text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Text Placeholder 16">
            <a:extLst>
              <a:ext uri="{FF2B5EF4-FFF2-40B4-BE49-F238E27FC236}">
                <a16:creationId xmlns:a16="http://schemas.microsoft.com/office/drawing/2014/main" id="{17AE282B-BBA1-FE46-AA94-D62A47B4B9F6}"/>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text</a:t>
            </a:r>
          </a:p>
        </p:txBody>
      </p:sp>
      <p:sp>
        <p:nvSpPr>
          <p:cNvPr id="3" name="Slide Number Placeholder 2">
            <a:extLst>
              <a:ext uri="{FF2B5EF4-FFF2-40B4-BE49-F238E27FC236}">
                <a16:creationId xmlns:a16="http://schemas.microsoft.com/office/drawing/2014/main" id="{24C43B66-02A6-6945-BAB0-C2758033F2BB}"/>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6" name="Footer Placeholder 11">
            <a:extLst>
              <a:ext uri="{FF2B5EF4-FFF2-40B4-BE49-F238E27FC236}">
                <a16:creationId xmlns:a16="http://schemas.microsoft.com/office/drawing/2014/main" id="{0A27AD80-D494-7140-8DCA-6C7B57629A2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1766136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4C: Title + Content 2 Col White/Oran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E95CD1-71B6-1A43-89D4-A93340C7F923}"/>
              </a:ext>
            </a:extLst>
          </p:cNvPr>
          <p:cNvSpPr/>
          <p:nvPr userDrawn="1"/>
        </p:nvSpPr>
        <p:spPr>
          <a:xfrm>
            <a:off x="6094512" y="0"/>
            <a:ext cx="6097488"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7" name="Text Placeholder 2">
            <a:extLst>
              <a:ext uri="{FF2B5EF4-FFF2-40B4-BE49-F238E27FC236}">
                <a16:creationId xmlns:a16="http://schemas.microsoft.com/office/drawing/2014/main" id="{00840382-B6AC-8644-A57B-320D95AB13CF}"/>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475CE649-020D-2944-B1DD-661B91098D20}"/>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D9B4E731-4E59-1E4F-B3DB-73589BAACAC3}"/>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B11E6D8A-B2D2-AA4C-883D-C625AD093D96}"/>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9" name="Content Placeholder 2">
            <a:extLst>
              <a:ext uri="{FF2B5EF4-FFF2-40B4-BE49-F238E27FC236}">
                <a16:creationId xmlns:a16="http://schemas.microsoft.com/office/drawing/2014/main" id="{18B97FB3-5431-0F4A-AC3C-91611072B227}"/>
              </a:ext>
            </a:extLst>
          </p:cNvPr>
          <p:cNvSpPr>
            <a:spLocks noGrp="1"/>
          </p:cNvSpPr>
          <p:nvPr>
            <p:ph sz="quarter" idx="14" hasCustomPrompt="1"/>
          </p:nvPr>
        </p:nvSpPr>
        <p:spPr>
          <a:xfrm>
            <a:off x="6094512" y="-1"/>
            <a:ext cx="6097488" cy="610990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vl2pPr>
              <a:defRPr/>
            </a:lvl2pPr>
            <a:lvl3pPr>
              <a:defRPr/>
            </a:lvl3pPr>
            <a:lvl4pPr>
              <a:defRPr/>
            </a:lvl4pPr>
            <a:lvl5pPr>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Tree>
    <p:extLst>
      <p:ext uri="{BB962C8B-B14F-4D97-AF65-F5344CB8AC3E}">
        <p14:creationId xmlns:p14="http://schemas.microsoft.com/office/powerpoint/2010/main" val="23704692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4D: Title + Content 2 Col White/Yellow">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2D69E60-EAB0-B748-9AE5-C1072981795F}"/>
              </a:ext>
            </a:extLst>
          </p:cNvPr>
          <p:cNvSpPr/>
          <p:nvPr userDrawn="1"/>
        </p:nvSpPr>
        <p:spPr>
          <a:xfrm>
            <a:off x="6094512" y="0"/>
            <a:ext cx="609748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9" name="Rectangle 8">
            <a:extLst>
              <a:ext uri="{FF2B5EF4-FFF2-40B4-BE49-F238E27FC236}">
                <a16:creationId xmlns:a16="http://schemas.microsoft.com/office/drawing/2014/main" id="{A46F0D21-29EF-D944-A922-BF1EBE63D36B}"/>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0" name="Picture 9">
            <a:extLst>
              <a:ext uri="{FF2B5EF4-FFF2-40B4-BE49-F238E27FC236}">
                <a16:creationId xmlns:a16="http://schemas.microsoft.com/office/drawing/2014/main" id="{A7559356-3647-494A-A7EF-C11916023627}"/>
              </a:ext>
            </a:extLst>
          </p:cNvPr>
          <p:cNvPicPr>
            <a:picLocks noChangeAspect="1"/>
          </p:cNvPicPr>
          <p:nvPr userDrawn="1"/>
        </p:nvPicPr>
        <p:blipFill>
          <a:blip r:embed="rId2"/>
          <a:stretch>
            <a:fillRect/>
          </a:stretch>
        </p:blipFill>
        <p:spPr>
          <a:xfrm>
            <a:off x="253796" y="6309492"/>
            <a:ext cx="608217" cy="334093"/>
          </a:xfrm>
          <a:prstGeom prst="rect">
            <a:avLst/>
          </a:prstGeom>
        </p:spPr>
      </p:pic>
      <p:sp>
        <p:nvSpPr>
          <p:cNvPr id="19" name="Text Placeholder 2">
            <a:extLst>
              <a:ext uri="{FF2B5EF4-FFF2-40B4-BE49-F238E27FC236}">
                <a16:creationId xmlns:a16="http://schemas.microsoft.com/office/drawing/2014/main" id="{A736B44B-B6F5-584D-8FBC-D995BBB9B03C}"/>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4" name="Text Placeholder 4">
            <a:extLst>
              <a:ext uri="{FF2B5EF4-FFF2-40B4-BE49-F238E27FC236}">
                <a16:creationId xmlns:a16="http://schemas.microsoft.com/office/drawing/2014/main" id="{3F2D0404-6725-614E-AEDF-A2E732A6FF19}"/>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31BF957F-005A-E14A-8632-C091E40C3660}"/>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31E967CD-8A3B-5744-9CFE-34976BF2EF51}"/>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2" name="Content Placeholder 2">
            <a:extLst>
              <a:ext uri="{FF2B5EF4-FFF2-40B4-BE49-F238E27FC236}">
                <a16:creationId xmlns:a16="http://schemas.microsoft.com/office/drawing/2014/main" id="{D0DB9BD3-E0FF-AF4F-9031-E3283B30FF00}"/>
              </a:ext>
            </a:extLst>
          </p:cNvPr>
          <p:cNvSpPr>
            <a:spLocks noGrp="1"/>
          </p:cNvSpPr>
          <p:nvPr>
            <p:ph sz="quarter" idx="14" hasCustomPrompt="1"/>
          </p:nvPr>
        </p:nvSpPr>
        <p:spPr>
          <a:xfrm>
            <a:off x="6094512" y="-1"/>
            <a:ext cx="6097488" cy="610990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vl2pPr>
              <a:defRPr/>
            </a:lvl2pPr>
            <a:lvl3pPr>
              <a:defRPr/>
            </a:lvl3pPr>
            <a:lvl4pPr>
              <a:defRPr/>
            </a:lvl4pPr>
            <a:lvl5pPr>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Tree>
    <p:extLst>
      <p:ext uri="{BB962C8B-B14F-4D97-AF65-F5344CB8AC3E}">
        <p14:creationId xmlns:p14="http://schemas.microsoft.com/office/powerpoint/2010/main" val="16251853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5A: Title + Text + Content White/Blu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0" name="Content Placeholder 2">
            <a:extLst>
              <a:ext uri="{FF2B5EF4-FFF2-40B4-BE49-F238E27FC236}">
                <a16:creationId xmlns:a16="http://schemas.microsoft.com/office/drawing/2014/main" id="{D0F01F03-1C69-CD45-B1E5-34E59B9E71C2}"/>
              </a:ext>
            </a:extLst>
          </p:cNvPr>
          <p:cNvSpPr>
            <a:spLocks noGrp="1"/>
          </p:cNvSpPr>
          <p:nvPr>
            <p:ph sz="quarter" idx="15" hasCustomPrompt="1"/>
          </p:nvPr>
        </p:nvSpPr>
        <p:spPr>
          <a:xfrm>
            <a:off x="0" y="-1"/>
            <a:ext cx="6095999" cy="610990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74B4DA26-BF17-1A49-ABED-786661463638}"/>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40822920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5B: Title + Text + Content White/Blu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3AD8C024-E3AD-C44D-87C2-BCC96DCFD210}"/>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0" name="Content Placeholder 2">
            <a:extLst>
              <a:ext uri="{FF2B5EF4-FFF2-40B4-BE49-F238E27FC236}">
                <a16:creationId xmlns:a16="http://schemas.microsoft.com/office/drawing/2014/main" id="{473C813F-EF11-2942-A438-FC265F15DBFA}"/>
              </a:ext>
            </a:extLst>
          </p:cNvPr>
          <p:cNvSpPr>
            <a:spLocks noGrp="1"/>
          </p:cNvSpPr>
          <p:nvPr>
            <p:ph sz="quarter" idx="15" hasCustomPrompt="1"/>
          </p:nvPr>
        </p:nvSpPr>
        <p:spPr>
          <a:xfrm>
            <a:off x="0" y="-1"/>
            <a:ext cx="6095999" cy="610990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Tree>
    <p:extLst>
      <p:ext uri="{BB962C8B-B14F-4D97-AF65-F5344CB8AC3E}">
        <p14:creationId xmlns:p14="http://schemas.microsoft.com/office/powerpoint/2010/main" val="30434004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5C: Title + Text + Content White/Blu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A1EFF3F1-0A17-5249-8B59-E1F576A12BEF}"/>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0" name="Content Placeholder 2">
            <a:extLst>
              <a:ext uri="{FF2B5EF4-FFF2-40B4-BE49-F238E27FC236}">
                <a16:creationId xmlns:a16="http://schemas.microsoft.com/office/drawing/2014/main" id="{794D7E56-F9C9-224E-AD18-77FAF52C6701}"/>
              </a:ext>
            </a:extLst>
          </p:cNvPr>
          <p:cNvSpPr>
            <a:spLocks noGrp="1"/>
          </p:cNvSpPr>
          <p:nvPr>
            <p:ph sz="quarter" idx="15" hasCustomPrompt="1"/>
          </p:nvPr>
        </p:nvSpPr>
        <p:spPr>
          <a:xfrm>
            <a:off x="0" y="-1"/>
            <a:ext cx="6095999" cy="610990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Tree>
    <p:extLst>
      <p:ext uri="{BB962C8B-B14F-4D97-AF65-F5344CB8AC3E}">
        <p14:creationId xmlns:p14="http://schemas.microsoft.com/office/powerpoint/2010/main" val="32694067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5D: Title + Text + Content White/Blu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407A8C-0198-1A42-B4CB-B9482971A13A}"/>
              </a:ext>
            </a:extLst>
          </p:cNvPr>
          <p:cNvSpPr/>
          <p:nvPr userDrawn="1"/>
        </p:nvSpPr>
        <p:spPr>
          <a:xfrm>
            <a:off x="6096000" y="0"/>
            <a:ext cx="609600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19" name="Text Placeholder 2">
            <a:extLst>
              <a:ext uri="{FF2B5EF4-FFF2-40B4-BE49-F238E27FC236}">
                <a16:creationId xmlns:a16="http://schemas.microsoft.com/office/drawing/2014/main" id="{6A36C409-19E9-3046-8E47-224B833BFB7F}"/>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AA38F413-0170-E843-B681-E8A5C65658CB}"/>
              </a:ext>
            </a:extLst>
          </p:cNvPr>
          <p:cNvSpPr>
            <a:spLocks noGrp="1"/>
          </p:cNvSpPr>
          <p:nvPr>
            <p:ph type="body" sz="quarter" idx="17"/>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BC0733-AD42-BC41-A65A-60BAD5167907}"/>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74D7FCA7-2D12-CB42-B6BB-4BEA255A41DB}"/>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0" name="Content Placeholder 2">
            <a:extLst>
              <a:ext uri="{FF2B5EF4-FFF2-40B4-BE49-F238E27FC236}">
                <a16:creationId xmlns:a16="http://schemas.microsoft.com/office/drawing/2014/main" id="{06F86B39-04C7-EF4D-AD2F-DDED65B16606}"/>
              </a:ext>
            </a:extLst>
          </p:cNvPr>
          <p:cNvSpPr>
            <a:spLocks noGrp="1"/>
          </p:cNvSpPr>
          <p:nvPr>
            <p:ph sz="quarter" idx="15" hasCustomPrompt="1"/>
          </p:nvPr>
        </p:nvSpPr>
        <p:spPr>
          <a:xfrm>
            <a:off x="0" y="-1"/>
            <a:ext cx="6095999" cy="610990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Tree>
    <p:extLst>
      <p:ext uri="{BB962C8B-B14F-4D97-AF65-F5344CB8AC3E}">
        <p14:creationId xmlns:p14="http://schemas.microsoft.com/office/powerpoint/2010/main" val="23314688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6A: Pic +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3F40D5C-5F09-244D-868B-0C35C95CF27E}"/>
              </a:ext>
            </a:extLst>
          </p:cNvPr>
          <p:cNvSpPr>
            <a:spLocks noGrp="1"/>
          </p:cNvSpPr>
          <p:nvPr>
            <p:ph type="pic" sz="quarter" idx="10" hasCustomPrompt="1"/>
          </p:nvPr>
        </p:nvSpPr>
        <p:spPr>
          <a:xfrm>
            <a:off x="0" y="0"/>
            <a:ext cx="6096000" cy="6109909"/>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
        <p:nvSpPr>
          <p:cNvPr id="20" name="Text Placeholder 2">
            <a:extLst>
              <a:ext uri="{FF2B5EF4-FFF2-40B4-BE49-F238E27FC236}">
                <a16:creationId xmlns:a16="http://schemas.microsoft.com/office/drawing/2014/main" id="{F20377B7-7BCC-B243-B878-7BEAF059F768}"/>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2" name="Text Placeholder 4">
            <a:extLst>
              <a:ext uri="{FF2B5EF4-FFF2-40B4-BE49-F238E27FC236}">
                <a16:creationId xmlns:a16="http://schemas.microsoft.com/office/drawing/2014/main" id="{59EFCDDF-E52F-364B-84C2-2784300F09CD}"/>
              </a:ext>
            </a:extLst>
          </p:cNvPr>
          <p:cNvSpPr>
            <a:spLocks noGrp="1"/>
          </p:cNvSpPr>
          <p:nvPr>
            <p:ph type="body" sz="quarter" idx="16"/>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0B59B91-8265-104D-BCE1-5512A200302F}"/>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0E4A5A2C-4EBD-ED4E-B2C2-CD6019D8B46C}"/>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87703623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B: Content + Pic ">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E6A23F-0573-9846-BF34-1A40FE373BC4}"/>
              </a:ext>
            </a:extLst>
          </p:cNvPr>
          <p:cNvSpPr>
            <a:spLocks noGrp="1"/>
          </p:cNvSpPr>
          <p:nvPr>
            <p:ph type="pic" sz="quarter" idx="10" hasCustomPrompt="1"/>
          </p:nvPr>
        </p:nvSpPr>
        <p:spPr>
          <a:xfrm>
            <a:off x="6096000" y="-1"/>
            <a:ext cx="6096000" cy="6109910"/>
          </a:xfrm>
        </p:spPr>
        <p:txBody>
          <a:bodyPr anchor="ctr"/>
          <a:lstStyle>
            <a:lvl1pPr marL="0" indent="0" algn="ctr">
              <a:buNone/>
              <a:defRPr/>
            </a:lvl1pPr>
          </a:lstStyle>
          <a:p>
            <a:r>
              <a:rPr lang="en-US"/>
              <a:t>Image</a:t>
            </a:r>
          </a:p>
        </p:txBody>
      </p:sp>
      <p:sp>
        <p:nvSpPr>
          <p:cNvPr id="19" name="Text Placeholder 2">
            <a:extLst>
              <a:ext uri="{FF2B5EF4-FFF2-40B4-BE49-F238E27FC236}">
                <a16:creationId xmlns:a16="http://schemas.microsoft.com/office/drawing/2014/main" id="{7703E8FC-C802-BD4F-AB88-28C06DF42831}"/>
              </a:ext>
            </a:extLst>
          </p:cNvPr>
          <p:cNvSpPr>
            <a:spLocks noGrp="1"/>
          </p:cNvSpPr>
          <p:nvPr>
            <p:ph type="body" sz="quarter" idx="11"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4">
            <a:extLst>
              <a:ext uri="{FF2B5EF4-FFF2-40B4-BE49-F238E27FC236}">
                <a16:creationId xmlns:a16="http://schemas.microsoft.com/office/drawing/2014/main" id="{062F071D-19B9-DF4D-9BC2-1A083D728191}"/>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E7DB1FD-0A68-C947-AF6B-5A06A848EF39}"/>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7" name="Footer Placeholder 11">
            <a:extLst>
              <a:ext uri="{FF2B5EF4-FFF2-40B4-BE49-F238E27FC236}">
                <a16:creationId xmlns:a16="http://schemas.microsoft.com/office/drawing/2014/main" id="{B828BE88-23E4-2940-ADA1-3A9260AE19DA}"/>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50981869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A: Content H 1+1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D96353-4052-F249-9AC9-7A8425BC983B}"/>
              </a:ext>
            </a:extLst>
          </p:cNvPr>
          <p:cNvSpPr/>
          <p:nvPr userDrawn="1"/>
        </p:nvSpPr>
        <p:spPr>
          <a:xfrm>
            <a:off x="0" y="3063240"/>
            <a:ext cx="6099048"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1F32DBB8-5EC2-3B40-957A-E1F6A187379E}"/>
              </a:ext>
            </a:extLst>
          </p:cNvPr>
          <p:cNvSpPr/>
          <p:nvPr userDrawn="1"/>
        </p:nvSpPr>
        <p:spPr>
          <a:xfrm>
            <a:off x="6099048" y="3063240"/>
            <a:ext cx="6092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a:extLst>
              <a:ext uri="{FF2B5EF4-FFF2-40B4-BE49-F238E27FC236}">
                <a16:creationId xmlns:a16="http://schemas.microsoft.com/office/drawing/2014/main" id="{F7408880-33B5-9845-AD29-0DD2FF37F6D2}"/>
              </a:ext>
            </a:extLst>
          </p:cNvPr>
          <p:cNvSpPr>
            <a:spLocks noGrp="1"/>
          </p:cNvSpPr>
          <p:nvPr>
            <p:ph type="body" sz="quarter" idx="11" hasCustomPrompt="1"/>
          </p:nvPr>
        </p:nvSpPr>
        <p:spPr>
          <a:xfrm>
            <a:off x="7064567" y="3665886"/>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0" name="Slide Number Placeholder 19">
            <a:extLst>
              <a:ext uri="{FF2B5EF4-FFF2-40B4-BE49-F238E27FC236}">
                <a16:creationId xmlns:a16="http://schemas.microsoft.com/office/drawing/2014/main" id="{FA321E6F-DBD9-1E40-B0C7-56CD3297387B}"/>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9" name="Footer Placeholder 11">
            <a:extLst>
              <a:ext uri="{FF2B5EF4-FFF2-40B4-BE49-F238E27FC236}">
                <a16:creationId xmlns:a16="http://schemas.microsoft.com/office/drawing/2014/main" id="{F9737029-E1C6-9C4A-B8DC-04214945020F}"/>
              </a:ext>
            </a:extLst>
          </p:cNvPr>
          <p:cNvSpPr>
            <a:spLocks noGrp="1"/>
          </p:cNvSpPr>
          <p:nvPr>
            <p:ph type="ftr" sz="quarter" idx="16"/>
          </p:nvPr>
        </p:nvSpPr>
        <p:spPr>
          <a:xfrm>
            <a:off x="3060495" y="6285232"/>
            <a:ext cx="6093102" cy="358354"/>
          </a:xfrm>
          <a:prstGeom prst="rect">
            <a:avLst/>
          </a:prstGeom>
        </p:spPr>
        <p:txBody>
          <a:bodyPr/>
          <a:lstStyle/>
          <a:p>
            <a:r>
              <a:rPr lang="en-US"/>
              <a:t>© 2021 CHS Inc. Internal</a:t>
            </a:r>
          </a:p>
        </p:txBody>
      </p:sp>
      <p:sp>
        <p:nvSpPr>
          <p:cNvPr id="10" name="Content Placeholder 13">
            <a:extLst>
              <a:ext uri="{FF2B5EF4-FFF2-40B4-BE49-F238E27FC236}">
                <a16:creationId xmlns:a16="http://schemas.microsoft.com/office/drawing/2014/main" id="{65AC5BF4-5658-854C-A180-84D61055B6DE}"/>
              </a:ext>
            </a:extLst>
          </p:cNvPr>
          <p:cNvSpPr>
            <a:spLocks noGrp="1"/>
          </p:cNvSpPr>
          <p:nvPr>
            <p:ph sz="quarter" idx="15" hasCustomPrompt="1"/>
          </p:nvPr>
        </p:nvSpPr>
        <p:spPr>
          <a:xfrm>
            <a:off x="0" y="3063239"/>
            <a:ext cx="6099048"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
        <p:nvSpPr>
          <p:cNvPr id="12" name="Content Placeholder 13">
            <a:extLst>
              <a:ext uri="{FF2B5EF4-FFF2-40B4-BE49-F238E27FC236}">
                <a16:creationId xmlns:a16="http://schemas.microsoft.com/office/drawing/2014/main" id="{1C7A1923-7986-D944-A991-44D58A0B6A17}"/>
              </a:ext>
            </a:extLst>
          </p:cNvPr>
          <p:cNvSpPr>
            <a:spLocks noGrp="1"/>
          </p:cNvSpPr>
          <p:nvPr>
            <p:ph sz="quarter" idx="17" hasCustomPrompt="1"/>
          </p:nvPr>
        </p:nvSpPr>
        <p:spPr>
          <a:xfrm>
            <a:off x="-3048" y="0"/>
            <a:ext cx="12195048"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chemeClr val="tx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a:t>
            </a:r>
            <a:br>
              <a:rPr lang="en-US"/>
            </a:br>
            <a:r>
              <a:rPr lang="en-US"/>
              <a:t>videos and SmartArt only. </a:t>
            </a:r>
          </a:p>
        </p:txBody>
      </p:sp>
    </p:spTree>
    <p:extLst>
      <p:ext uri="{BB962C8B-B14F-4D97-AF65-F5344CB8AC3E}">
        <p14:creationId xmlns:p14="http://schemas.microsoft.com/office/powerpoint/2010/main" val="13189424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B: Content H 1+1 Gree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D96353-4052-F249-9AC9-7A8425BC983B}"/>
              </a:ext>
            </a:extLst>
          </p:cNvPr>
          <p:cNvSpPr/>
          <p:nvPr userDrawn="1"/>
        </p:nvSpPr>
        <p:spPr>
          <a:xfrm>
            <a:off x="0" y="3063240"/>
            <a:ext cx="6099048"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32DBB8-5EC2-3B40-957A-E1F6A187379E}"/>
              </a:ext>
            </a:extLst>
          </p:cNvPr>
          <p:cNvSpPr/>
          <p:nvPr userDrawn="1"/>
        </p:nvSpPr>
        <p:spPr>
          <a:xfrm>
            <a:off x="6099048" y="3063240"/>
            <a:ext cx="6092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a:extLst>
              <a:ext uri="{FF2B5EF4-FFF2-40B4-BE49-F238E27FC236}">
                <a16:creationId xmlns:a16="http://schemas.microsoft.com/office/drawing/2014/main" id="{BB99382D-2641-3A45-87D7-A1E51F4DD541}"/>
              </a:ext>
            </a:extLst>
          </p:cNvPr>
          <p:cNvSpPr>
            <a:spLocks noGrp="1"/>
          </p:cNvSpPr>
          <p:nvPr>
            <p:ph type="body" sz="quarter" idx="11" hasCustomPrompt="1"/>
          </p:nvPr>
        </p:nvSpPr>
        <p:spPr>
          <a:xfrm>
            <a:off x="7064567" y="3665886"/>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3" name="Slide Number Placeholder 2">
            <a:extLst>
              <a:ext uri="{FF2B5EF4-FFF2-40B4-BE49-F238E27FC236}">
                <a16:creationId xmlns:a16="http://schemas.microsoft.com/office/drawing/2014/main" id="{3B5A1402-5985-DE45-8E4F-60FA96C92632}"/>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9" name="Footer Placeholder 11">
            <a:extLst>
              <a:ext uri="{FF2B5EF4-FFF2-40B4-BE49-F238E27FC236}">
                <a16:creationId xmlns:a16="http://schemas.microsoft.com/office/drawing/2014/main" id="{585497D8-D477-074D-B1B4-ECF2C8B421CC}"/>
              </a:ext>
            </a:extLst>
          </p:cNvPr>
          <p:cNvSpPr>
            <a:spLocks noGrp="1"/>
          </p:cNvSpPr>
          <p:nvPr>
            <p:ph type="ftr" sz="quarter" idx="16"/>
          </p:nvPr>
        </p:nvSpPr>
        <p:spPr>
          <a:xfrm>
            <a:off x="3060495" y="6285232"/>
            <a:ext cx="6093102" cy="358354"/>
          </a:xfrm>
          <a:prstGeom prst="rect">
            <a:avLst/>
          </a:prstGeom>
        </p:spPr>
        <p:txBody>
          <a:bodyPr/>
          <a:lstStyle/>
          <a:p>
            <a:r>
              <a:rPr lang="en-US"/>
              <a:t>© 2021 CHS Inc. Internal</a:t>
            </a:r>
          </a:p>
        </p:txBody>
      </p:sp>
      <p:sp>
        <p:nvSpPr>
          <p:cNvPr id="11" name="Content Placeholder 13">
            <a:extLst>
              <a:ext uri="{FF2B5EF4-FFF2-40B4-BE49-F238E27FC236}">
                <a16:creationId xmlns:a16="http://schemas.microsoft.com/office/drawing/2014/main" id="{01AF7DC4-3A71-5E44-9EB0-DC8C921EB95E}"/>
              </a:ext>
            </a:extLst>
          </p:cNvPr>
          <p:cNvSpPr>
            <a:spLocks noGrp="1"/>
          </p:cNvSpPr>
          <p:nvPr>
            <p:ph sz="quarter" idx="15" hasCustomPrompt="1"/>
          </p:nvPr>
        </p:nvSpPr>
        <p:spPr>
          <a:xfrm>
            <a:off x="0" y="3063239"/>
            <a:ext cx="6099048"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
        <p:nvSpPr>
          <p:cNvPr id="12" name="Content Placeholder 13">
            <a:extLst>
              <a:ext uri="{FF2B5EF4-FFF2-40B4-BE49-F238E27FC236}">
                <a16:creationId xmlns:a16="http://schemas.microsoft.com/office/drawing/2014/main" id="{4BA91E88-AD51-0F42-94E1-376219589789}"/>
              </a:ext>
            </a:extLst>
          </p:cNvPr>
          <p:cNvSpPr>
            <a:spLocks noGrp="1"/>
          </p:cNvSpPr>
          <p:nvPr>
            <p:ph sz="quarter" idx="17" hasCustomPrompt="1"/>
          </p:nvPr>
        </p:nvSpPr>
        <p:spPr>
          <a:xfrm>
            <a:off x="-3048" y="0"/>
            <a:ext cx="12195048"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chemeClr val="tx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a:t>
            </a:r>
            <a:br>
              <a:rPr lang="en-US"/>
            </a:br>
            <a:r>
              <a:rPr lang="en-US"/>
              <a:t>videos and SmartArt only. </a:t>
            </a:r>
          </a:p>
        </p:txBody>
      </p:sp>
    </p:spTree>
    <p:extLst>
      <p:ext uri="{BB962C8B-B14F-4D97-AF65-F5344CB8AC3E}">
        <p14:creationId xmlns:p14="http://schemas.microsoft.com/office/powerpoint/2010/main" val="12692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 Bold Text Oran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Text Placeholder 16">
            <a:extLst>
              <a:ext uri="{FF2B5EF4-FFF2-40B4-BE49-F238E27FC236}">
                <a16:creationId xmlns:a16="http://schemas.microsoft.com/office/drawing/2014/main" id="{CE8C5C94-B1AB-0F47-809A-8BE31869DC8D}"/>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text</a:t>
            </a:r>
          </a:p>
        </p:txBody>
      </p:sp>
      <p:sp>
        <p:nvSpPr>
          <p:cNvPr id="3" name="Slide Number Placeholder 2">
            <a:extLst>
              <a:ext uri="{FF2B5EF4-FFF2-40B4-BE49-F238E27FC236}">
                <a16:creationId xmlns:a16="http://schemas.microsoft.com/office/drawing/2014/main" id="{6FFCA35D-0776-814A-9750-5FE937C39898}"/>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6" name="Footer Placeholder 11">
            <a:extLst>
              <a:ext uri="{FF2B5EF4-FFF2-40B4-BE49-F238E27FC236}">
                <a16:creationId xmlns:a16="http://schemas.microsoft.com/office/drawing/2014/main" id="{E713C81D-D1B4-E54D-A510-38BBB36FB04E}"/>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2047069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7C: Content H 1+1 Orange/Yellow">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D96353-4052-F249-9AC9-7A8425BC983B}"/>
              </a:ext>
            </a:extLst>
          </p:cNvPr>
          <p:cNvSpPr/>
          <p:nvPr userDrawn="1"/>
        </p:nvSpPr>
        <p:spPr>
          <a:xfrm>
            <a:off x="0" y="3063240"/>
            <a:ext cx="6099048"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32DBB8-5EC2-3B40-957A-E1F6A187379E}"/>
              </a:ext>
            </a:extLst>
          </p:cNvPr>
          <p:cNvSpPr/>
          <p:nvPr userDrawn="1"/>
        </p:nvSpPr>
        <p:spPr>
          <a:xfrm>
            <a:off x="6099048" y="3063240"/>
            <a:ext cx="6092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a:extLst>
              <a:ext uri="{FF2B5EF4-FFF2-40B4-BE49-F238E27FC236}">
                <a16:creationId xmlns:a16="http://schemas.microsoft.com/office/drawing/2014/main" id="{3563A2AB-B24A-CC49-8E12-1057DDFFF21F}"/>
              </a:ext>
            </a:extLst>
          </p:cNvPr>
          <p:cNvSpPr>
            <a:spLocks noGrp="1"/>
          </p:cNvSpPr>
          <p:nvPr>
            <p:ph type="body" sz="quarter" idx="11" hasCustomPrompt="1"/>
          </p:nvPr>
        </p:nvSpPr>
        <p:spPr>
          <a:xfrm>
            <a:off x="7064567" y="3665886"/>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3" name="Slide Number Placeholder 2">
            <a:extLst>
              <a:ext uri="{FF2B5EF4-FFF2-40B4-BE49-F238E27FC236}">
                <a16:creationId xmlns:a16="http://schemas.microsoft.com/office/drawing/2014/main" id="{5681D389-8849-0F41-9BD6-2AD89A6D28DF}"/>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9" name="Footer Placeholder 11">
            <a:extLst>
              <a:ext uri="{FF2B5EF4-FFF2-40B4-BE49-F238E27FC236}">
                <a16:creationId xmlns:a16="http://schemas.microsoft.com/office/drawing/2014/main" id="{C9B0CA40-5A7F-C64B-B67D-9516EC5FBEE8}"/>
              </a:ext>
            </a:extLst>
          </p:cNvPr>
          <p:cNvSpPr>
            <a:spLocks noGrp="1"/>
          </p:cNvSpPr>
          <p:nvPr>
            <p:ph type="ftr" sz="quarter" idx="16"/>
          </p:nvPr>
        </p:nvSpPr>
        <p:spPr>
          <a:xfrm>
            <a:off x="3060495" y="6285232"/>
            <a:ext cx="6093102" cy="358354"/>
          </a:xfrm>
          <a:prstGeom prst="rect">
            <a:avLst/>
          </a:prstGeom>
        </p:spPr>
        <p:txBody>
          <a:bodyPr/>
          <a:lstStyle/>
          <a:p>
            <a:r>
              <a:rPr lang="en-US"/>
              <a:t>© 2021 CHS Inc. Internal</a:t>
            </a:r>
          </a:p>
        </p:txBody>
      </p:sp>
      <p:sp>
        <p:nvSpPr>
          <p:cNvPr id="10" name="Content Placeholder 13">
            <a:extLst>
              <a:ext uri="{FF2B5EF4-FFF2-40B4-BE49-F238E27FC236}">
                <a16:creationId xmlns:a16="http://schemas.microsoft.com/office/drawing/2014/main" id="{C86DD085-0F6B-CC4A-A27F-C30B4FAE3258}"/>
              </a:ext>
            </a:extLst>
          </p:cNvPr>
          <p:cNvSpPr>
            <a:spLocks noGrp="1"/>
          </p:cNvSpPr>
          <p:nvPr>
            <p:ph sz="quarter" idx="15" hasCustomPrompt="1"/>
          </p:nvPr>
        </p:nvSpPr>
        <p:spPr>
          <a:xfrm>
            <a:off x="0" y="3063239"/>
            <a:ext cx="6099048"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 </a:t>
            </a:r>
          </a:p>
        </p:txBody>
      </p:sp>
      <p:sp>
        <p:nvSpPr>
          <p:cNvPr id="11" name="Content Placeholder 13">
            <a:extLst>
              <a:ext uri="{FF2B5EF4-FFF2-40B4-BE49-F238E27FC236}">
                <a16:creationId xmlns:a16="http://schemas.microsoft.com/office/drawing/2014/main" id="{3752F637-91C3-684B-B69F-C507AEE8D028}"/>
              </a:ext>
            </a:extLst>
          </p:cNvPr>
          <p:cNvSpPr>
            <a:spLocks noGrp="1"/>
          </p:cNvSpPr>
          <p:nvPr>
            <p:ph sz="quarter" idx="17" hasCustomPrompt="1"/>
          </p:nvPr>
        </p:nvSpPr>
        <p:spPr>
          <a:xfrm>
            <a:off x="-3048" y="0"/>
            <a:ext cx="12195048"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chemeClr val="tx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a:t>
            </a:r>
            <a:br>
              <a:rPr lang="en-US"/>
            </a:br>
            <a:r>
              <a:rPr lang="en-US"/>
              <a:t>videos and SmartArt only. </a:t>
            </a:r>
          </a:p>
        </p:txBody>
      </p:sp>
    </p:spTree>
    <p:extLst>
      <p:ext uri="{BB962C8B-B14F-4D97-AF65-F5344CB8AC3E}">
        <p14:creationId xmlns:p14="http://schemas.microsoft.com/office/powerpoint/2010/main" val="37756050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8A: Text + 2 Imag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4D3B61-481A-0146-8E00-31A71D463E45}"/>
              </a:ext>
            </a:extLst>
          </p:cNvPr>
          <p:cNvSpPr>
            <a:spLocks noGrp="1"/>
          </p:cNvSpPr>
          <p:nvPr>
            <p:ph type="pic" sz="quarter" idx="10" hasCustomPrompt="1"/>
          </p:nvPr>
        </p:nvSpPr>
        <p:spPr>
          <a:xfrm>
            <a:off x="6096000" y="0"/>
            <a:ext cx="6096000" cy="3048000"/>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
        <p:nvSpPr>
          <p:cNvPr id="5" name="Picture Placeholder 4">
            <a:extLst>
              <a:ext uri="{FF2B5EF4-FFF2-40B4-BE49-F238E27FC236}">
                <a16:creationId xmlns:a16="http://schemas.microsoft.com/office/drawing/2014/main" id="{2384FD89-CF11-9146-A0E4-682F6B41FA3C}"/>
              </a:ext>
            </a:extLst>
          </p:cNvPr>
          <p:cNvSpPr>
            <a:spLocks noGrp="1"/>
          </p:cNvSpPr>
          <p:nvPr>
            <p:ph type="pic" sz="quarter" idx="11" hasCustomPrompt="1"/>
          </p:nvPr>
        </p:nvSpPr>
        <p:spPr>
          <a:xfrm>
            <a:off x="6096000" y="3048000"/>
            <a:ext cx="6096000" cy="3062288"/>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
        <p:nvSpPr>
          <p:cNvPr id="15" name="Text Placeholder 2">
            <a:extLst>
              <a:ext uri="{FF2B5EF4-FFF2-40B4-BE49-F238E27FC236}">
                <a16:creationId xmlns:a16="http://schemas.microsoft.com/office/drawing/2014/main" id="{9A4FD45D-B949-AE44-9206-ACC2538DCEC0}"/>
              </a:ext>
            </a:extLst>
          </p:cNvPr>
          <p:cNvSpPr>
            <a:spLocks noGrp="1"/>
          </p:cNvSpPr>
          <p:nvPr>
            <p:ph type="body" sz="quarter" idx="12"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1" name="Text Placeholder 4">
            <a:extLst>
              <a:ext uri="{FF2B5EF4-FFF2-40B4-BE49-F238E27FC236}">
                <a16:creationId xmlns:a16="http://schemas.microsoft.com/office/drawing/2014/main" id="{6A8296CB-9A0D-9041-BA9F-A476BEEBCB9B}"/>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B187FBE-4797-8F4E-9879-9BB6C386B745}"/>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2AB7B9DF-3A15-F043-BCF4-EBE892E749CB}"/>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4512841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8B: Content V 1+1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7F9E71B-1D55-364D-8F8F-D8CDFBD96ADB}"/>
              </a:ext>
            </a:extLst>
          </p:cNvPr>
          <p:cNvSpPr/>
          <p:nvPr userDrawn="1"/>
        </p:nvSpPr>
        <p:spPr>
          <a:xfrm>
            <a:off x="6092952" y="0"/>
            <a:ext cx="6099048"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E52418-A237-E848-93ED-D64284DE91B5}"/>
              </a:ext>
            </a:extLst>
          </p:cNvPr>
          <p:cNvSpPr/>
          <p:nvPr userDrawn="1"/>
        </p:nvSpPr>
        <p:spPr>
          <a:xfrm>
            <a:off x="6092952" y="3063240"/>
            <a:ext cx="6099048"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a:extLst>
              <a:ext uri="{FF2B5EF4-FFF2-40B4-BE49-F238E27FC236}">
                <a16:creationId xmlns:a16="http://schemas.microsoft.com/office/drawing/2014/main" id="{46840E5D-312E-B640-9144-4F8E35F26AC8}"/>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9" name="Text Placeholder 14">
            <a:extLst>
              <a:ext uri="{FF2B5EF4-FFF2-40B4-BE49-F238E27FC236}">
                <a16:creationId xmlns:a16="http://schemas.microsoft.com/office/drawing/2014/main" id="{F1C1813D-3621-9E49-B283-48747A17BCBC}"/>
              </a:ext>
            </a:extLst>
          </p:cNvPr>
          <p:cNvSpPr>
            <a:spLocks noGrp="1"/>
          </p:cNvSpPr>
          <p:nvPr>
            <p:ph type="body" sz="quarter" idx="11" hasCustomPrompt="1"/>
          </p:nvPr>
        </p:nvSpPr>
        <p:spPr>
          <a:xfrm>
            <a:off x="7254577" y="3657600"/>
            <a:ext cx="3971903"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30" name="Text Placeholder 4">
            <a:extLst>
              <a:ext uri="{FF2B5EF4-FFF2-40B4-BE49-F238E27FC236}">
                <a16:creationId xmlns:a16="http://schemas.microsoft.com/office/drawing/2014/main" id="{9CA60327-A0AC-C74E-B8B2-2C0D8A059A56}"/>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D061A44-07E3-5C4A-B12C-3EF11DA02E39}"/>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915045CE-29EB-A843-85C6-01733CA3F498}"/>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
        <p:nvSpPr>
          <p:cNvPr id="11" name="Content Placeholder 13">
            <a:extLst>
              <a:ext uri="{FF2B5EF4-FFF2-40B4-BE49-F238E27FC236}">
                <a16:creationId xmlns:a16="http://schemas.microsoft.com/office/drawing/2014/main" id="{5969EBFD-12FD-6447-8E43-EBF91E4236F0}"/>
              </a:ext>
            </a:extLst>
          </p:cNvPr>
          <p:cNvSpPr>
            <a:spLocks noGrp="1"/>
          </p:cNvSpPr>
          <p:nvPr>
            <p:ph sz="quarter" idx="18" hasCustomPrompt="1"/>
          </p:nvPr>
        </p:nvSpPr>
        <p:spPr>
          <a:xfrm>
            <a:off x="6092952" y="-1"/>
            <a:ext cx="6099047" cy="3063239"/>
          </a:xfrm>
        </p:spPr>
        <p:txBody>
          <a:bodyPr anchor="ctr">
            <a:noAutofit/>
          </a:bodyPr>
          <a:lstStyle>
            <a:lvl1pPr marL="0" indent="0" algn="ctr">
              <a:buNone/>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Tree>
    <p:extLst>
      <p:ext uri="{BB962C8B-B14F-4D97-AF65-F5344CB8AC3E}">
        <p14:creationId xmlns:p14="http://schemas.microsoft.com/office/powerpoint/2010/main" val="18005181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8C: Content V 1+1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7F9E71B-1D55-364D-8F8F-D8CDFBD96ADB}"/>
              </a:ext>
            </a:extLst>
          </p:cNvPr>
          <p:cNvSpPr/>
          <p:nvPr userDrawn="1"/>
        </p:nvSpPr>
        <p:spPr>
          <a:xfrm>
            <a:off x="6092952" y="0"/>
            <a:ext cx="6099048"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E52418-A237-E848-93ED-D64284DE91B5}"/>
              </a:ext>
            </a:extLst>
          </p:cNvPr>
          <p:cNvSpPr/>
          <p:nvPr userDrawn="1"/>
        </p:nvSpPr>
        <p:spPr>
          <a:xfrm>
            <a:off x="6092952" y="3063240"/>
            <a:ext cx="6099048"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05FB07E5-E460-7E4C-895E-37BCC161A4BC}"/>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9" name="Text Placeholder 14">
            <a:extLst>
              <a:ext uri="{FF2B5EF4-FFF2-40B4-BE49-F238E27FC236}">
                <a16:creationId xmlns:a16="http://schemas.microsoft.com/office/drawing/2014/main" id="{E3D4C2B1-2368-1147-95F3-622D17C1A2B8}"/>
              </a:ext>
            </a:extLst>
          </p:cNvPr>
          <p:cNvSpPr>
            <a:spLocks noGrp="1"/>
          </p:cNvSpPr>
          <p:nvPr>
            <p:ph type="body" sz="quarter" idx="11" hasCustomPrompt="1"/>
          </p:nvPr>
        </p:nvSpPr>
        <p:spPr>
          <a:xfrm>
            <a:off x="7254577" y="3657600"/>
            <a:ext cx="3971903"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0" name="Text Placeholder 4">
            <a:extLst>
              <a:ext uri="{FF2B5EF4-FFF2-40B4-BE49-F238E27FC236}">
                <a16:creationId xmlns:a16="http://schemas.microsoft.com/office/drawing/2014/main" id="{98538DAB-9C59-9647-AA58-34373CE0DB1A}"/>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1D77FE9-BCC9-5142-8743-DA7E0094D320}"/>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061C91CE-86FD-8245-AE31-4B4DB6656567}"/>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
        <p:nvSpPr>
          <p:cNvPr id="11" name="Content Placeholder 13">
            <a:extLst>
              <a:ext uri="{FF2B5EF4-FFF2-40B4-BE49-F238E27FC236}">
                <a16:creationId xmlns:a16="http://schemas.microsoft.com/office/drawing/2014/main" id="{9D53BB15-848A-1040-8149-495E9D46EB3E}"/>
              </a:ext>
            </a:extLst>
          </p:cNvPr>
          <p:cNvSpPr>
            <a:spLocks noGrp="1"/>
          </p:cNvSpPr>
          <p:nvPr>
            <p:ph sz="quarter" idx="18" hasCustomPrompt="1"/>
          </p:nvPr>
        </p:nvSpPr>
        <p:spPr>
          <a:xfrm>
            <a:off x="6092952" y="-1"/>
            <a:ext cx="6099047" cy="3063239"/>
          </a:xfrm>
        </p:spPr>
        <p:txBody>
          <a:bodyPr anchor="ctr">
            <a:noAutofit/>
          </a:bodyPr>
          <a:lstStyle>
            <a:lvl1pPr marL="0" indent="0" algn="ctr">
              <a:buNone/>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Tree>
    <p:extLst>
      <p:ext uri="{BB962C8B-B14F-4D97-AF65-F5344CB8AC3E}">
        <p14:creationId xmlns:p14="http://schemas.microsoft.com/office/powerpoint/2010/main" val="17893425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8D: Content V 1+1 Orange/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7F9E71B-1D55-364D-8F8F-D8CDFBD96ADB}"/>
              </a:ext>
            </a:extLst>
          </p:cNvPr>
          <p:cNvSpPr/>
          <p:nvPr userDrawn="1"/>
        </p:nvSpPr>
        <p:spPr>
          <a:xfrm>
            <a:off x="6092952" y="0"/>
            <a:ext cx="6099048"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E52418-A237-E848-93ED-D64284DE91B5}"/>
              </a:ext>
            </a:extLst>
          </p:cNvPr>
          <p:cNvSpPr/>
          <p:nvPr userDrawn="1"/>
        </p:nvSpPr>
        <p:spPr>
          <a:xfrm>
            <a:off x="6092952" y="3063240"/>
            <a:ext cx="6099048"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996A144B-AA6B-DA41-B821-A0BF0CDDB34E}"/>
              </a:ext>
            </a:extLst>
          </p:cNvPr>
          <p:cNvSpPr>
            <a:spLocks noGrp="1"/>
          </p:cNvSpPr>
          <p:nvPr>
            <p:ph type="body" sz="quarter" idx="10" hasCustomPrompt="1"/>
          </p:nvPr>
        </p:nvSpPr>
        <p:spPr>
          <a:xfrm>
            <a:off x="657181" y="31897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19" name="Text Placeholder 14">
            <a:extLst>
              <a:ext uri="{FF2B5EF4-FFF2-40B4-BE49-F238E27FC236}">
                <a16:creationId xmlns:a16="http://schemas.microsoft.com/office/drawing/2014/main" id="{2BF52E41-ED23-E949-8995-11B57B2C893E}"/>
              </a:ext>
            </a:extLst>
          </p:cNvPr>
          <p:cNvSpPr>
            <a:spLocks noGrp="1"/>
          </p:cNvSpPr>
          <p:nvPr>
            <p:ph type="body" sz="quarter" idx="11" hasCustomPrompt="1"/>
          </p:nvPr>
        </p:nvSpPr>
        <p:spPr>
          <a:xfrm>
            <a:off x="7254577" y="3657600"/>
            <a:ext cx="3971903"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0" name="Text Placeholder 4">
            <a:extLst>
              <a:ext uri="{FF2B5EF4-FFF2-40B4-BE49-F238E27FC236}">
                <a16:creationId xmlns:a16="http://schemas.microsoft.com/office/drawing/2014/main" id="{5DAEA838-E9B7-3E4A-88C1-8B0D6E577C11}"/>
              </a:ext>
            </a:extLst>
          </p:cNvPr>
          <p:cNvSpPr>
            <a:spLocks noGrp="1"/>
          </p:cNvSpPr>
          <p:nvPr>
            <p:ph type="body" sz="quarter" idx="15"/>
          </p:nvPr>
        </p:nvSpPr>
        <p:spPr>
          <a:xfrm>
            <a:off x="657181" y="1443167"/>
            <a:ext cx="4656032"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5EBB8E12-A171-464D-89AD-213B31C1EBE6}"/>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C6C62832-FD56-1748-BA87-91B8589F55B1}"/>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
        <p:nvSpPr>
          <p:cNvPr id="12" name="Content Placeholder 13">
            <a:extLst>
              <a:ext uri="{FF2B5EF4-FFF2-40B4-BE49-F238E27FC236}">
                <a16:creationId xmlns:a16="http://schemas.microsoft.com/office/drawing/2014/main" id="{06193010-7A7A-3F4E-A63B-59C802F67BBD}"/>
              </a:ext>
            </a:extLst>
          </p:cNvPr>
          <p:cNvSpPr>
            <a:spLocks noGrp="1"/>
          </p:cNvSpPr>
          <p:nvPr>
            <p:ph sz="quarter" idx="18" hasCustomPrompt="1"/>
          </p:nvPr>
        </p:nvSpPr>
        <p:spPr>
          <a:xfrm>
            <a:off x="6092952" y="-1"/>
            <a:ext cx="6099047" cy="3063239"/>
          </a:xfrm>
        </p:spPr>
        <p:txBody>
          <a:bodyPr anchor="ctr">
            <a:noAutofit/>
          </a:bodyPr>
          <a:lstStyle>
            <a:lvl1pPr marL="0" indent="0" algn="ctr">
              <a:buNone/>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Tree>
    <p:extLst>
      <p:ext uri="{BB962C8B-B14F-4D97-AF65-F5344CB8AC3E}">
        <p14:creationId xmlns:p14="http://schemas.microsoft.com/office/powerpoint/2010/main" val="27203352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9A: 2 Images +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4D3B61-481A-0146-8E00-31A71D463E45}"/>
              </a:ext>
            </a:extLst>
          </p:cNvPr>
          <p:cNvSpPr>
            <a:spLocks noGrp="1"/>
          </p:cNvSpPr>
          <p:nvPr>
            <p:ph type="pic" sz="quarter" idx="10"/>
          </p:nvPr>
        </p:nvSpPr>
        <p:spPr>
          <a:xfrm>
            <a:off x="0" y="0"/>
            <a:ext cx="6096000" cy="3048000"/>
          </a:xfrm>
        </p:spPr>
        <p:txBody>
          <a:bodyPr/>
          <a:lstStyle/>
          <a:p>
            <a:endParaRPr lang="en-US"/>
          </a:p>
        </p:txBody>
      </p:sp>
      <p:sp>
        <p:nvSpPr>
          <p:cNvPr id="5" name="Picture Placeholder 4">
            <a:extLst>
              <a:ext uri="{FF2B5EF4-FFF2-40B4-BE49-F238E27FC236}">
                <a16:creationId xmlns:a16="http://schemas.microsoft.com/office/drawing/2014/main" id="{2384FD89-CF11-9146-A0E4-682F6B41FA3C}"/>
              </a:ext>
            </a:extLst>
          </p:cNvPr>
          <p:cNvSpPr>
            <a:spLocks noGrp="1"/>
          </p:cNvSpPr>
          <p:nvPr>
            <p:ph type="pic" sz="quarter" idx="11"/>
          </p:nvPr>
        </p:nvSpPr>
        <p:spPr>
          <a:xfrm>
            <a:off x="0" y="3048000"/>
            <a:ext cx="6096000" cy="3062288"/>
          </a:xfrm>
        </p:spPr>
        <p:txBody>
          <a:bodyPr/>
          <a:lstStyle/>
          <a:p>
            <a:endParaRPr lang="en-US"/>
          </a:p>
        </p:txBody>
      </p:sp>
      <p:sp>
        <p:nvSpPr>
          <p:cNvPr id="24" name="Text Placeholder 2">
            <a:extLst>
              <a:ext uri="{FF2B5EF4-FFF2-40B4-BE49-F238E27FC236}">
                <a16:creationId xmlns:a16="http://schemas.microsoft.com/office/drawing/2014/main" id="{72EC43E2-37F7-6241-88E5-C7DBE2184AEC}"/>
              </a:ext>
            </a:extLst>
          </p:cNvPr>
          <p:cNvSpPr>
            <a:spLocks noGrp="1"/>
          </p:cNvSpPr>
          <p:nvPr>
            <p:ph type="body" sz="quarter" idx="15"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6" name="Text Placeholder 4">
            <a:extLst>
              <a:ext uri="{FF2B5EF4-FFF2-40B4-BE49-F238E27FC236}">
                <a16:creationId xmlns:a16="http://schemas.microsoft.com/office/drawing/2014/main" id="{F3A0FC7F-C63A-294B-9225-5547AE8480EF}"/>
              </a:ext>
            </a:extLst>
          </p:cNvPr>
          <p:cNvSpPr>
            <a:spLocks noGrp="1"/>
          </p:cNvSpPr>
          <p:nvPr>
            <p:ph type="body" sz="quarter" idx="17"/>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D7E3602-F552-734C-BB81-F6819D46A9A4}"/>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8" name="Footer Placeholder 11">
            <a:extLst>
              <a:ext uri="{FF2B5EF4-FFF2-40B4-BE49-F238E27FC236}">
                <a16:creationId xmlns:a16="http://schemas.microsoft.com/office/drawing/2014/main" id="{A4E14D07-0333-7243-8117-6760802E884F}"/>
              </a:ext>
            </a:extLst>
          </p:cNvPr>
          <p:cNvSpPr>
            <a:spLocks noGrp="1"/>
          </p:cNvSpPr>
          <p:nvPr>
            <p:ph type="ftr" sz="quarter" idx="2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376583371"/>
      </p:ext>
    </p:extLst>
  </p:cSld>
  <p:clrMapOvr>
    <a:masterClrMapping/>
  </p:clrMapOvr>
  <p:extLst>
    <p:ext uri="{DCECCB84-F9BA-43D5-87BE-67443E8EF086}">
      <p15:sldGuideLst xmlns:p15="http://schemas.microsoft.com/office/powerpoint/2012/main">
        <p15:guide id="1" orient="horz" pos="1920" userDrawn="1">
          <p15:clr>
            <a:srgbClr val="FBAE40"/>
          </p15:clr>
        </p15:guide>
        <p15:guide id="2" pos="384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9B: Content V 1+1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4EBE83-84A9-2D48-92BE-DF9D77F7C12C}"/>
              </a:ext>
            </a:extLst>
          </p:cNvPr>
          <p:cNvSpPr/>
          <p:nvPr userDrawn="1"/>
        </p:nvSpPr>
        <p:spPr>
          <a:xfrm>
            <a:off x="0" y="3063240"/>
            <a:ext cx="6099048"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C2E11C-1254-1448-856D-F3983A3B8228}"/>
              </a:ext>
            </a:extLst>
          </p:cNvPr>
          <p:cNvSpPr/>
          <p:nvPr userDrawn="1"/>
        </p:nvSpPr>
        <p:spPr>
          <a:xfrm>
            <a:off x="0" y="0"/>
            <a:ext cx="6099048"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
            <a:extLst>
              <a:ext uri="{FF2B5EF4-FFF2-40B4-BE49-F238E27FC236}">
                <a16:creationId xmlns:a16="http://schemas.microsoft.com/office/drawing/2014/main" id="{73FC45C7-9F45-A54D-BE48-807A6F780FE7}"/>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6" name="Text Placeholder 14">
            <a:extLst>
              <a:ext uri="{FF2B5EF4-FFF2-40B4-BE49-F238E27FC236}">
                <a16:creationId xmlns:a16="http://schemas.microsoft.com/office/drawing/2014/main" id="{28F63800-9356-A94A-AE4C-927B4EB63666}"/>
              </a:ext>
            </a:extLst>
          </p:cNvPr>
          <p:cNvSpPr>
            <a:spLocks noGrp="1"/>
          </p:cNvSpPr>
          <p:nvPr>
            <p:ph type="body" sz="quarter" idx="11" hasCustomPrompt="1"/>
          </p:nvPr>
        </p:nvSpPr>
        <p:spPr>
          <a:xfrm>
            <a:off x="1104090" y="3657600"/>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8" name="Text Placeholder 4">
            <a:extLst>
              <a:ext uri="{FF2B5EF4-FFF2-40B4-BE49-F238E27FC236}">
                <a16:creationId xmlns:a16="http://schemas.microsoft.com/office/drawing/2014/main" id="{21007E47-A9D2-6844-9E63-F7E87E0E7B9B}"/>
              </a:ext>
            </a:extLst>
          </p:cNvPr>
          <p:cNvSpPr>
            <a:spLocks noGrp="1"/>
          </p:cNvSpPr>
          <p:nvPr>
            <p:ph type="body" sz="quarter" idx="16"/>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7DB8B913-263F-CA45-BA3B-25C2FA486F0C}"/>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29" name="Content Placeholder 13">
            <a:extLst>
              <a:ext uri="{FF2B5EF4-FFF2-40B4-BE49-F238E27FC236}">
                <a16:creationId xmlns:a16="http://schemas.microsoft.com/office/drawing/2014/main" id="{55F0A9DA-EBAC-B14F-B245-D1803C69CE3C}"/>
              </a:ext>
            </a:extLst>
          </p:cNvPr>
          <p:cNvSpPr>
            <a:spLocks noGrp="1"/>
          </p:cNvSpPr>
          <p:nvPr>
            <p:ph sz="quarter" idx="15" hasCustomPrompt="1"/>
          </p:nvPr>
        </p:nvSpPr>
        <p:spPr>
          <a:xfrm>
            <a:off x="0" y="-1"/>
            <a:ext cx="6099048" cy="3063239"/>
          </a:xfrm>
        </p:spPr>
        <p:txBody>
          <a:bodyPr anchor="ctr">
            <a:noAutofit/>
          </a:bodyPr>
          <a:lstStyle>
            <a:lvl1pPr marL="0" indent="0" algn="ctr">
              <a:buNone/>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
        <p:nvSpPr>
          <p:cNvPr id="10" name="Footer Placeholder 11">
            <a:extLst>
              <a:ext uri="{FF2B5EF4-FFF2-40B4-BE49-F238E27FC236}">
                <a16:creationId xmlns:a16="http://schemas.microsoft.com/office/drawing/2014/main" id="{099B3977-D742-F14C-910A-D84125A5FF88}"/>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41597290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9C: Content V 1+1 Gree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4EBE83-84A9-2D48-92BE-DF9D77F7C12C}"/>
              </a:ext>
            </a:extLst>
          </p:cNvPr>
          <p:cNvSpPr/>
          <p:nvPr userDrawn="1"/>
        </p:nvSpPr>
        <p:spPr>
          <a:xfrm>
            <a:off x="0" y="3063240"/>
            <a:ext cx="6099048"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C2E11C-1254-1448-856D-F3983A3B8228}"/>
              </a:ext>
            </a:extLst>
          </p:cNvPr>
          <p:cNvSpPr/>
          <p:nvPr userDrawn="1"/>
        </p:nvSpPr>
        <p:spPr>
          <a:xfrm>
            <a:off x="0" y="0"/>
            <a:ext cx="6099048"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58ACF1DB-C46C-DC45-BD8C-85946EB9FAD2}"/>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14">
            <a:extLst>
              <a:ext uri="{FF2B5EF4-FFF2-40B4-BE49-F238E27FC236}">
                <a16:creationId xmlns:a16="http://schemas.microsoft.com/office/drawing/2014/main" id="{7903F37B-0BD0-0747-9B4E-6E34B211014A}"/>
              </a:ext>
            </a:extLst>
          </p:cNvPr>
          <p:cNvSpPr>
            <a:spLocks noGrp="1"/>
          </p:cNvSpPr>
          <p:nvPr>
            <p:ph type="body" sz="quarter" idx="11" hasCustomPrompt="1"/>
          </p:nvPr>
        </p:nvSpPr>
        <p:spPr>
          <a:xfrm>
            <a:off x="1104090" y="3657600"/>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5" name="Text Placeholder 4">
            <a:extLst>
              <a:ext uri="{FF2B5EF4-FFF2-40B4-BE49-F238E27FC236}">
                <a16:creationId xmlns:a16="http://schemas.microsoft.com/office/drawing/2014/main" id="{0C44D7E4-B8D6-FB45-91CF-8FD640C14303}"/>
              </a:ext>
            </a:extLst>
          </p:cNvPr>
          <p:cNvSpPr>
            <a:spLocks noGrp="1"/>
          </p:cNvSpPr>
          <p:nvPr>
            <p:ph type="body" sz="quarter" idx="16"/>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4D34278-9D29-AF4F-BF2E-4BAC9482423E}"/>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505AF806-470D-154A-A0C5-0B0ABF08FF65}"/>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2" name="Content Placeholder 13">
            <a:extLst>
              <a:ext uri="{FF2B5EF4-FFF2-40B4-BE49-F238E27FC236}">
                <a16:creationId xmlns:a16="http://schemas.microsoft.com/office/drawing/2014/main" id="{D935F744-43BF-B04D-80B4-587A3F8B4191}"/>
              </a:ext>
            </a:extLst>
          </p:cNvPr>
          <p:cNvSpPr>
            <a:spLocks noGrp="1"/>
          </p:cNvSpPr>
          <p:nvPr>
            <p:ph sz="quarter" idx="15" hasCustomPrompt="1"/>
          </p:nvPr>
        </p:nvSpPr>
        <p:spPr>
          <a:xfrm>
            <a:off x="0" y="-1"/>
            <a:ext cx="6099048" cy="3063239"/>
          </a:xfrm>
        </p:spPr>
        <p:txBody>
          <a:bodyPr anchor="ctr">
            <a:noAutofit/>
          </a:bodyPr>
          <a:lstStyle>
            <a:lvl1pPr marL="0" indent="0" algn="ctr">
              <a:buNone/>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Tree>
    <p:extLst>
      <p:ext uri="{BB962C8B-B14F-4D97-AF65-F5344CB8AC3E}">
        <p14:creationId xmlns:p14="http://schemas.microsoft.com/office/powerpoint/2010/main" val="411568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9D: Content V 1+1 Orange/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4EBE83-84A9-2D48-92BE-DF9D77F7C12C}"/>
              </a:ext>
            </a:extLst>
          </p:cNvPr>
          <p:cNvSpPr/>
          <p:nvPr userDrawn="1"/>
        </p:nvSpPr>
        <p:spPr>
          <a:xfrm>
            <a:off x="0" y="3063240"/>
            <a:ext cx="6099048"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C2E11C-1254-1448-856D-F3983A3B8228}"/>
              </a:ext>
            </a:extLst>
          </p:cNvPr>
          <p:cNvSpPr/>
          <p:nvPr userDrawn="1"/>
        </p:nvSpPr>
        <p:spPr>
          <a:xfrm>
            <a:off x="0" y="0"/>
            <a:ext cx="6099048"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64681C79-621E-3D49-BDB2-8E521847C963}"/>
              </a:ext>
            </a:extLst>
          </p:cNvPr>
          <p:cNvSpPr>
            <a:spLocks noGrp="1"/>
          </p:cNvSpPr>
          <p:nvPr>
            <p:ph type="body" sz="quarter" idx="14" hasCustomPrompt="1"/>
          </p:nvPr>
        </p:nvSpPr>
        <p:spPr>
          <a:xfrm>
            <a:off x="6754670" y="312167"/>
            <a:ext cx="4656032" cy="805213"/>
          </a:xfrm>
        </p:spPr>
        <p:txBody>
          <a:bodyPr anchor="b">
            <a:noAutofit/>
          </a:bodyPr>
          <a:lstStyle>
            <a:lvl1pPr marL="0" indent="0">
              <a:buNone/>
              <a:defRPr sz="3200" b="1">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
        <p:nvSpPr>
          <p:cNvPr id="23" name="Text Placeholder 14">
            <a:extLst>
              <a:ext uri="{FF2B5EF4-FFF2-40B4-BE49-F238E27FC236}">
                <a16:creationId xmlns:a16="http://schemas.microsoft.com/office/drawing/2014/main" id="{8E341CE8-A974-264A-A5D8-C7FCA657F7B9}"/>
              </a:ext>
            </a:extLst>
          </p:cNvPr>
          <p:cNvSpPr>
            <a:spLocks noGrp="1"/>
          </p:cNvSpPr>
          <p:nvPr>
            <p:ph type="body" sz="quarter" idx="11" hasCustomPrompt="1"/>
          </p:nvPr>
        </p:nvSpPr>
        <p:spPr>
          <a:xfrm>
            <a:off x="1104090" y="3657600"/>
            <a:ext cx="4161914" cy="1857948"/>
          </a:xfrm>
        </p:spPr>
        <p:txBody>
          <a:bodyPr anchor="ctr">
            <a:noAutofit/>
          </a:bodyPr>
          <a:lstStyle>
            <a:lvl1pPr marL="0" indent="0">
              <a:buNone/>
              <a:defRPr sz="2400">
                <a:solidFill>
                  <a:schemeClr val="bg2"/>
                </a:solidFill>
              </a:defRPr>
            </a:lvl1pPr>
            <a:lvl2pPr marL="457189" indent="0">
              <a:buNone/>
              <a:defRPr sz="2400">
                <a:solidFill>
                  <a:schemeClr val="bg2"/>
                </a:solidFill>
              </a:defRPr>
            </a:lvl2pPr>
            <a:lvl3pPr marL="914377" indent="0">
              <a:buNone/>
              <a:defRPr sz="2400">
                <a:solidFill>
                  <a:schemeClr val="bg2"/>
                </a:solidFill>
              </a:defRPr>
            </a:lvl3pPr>
            <a:lvl4pPr marL="1371566" indent="0">
              <a:buNone/>
              <a:defRPr sz="2400">
                <a:solidFill>
                  <a:schemeClr val="bg2"/>
                </a:solidFill>
              </a:defRPr>
            </a:lvl4pPr>
            <a:lvl5pPr marL="1828755" indent="0">
              <a:buNone/>
              <a:defRPr sz="2400">
                <a:solidFill>
                  <a:schemeClr val="bg2"/>
                </a:solidFill>
              </a:defRPr>
            </a:lvl5pPr>
          </a:lstStyle>
          <a:p>
            <a:pPr lvl="0"/>
            <a:r>
              <a:rPr lang="en-US"/>
              <a:t>Click to add text</a:t>
            </a:r>
          </a:p>
        </p:txBody>
      </p:sp>
      <p:sp>
        <p:nvSpPr>
          <p:cNvPr id="25" name="Text Placeholder 4">
            <a:extLst>
              <a:ext uri="{FF2B5EF4-FFF2-40B4-BE49-F238E27FC236}">
                <a16:creationId xmlns:a16="http://schemas.microsoft.com/office/drawing/2014/main" id="{B7679281-4938-A041-99B2-DD37BDC8E625}"/>
              </a:ext>
            </a:extLst>
          </p:cNvPr>
          <p:cNvSpPr>
            <a:spLocks noGrp="1"/>
          </p:cNvSpPr>
          <p:nvPr>
            <p:ph type="body" sz="quarter" idx="16"/>
          </p:nvPr>
        </p:nvSpPr>
        <p:spPr>
          <a:xfrm>
            <a:off x="6754669" y="1429547"/>
            <a:ext cx="4656033" cy="3780458"/>
          </a:xfrm>
        </p:spPr>
        <p:txBody>
          <a:bodyPr tIns="91440">
            <a:noAutofit/>
          </a:bodyPr>
          <a:lstStyle>
            <a:lvl1pPr>
              <a:defRPr sz="2400">
                <a:solidFill>
                  <a:schemeClr val="bg2"/>
                </a:solidFill>
              </a:defRPr>
            </a:lvl1pPr>
            <a:lvl2pPr>
              <a:defRPr sz="2400">
                <a:solidFill>
                  <a:schemeClr val="bg2"/>
                </a:solidFill>
              </a:defRPr>
            </a:lvl2pPr>
            <a:lvl3pPr>
              <a:defRPr sz="2400">
                <a:solidFill>
                  <a:schemeClr val="bg2"/>
                </a:solidFill>
              </a:defRPr>
            </a:lvl3pPr>
            <a:lvl4pPr>
              <a:defRPr sz="2400">
                <a:solidFill>
                  <a:schemeClr val="bg2"/>
                </a:solidFill>
              </a:defRPr>
            </a:lvl4pPr>
            <a:lvl5pPr>
              <a:defRPr sz="24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8A178F59-90A7-B048-869B-CCFFC31D3E8D}"/>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786243CE-CEFA-8C40-A967-3EFE60CBDD1E}"/>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2" name="Content Placeholder 13">
            <a:extLst>
              <a:ext uri="{FF2B5EF4-FFF2-40B4-BE49-F238E27FC236}">
                <a16:creationId xmlns:a16="http://schemas.microsoft.com/office/drawing/2014/main" id="{D2F3D2EB-AF2B-274B-BD12-33708D61E54E}"/>
              </a:ext>
            </a:extLst>
          </p:cNvPr>
          <p:cNvSpPr>
            <a:spLocks noGrp="1"/>
          </p:cNvSpPr>
          <p:nvPr>
            <p:ph sz="quarter" idx="15" hasCustomPrompt="1"/>
          </p:nvPr>
        </p:nvSpPr>
        <p:spPr>
          <a:xfrm>
            <a:off x="0" y="-1"/>
            <a:ext cx="6099048" cy="3063239"/>
          </a:xfrm>
        </p:spPr>
        <p:txBody>
          <a:bodyPr anchor="ctr">
            <a:noAutofit/>
          </a:bodyPr>
          <a:lstStyle>
            <a:lvl1pPr marL="0" indent="0" algn="ctr">
              <a:buNone/>
              <a:defRPr sz="2400" b="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Tree>
    <p:extLst>
      <p:ext uri="{BB962C8B-B14F-4D97-AF65-F5344CB8AC3E}">
        <p14:creationId xmlns:p14="http://schemas.microsoft.com/office/powerpoint/2010/main" val="42251500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0A: Bold Text + Image Grid Blu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BC468C9-D7D0-9645-BC93-133DCD67F0CB}"/>
              </a:ext>
            </a:extLst>
          </p:cNvPr>
          <p:cNvSpPr>
            <a:spLocks noGrp="1"/>
          </p:cNvSpPr>
          <p:nvPr>
            <p:ph type="pic" sz="quarter" idx="11" hasCustomPrompt="1"/>
          </p:nvPr>
        </p:nvSpPr>
        <p:spPr>
          <a:xfrm>
            <a:off x="6099174" y="3063239"/>
            <a:ext cx="6092826" cy="3046670"/>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
        <p:nvSpPr>
          <p:cNvPr id="3" name="Picture Placeholder 2">
            <a:extLst>
              <a:ext uri="{FF2B5EF4-FFF2-40B4-BE49-F238E27FC236}">
                <a16:creationId xmlns:a16="http://schemas.microsoft.com/office/drawing/2014/main" id="{7C8ED082-D819-344B-B748-8752DEAE704C}"/>
              </a:ext>
            </a:extLst>
          </p:cNvPr>
          <p:cNvSpPr>
            <a:spLocks noGrp="1"/>
          </p:cNvSpPr>
          <p:nvPr>
            <p:ph type="pic" sz="quarter" idx="10" hasCustomPrompt="1"/>
          </p:nvPr>
        </p:nvSpPr>
        <p:spPr>
          <a:xfrm>
            <a:off x="-1" y="-1"/>
            <a:ext cx="6099049" cy="3063239"/>
          </a:xfrm>
        </p:spPr>
        <p:txBody>
          <a:bodyPr anchor="ctr"/>
          <a:lstStyle>
            <a:lvl1pPr marL="0" indent="0" algn="ctr">
              <a:buNone/>
              <a:defRPr/>
            </a:lvl1pPr>
          </a:lstStyle>
          <a:p>
            <a:r>
              <a:rPr lang="en-US"/>
              <a:t>Image</a:t>
            </a:r>
          </a:p>
        </p:txBody>
      </p:sp>
      <p:sp>
        <p:nvSpPr>
          <p:cNvPr id="14" name="Rectangle 13">
            <a:extLst>
              <a:ext uri="{FF2B5EF4-FFF2-40B4-BE49-F238E27FC236}">
                <a16:creationId xmlns:a16="http://schemas.microsoft.com/office/drawing/2014/main" id="{EF0B3FA3-D0B5-8F47-8089-71093A461595}"/>
              </a:ext>
            </a:extLst>
          </p:cNvPr>
          <p:cNvSpPr/>
          <p:nvPr userDrawn="1"/>
        </p:nvSpPr>
        <p:spPr>
          <a:xfrm>
            <a:off x="6099048" y="0"/>
            <a:ext cx="6097901"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FAD347-C58D-3246-A6F2-9AF2C892535E}"/>
              </a:ext>
            </a:extLst>
          </p:cNvPr>
          <p:cNvSpPr/>
          <p:nvPr userDrawn="1"/>
        </p:nvSpPr>
        <p:spPr>
          <a:xfrm>
            <a:off x="0" y="3063240"/>
            <a:ext cx="6099048"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AF0B7BBF-186F-2441-BD4C-4700D82237F8}"/>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9" name="Text Placeholder 2">
            <a:extLst>
              <a:ext uri="{FF2B5EF4-FFF2-40B4-BE49-F238E27FC236}">
                <a16:creationId xmlns:a16="http://schemas.microsoft.com/office/drawing/2014/main" id="{D169C595-DBE9-D949-9B8F-1327B1A1D4A4}"/>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7" name="Slide Number Placeholder 6">
            <a:extLst>
              <a:ext uri="{FF2B5EF4-FFF2-40B4-BE49-F238E27FC236}">
                <a16:creationId xmlns:a16="http://schemas.microsoft.com/office/drawing/2014/main" id="{108BAB76-E6BB-6045-B391-8FCCD906B3D1}"/>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849CC106-2940-A240-864F-9920FD6B2885}"/>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250193920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D: Bold Text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8" name="Text Placeholder 16">
            <a:extLst>
              <a:ext uri="{FF2B5EF4-FFF2-40B4-BE49-F238E27FC236}">
                <a16:creationId xmlns:a16="http://schemas.microsoft.com/office/drawing/2014/main" id="{ED12F266-E9D0-B747-8478-79DE84A80F9A}"/>
              </a:ext>
            </a:extLst>
          </p:cNvPr>
          <p:cNvSpPr>
            <a:spLocks noGrp="1"/>
          </p:cNvSpPr>
          <p:nvPr>
            <p:ph type="body" sz="quarter" idx="11" hasCustomPrompt="1"/>
          </p:nvPr>
        </p:nvSpPr>
        <p:spPr>
          <a:xfrm>
            <a:off x="1322596" y="2014894"/>
            <a:ext cx="9546807" cy="2080120"/>
          </a:xfrm>
        </p:spPr>
        <p:txBody>
          <a:bodyPr anchor="ctr">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text</a:t>
            </a:r>
          </a:p>
        </p:txBody>
      </p:sp>
      <p:sp>
        <p:nvSpPr>
          <p:cNvPr id="3" name="Slide Number Placeholder 2">
            <a:extLst>
              <a:ext uri="{FF2B5EF4-FFF2-40B4-BE49-F238E27FC236}">
                <a16:creationId xmlns:a16="http://schemas.microsoft.com/office/drawing/2014/main" id="{C1F363CD-7CC4-434F-AEF0-4AF36850F6AB}"/>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6" name="Footer Placeholder 11">
            <a:extLst>
              <a:ext uri="{FF2B5EF4-FFF2-40B4-BE49-F238E27FC236}">
                <a16:creationId xmlns:a16="http://schemas.microsoft.com/office/drawing/2014/main" id="{6FC3FB4D-260A-834E-941D-9F91C0B18F70}"/>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5675750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0B: Bold Text + Image Grid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F0B3FA3-D0B5-8F47-8089-71093A461595}"/>
              </a:ext>
            </a:extLst>
          </p:cNvPr>
          <p:cNvSpPr/>
          <p:nvPr userDrawn="1"/>
        </p:nvSpPr>
        <p:spPr>
          <a:xfrm>
            <a:off x="6099048" y="0"/>
            <a:ext cx="6097901"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FAD347-C58D-3246-A6F2-9AF2C892535E}"/>
              </a:ext>
            </a:extLst>
          </p:cNvPr>
          <p:cNvSpPr/>
          <p:nvPr userDrawn="1"/>
        </p:nvSpPr>
        <p:spPr>
          <a:xfrm>
            <a:off x="0" y="3063240"/>
            <a:ext cx="6099048"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AF0B7BBF-186F-2441-BD4C-4700D82237F8}"/>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9" name="Text Placeholder 2">
            <a:extLst>
              <a:ext uri="{FF2B5EF4-FFF2-40B4-BE49-F238E27FC236}">
                <a16:creationId xmlns:a16="http://schemas.microsoft.com/office/drawing/2014/main" id="{D169C595-DBE9-D949-9B8F-1327B1A1D4A4}"/>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7" name="Slide Number Placeholder 6">
            <a:extLst>
              <a:ext uri="{FF2B5EF4-FFF2-40B4-BE49-F238E27FC236}">
                <a16:creationId xmlns:a16="http://schemas.microsoft.com/office/drawing/2014/main" id="{108BAB76-E6BB-6045-B391-8FCCD906B3D1}"/>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B38FF31E-7806-7B42-A73F-F21AABAFA2AE}"/>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
        <p:nvSpPr>
          <p:cNvPr id="11" name="Picture Placeholder 4">
            <a:extLst>
              <a:ext uri="{FF2B5EF4-FFF2-40B4-BE49-F238E27FC236}">
                <a16:creationId xmlns:a16="http://schemas.microsoft.com/office/drawing/2014/main" id="{B1DF64BE-CBAC-664A-BBEF-56DF5385CE35}"/>
              </a:ext>
            </a:extLst>
          </p:cNvPr>
          <p:cNvSpPr>
            <a:spLocks noGrp="1"/>
          </p:cNvSpPr>
          <p:nvPr>
            <p:ph type="pic" sz="quarter" idx="11" hasCustomPrompt="1"/>
          </p:nvPr>
        </p:nvSpPr>
        <p:spPr>
          <a:xfrm>
            <a:off x="6099174" y="3063239"/>
            <a:ext cx="6092826" cy="3046670"/>
          </a:xfrm>
        </p:spPr>
        <p:txBody>
          <a:bodyPr anchor="ct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a:t>
            </a:r>
          </a:p>
        </p:txBody>
      </p:sp>
      <p:sp>
        <p:nvSpPr>
          <p:cNvPr id="12" name="Picture Placeholder 2">
            <a:extLst>
              <a:ext uri="{FF2B5EF4-FFF2-40B4-BE49-F238E27FC236}">
                <a16:creationId xmlns:a16="http://schemas.microsoft.com/office/drawing/2014/main" id="{FA3E82A1-B54B-DD44-BB4D-6B330525F3D3}"/>
              </a:ext>
            </a:extLst>
          </p:cNvPr>
          <p:cNvSpPr>
            <a:spLocks noGrp="1"/>
          </p:cNvSpPr>
          <p:nvPr>
            <p:ph type="pic" sz="quarter" idx="10" hasCustomPrompt="1"/>
          </p:nvPr>
        </p:nvSpPr>
        <p:spPr>
          <a:xfrm>
            <a:off x="-1" y="-1"/>
            <a:ext cx="6099049" cy="3063239"/>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80021572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0C: Bold Text + Image Grid Orange/Yellow">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BC468C9-D7D0-9645-BC93-133DCD67F0CB}"/>
              </a:ext>
            </a:extLst>
          </p:cNvPr>
          <p:cNvSpPr>
            <a:spLocks noGrp="1"/>
          </p:cNvSpPr>
          <p:nvPr>
            <p:ph type="pic" sz="quarter" idx="11" hasCustomPrompt="1"/>
          </p:nvPr>
        </p:nvSpPr>
        <p:spPr>
          <a:xfrm>
            <a:off x="6099174" y="3063239"/>
            <a:ext cx="6092826" cy="3046670"/>
          </a:xfrm>
        </p:spPr>
        <p:txBody>
          <a:bodyPr anchor="ctr"/>
          <a:lstStyle>
            <a:lvl1pPr marL="0" indent="0" algn="ctr">
              <a:buNone/>
              <a:defRPr/>
            </a:lvl1pPr>
          </a:lstStyle>
          <a:p>
            <a:r>
              <a:rPr lang="en-US"/>
              <a:t>Image</a:t>
            </a:r>
          </a:p>
        </p:txBody>
      </p:sp>
      <p:sp>
        <p:nvSpPr>
          <p:cNvPr id="3" name="Picture Placeholder 2">
            <a:extLst>
              <a:ext uri="{FF2B5EF4-FFF2-40B4-BE49-F238E27FC236}">
                <a16:creationId xmlns:a16="http://schemas.microsoft.com/office/drawing/2014/main" id="{7C8ED082-D819-344B-B748-8752DEAE704C}"/>
              </a:ext>
            </a:extLst>
          </p:cNvPr>
          <p:cNvSpPr>
            <a:spLocks noGrp="1"/>
          </p:cNvSpPr>
          <p:nvPr>
            <p:ph type="pic" sz="quarter" idx="10" hasCustomPrompt="1"/>
          </p:nvPr>
        </p:nvSpPr>
        <p:spPr>
          <a:xfrm>
            <a:off x="-1" y="-1"/>
            <a:ext cx="6099049" cy="3063239"/>
          </a:xfrm>
        </p:spPr>
        <p:txBody>
          <a:bodyPr anchor="ctr"/>
          <a:lstStyle>
            <a:lvl1pPr marL="0" indent="0" algn="ctr">
              <a:buNone/>
              <a:defRPr/>
            </a:lvl1pPr>
          </a:lstStyle>
          <a:p>
            <a:r>
              <a:rPr lang="en-US"/>
              <a:t>Image</a:t>
            </a:r>
          </a:p>
        </p:txBody>
      </p:sp>
      <p:sp>
        <p:nvSpPr>
          <p:cNvPr id="14" name="Rectangle 13">
            <a:extLst>
              <a:ext uri="{FF2B5EF4-FFF2-40B4-BE49-F238E27FC236}">
                <a16:creationId xmlns:a16="http://schemas.microsoft.com/office/drawing/2014/main" id="{EF0B3FA3-D0B5-8F47-8089-71093A461595}"/>
              </a:ext>
            </a:extLst>
          </p:cNvPr>
          <p:cNvSpPr/>
          <p:nvPr userDrawn="1"/>
        </p:nvSpPr>
        <p:spPr>
          <a:xfrm>
            <a:off x="6099048" y="0"/>
            <a:ext cx="6097901"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FAD347-C58D-3246-A6F2-9AF2C892535E}"/>
              </a:ext>
            </a:extLst>
          </p:cNvPr>
          <p:cNvSpPr/>
          <p:nvPr userDrawn="1"/>
        </p:nvSpPr>
        <p:spPr>
          <a:xfrm>
            <a:off x="0" y="3063240"/>
            <a:ext cx="6099048"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AF0B7BBF-186F-2441-BD4C-4700D82237F8}"/>
              </a:ext>
            </a:extLst>
          </p:cNvPr>
          <p:cNvSpPr>
            <a:spLocks noGrp="1"/>
          </p:cNvSpPr>
          <p:nvPr>
            <p:ph type="body" sz="quarter" idx="15" hasCustomPrompt="1"/>
          </p:nvPr>
        </p:nvSpPr>
        <p:spPr>
          <a:xfrm>
            <a:off x="427591" y="3481503"/>
            <a:ext cx="5243867" cy="2226714"/>
          </a:xfrm>
        </p:spPr>
        <p:txBody>
          <a:bodyPr anchor="ctr">
            <a:noAutofit/>
          </a:bodyPr>
          <a:lstStyle>
            <a:lvl1pPr marL="0" indent="0" algn="ctr">
              <a:buNone/>
              <a:defRPr sz="4800" b="1">
                <a:solidFill>
                  <a:schemeClr val="tx2"/>
                </a:solidFill>
              </a:defRPr>
            </a:lvl1pPr>
          </a:lstStyle>
          <a:p>
            <a:pPr lvl="0"/>
            <a:r>
              <a:rPr lang="en-US"/>
              <a:t>Click to add text</a:t>
            </a:r>
          </a:p>
        </p:txBody>
      </p:sp>
      <p:sp>
        <p:nvSpPr>
          <p:cNvPr id="29" name="Text Placeholder 2">
            <a:extLst>
              <a:ext uri="{FF2B5EF4-FFF2-40B4-BE49-F238E27FC236}">
                <a16:creationId xmlns:a16="http://schemas.microsoft.com/office/drawing/2014/main" id="{D169C595-DBE9-D949-9B8F-1327B1A1D4A4}"/>
              </a:ext>
            </a:extLst>
          </p:cNvPr>
          <p:cNvSpPr>
            <a:spLocks noGrp="1"/>
          </p:cNvSpPr>
          <p:nvPr>
            <p:ph type="body" sz="quarter" idx="16" hasCustomPrompt="1"/>
          </p:nvPr>
        </p:nvSpPr>
        <p:spPr>
          <a:xfrm>
            <a:off x="6526065" y="418263"/>
            <a:ext cx="5243867" cy="2226714"/>
          </a:xfrm>
        </p:spPr>
        <p:txBody>
          <a:bodyPr anchor="ctr">
            <a:noAutofit/>
          </a:bodyPr>
          <a:lstStyle>
            <a:lvl1pPr marL="0" indent="0" algn="ctr">
              <a:buNone/>
              <a:defRPr sz="4800" b="1">
                <a:solidFill>
                  <a:schemeClr val="bg1"/>
                </a:solidFill>
              </a:defRPr>
            </a:lvl1pPr>
          </a:lstStyle>
          <a:p>
            <a:pPr lvl="0"/>
            <a:r>
              <a:rPr lang="en-US"/>
              <a:t>Click to add text</a:t>
            </a:r>
          </a:p>
        </p:txBody>
      </p:sp>
      <p:sp>
        <p:nvSpPr>
          <p:cNvPr id="7" name="Slide Number Placeholder 6">
            <a:extLst>
              <a:ext uri="{FF2B5EF4-FFF2-40B4-BE49-F238E27FC236}">
                <a16:creationId xmlns:a16="http://schemas.microsoft.com/office/drawing/2014/main" id="{108BAB76-E6BB-6045-B391-8FCCD906B3D1}"/>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0" name="Footer Placeholder 11">
            <a:extLst>
              <a:ext uri="{FF2B5EF4-FFF2-40B4-BE49-F238E27FC236}">
                <a16:creationId xmlns:a16="http://schemas.microsoft.com/office/drawing/2014/main" id="{9E0447D5-760C-EE47-8BE5-59F26DEA8BA5}"/>
              </a:ext>
            </a:extLst>
          </p:cNvPr>
          <p:cNvSpPr>
            <a:spLocks noGrp="1"/>
          </p:cNvSpPr>
          <p:nvPr>
            <p:ph type="ftr" sz="quarter" idx="19"/>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14638788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1A: Content + Text Grid Bl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E4723C1-D2E9-9F44-B87B-D905669B20E1}"/>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A882FE66-FE60-DF40-A591-52AB6B4CAFD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9" name="Content Placeholder 13">
            <a:extLst>
              <a:ext uri="{FF2B5EF4-FFF2-40B4-BE49-F238E27FC236}">
                <a16:creationId xmlns:a16="http://schemas.microsoft.com/office/drawing/2014/main" id="{A7D9E462-B3F8-C44F-B7B1-C486375ED0E2}"/>
              </a:ext>
            </a:extLst>
          </p:cNvPr>
          <p:cNvSpPr>
            <a:spLocks noGrp="1"/>
          </p:cNvSpPr>
          <p:nvPr>
            <p:ph sz="quarter" idx="15" hasCustomPrompt="1"/>
          </p:nvPr>
        </p:nvSpPr>
        <p:spPr>
          <a:xfrm>
            <a:off x="6103997" y="3063238"/>
            <a:ext cx="6088003" cy="3046670"/>
          </a:xfrm>
        </p:spPr>
        <p:txBody>
          <a:bodyPr anchor="ctr">
            <a:noAutofit/>
          </a:bodyPr>
          <a:lstStyle>
            <a:lvl1pPr marL="0" indent="0" algn="ctr">
              <a:buNone/>
              <a:defRPr sz="2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
        <p:nvSpPr>
          <p:cNvPr id="20" name="Content Placeholder 13">
            <a:extLst>
              <a:ext uri="{FF2B5EF4-FFF2-40B4-BE49-F238E27FC236}">
                <a16:creationId xmlns:a16="http://schemas.microsoft.com/office/drawing/2014/main" id="{B6418FE6-B1DE-F34A-993E-A74E784A5940}"/>
              </a:ext>
            </a:extLst>
          </p:cNvPr>
          <p:cNvSpPr>
            <a:spLocks noGrp="1"/>
          </p:cNvSpPr>
          <p:nvPr>
            <p:ph sz="quarter" idx="18" hasCustomPrompt="1"/>
          </p:nvPr>
        </p:nvSpPr>
        <p:spPr>
          <a:xfrm>
            <a:off x="6097" y="-1"/>
            <a:ext cx="6088002" cy="3063239"/>
          </a:xfrm>
        </p:spPr>
        <p:txBody>
          <a:bodyPr anchor="ctr">
            <a:noAutofit/>
          </a:bodyPr>
          <a:lstStyle>
            <a:lvl1pPr marL="0" indent="0" algn="ctr">
              <a:buFont typeface="Arial" panose="020B0604020202020204" pitchFamily="34" charset="0"/>
              <a:buNone/>
              <a:defRPr sz="2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
        <p:nvSpPr>
          <p:cNvPr id="21" name="Content Placeholder 3">
            <a:extLst>
              <a:ext uri="{FF2B5EF4-FFF2-40B4-BE49-F238E27FC236}">
                <a16:creationId xmlns:a16="http://schemas.microsoft.com/office/drawing/2014/main" id="{FB7E50F5-5744-D94A-B30F-8AA4FC705545}"/>
              </a:ext>
            </a:extLst>
          </p:cNvPr>
          <p:cNvSpPr>
            <a:spLocks noGrp="1"/>
          </p:cNvSpPr>
          <p:nvPr>
            <p:ph sz="quarter" idx="22" hasCustomPrompt="1"/>
          </p:nvPr>
        </p:nvSpPr>
        <p:spPr>
          <a:xfrm>
            <a:off x="0" y="3063239"/>
            <a:ext cx="6094099"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22" name="Content Placeholder 3">
            <a:extLst>
              <a:ext uri="{FF2B5EF4-FFF2-40B4-BE49-F238E27FC236}">
                <a16:creationId xmlns:a16="http://schemas.microsoft.com/office/drawing/2014/main" id="{FE9933C5-4625-8E4A-822D-8D132E22E831}"/>
              </a:ext>
            </a:extLst>
          </p:cNvPr>
          <p:cNvSpPr>
            <a:spLocks noGrp="1"/>
          </p:cNvSpPr>
          <p:nvPr>
            <p:ph sz="quarter" idx="23" hasCustomPrompt="1"/>
          </p:nvPr>
        </p:nvSpPr>
        <p:spPr>
          <a:xfrm>
            <a:off x="6103997" y="-1"/>
            <a:ext cx="6088003" cy="306323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219518792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1B: Content + Text Grid Gree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BD82C4-FDC9-274A-98DD-B92B5A0301C8}"/>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6198A3D8-A0F8-B841-B894-867D556EBC08}"/>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3" name="Content Placeholder 13">
            <a:extLst>
              <a:ext uri="{FF2B5EF4-FFF2-40B4-BE49-F238E27FC236}">
                <a16:creationId xmlns:a16="http://schemas.microsoft.com/office/drawing/2014/main" id="{6E1276F2-B04E-834F-A424-C9E841B3DC99}"/>
              </a:ext>
            </a:extLst>
          </p:cNvPr>
          <p:cNvSpPr>
            <a:spLocks noGrp="1"/>
          </p:cNvSpPr>
          <p:nvPr>
            <p:ph sz="quarter" idx="15" hasCustomPrompt="1"/>
          </p:nvPr>
        </p:nvSpPr>
        <p:spPr>
          <a:xfrm>
            <a:off x="6103997" y="3063238"/>
            <a:ext cx="6088003" cy="3046670"/>
          </a:xfrm>
        </p:spPr>
        <p:txBody>
          <a:bodyPr anchor="ctr">
            <a:noAutofit/>
          </a:bodyPr>
          <a:lstStyle>
            <a:lvl1pPr marL="0" indent="0" algn="ctr">
              <a:buNone/>
              <a:defRPr sz="2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
        <p:nvSpPr>
          <p:cNvPr id="14" name="Content Placeholder 13">
            <a:extLst>
              <a:ext uri="{FF2B5EF4-FFF2-40B4-BE49-F238E27FC236}">
                <a16:creationId xmlns:a16="http://schemas.microsoft.com/office/drawing/2014/main" id="{F0849BA5-2876-E440-8748-86F7290305E5}"/>
              </a:ext>
            </a:extLst>
          </p:cNvPr>
          <p:cNvSpPr>
            <a:spLocks noGrp="1"/>
          </p:cNvSpPr>
          <p:nvPr>
            <p:ph sz="quarter" idx="18" hasCustomPrompt="1"/>
          </p:nvPr>
        </p:nvSpPr>
        <p:spPr>
          <a:xfrm>
            <a:off x="6097" y="-1"/>
            <a:ext cx="6088002" cy="3063239"/>
          </a:xfrm>
        </p:spPr>
        <p:txBody>
          <a:bodyPr anchor="ctr">
            <a:noAutofit/>
          </a:bodyPr>
          <a:lstStyle>
            <a:lvl1pPr marL="0" indent="0" algn="ctr">
              <a:buFont typeface="Arial" panose="020B0604020202020204" pitchFamily="34" charset="0"/>
              <a:buNone/>
              <a:defRPr sz="2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
        <p:nvSpPr>
          <p:cNvPr id="19" name="Content Placeholder 3">
            <a:extLst>
              <a:ext uri="{FF2B5EF4-FFF2-40B4-BE49-F238E27FC236}">
                <a16:creationId xmlns:a16="http://schemas.microsoft.com/office/drawing/2014/main" id="{C384A9BA-15C3-2543-9397-153BFE51136B}"/>
              </a:ext>
            </a:extLst>
          </p:cNvPr>
          <p:cNvSpPr>
            <a:spLocks noGrp="1"/>
          </p:cNvSpPr>
          <p:nvPr>
            <p:ph sz="quarter" idx="22" hasCustomPrompt="1"/>
          </p:nvPr>
        </p:nvSpPr>
        <p:spPr>
          <a:xfrm>
            <a:off x="0" y="3063239"/>
            <a:ext cx="6094099"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20" name="Content Placeholder 3">
            <a:extLst>
              <a:ext uri="{FF2B5EF4-FFF2-40B4-BE49-F238E27FC236}">
                <a16:creationId xmlns:a16="http://schemas.microsoft.com/office/drawing/2014/main" id="{C42E68E0-6E41-0949-9A2E-A31AA4561388}"/>
              </a:ext>
            </a:extLst>
          </p:cNvPr>
          <p:cNvSpPr>
            <a:spLocks noGrp="1"/>
          </p:cNvSpPr>
          <p:nvPr>
            <p:ph sz="quarter" idx="23" hasCustomPrompt="1"/>
          </p:nvPr>
        </p:nvSpPr>
        <p:spPr>
          <a:xfrm>
            <a:off x="6103997" y="-1"/>
            <a:ext cx="6088003" cy="306323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174136210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1C: Content + Text Grid Orange/Yellow">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FB4EC0C-B872-4141-924F-C0C2EC97877C}"/>
              </a:ext>
            </a:extLst>
          </p:cNvPr>
          <p:cNvSpPr/>
          <p:nvPr userDrawn="1"/>
        </p:nvSpPr>
        <p:spPr>
          <a:xfrm>
            <a:off x="0" y="0"/>
            <a:ext cx="6099048" cy="3063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39FBA2-7E32-FC40-AF6C-18AB487E7CF0}"/>
              </a:ext>
            </a:extLst>
          </p:cNvPr>
          <p:cNvSpPr/>
          <p:nvPr userDrawn="1"/>
        </p:nvSpPr>
        <p:spPr>
          <a:xfrm>
            <a:off x="6099048" y="0"/>
            <a:ext cx="6097901" cy="3063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674F09-89C2-0F4E-88DB-F70E98A4CE25}"/>
              </a:ext>
            </a:extLst>
          </p:cNvPr>
          <p:cNvSpPr/>
          <p:nvPr userDrawn="1"/>
        </p:nvSpPr>
        <p:spPr>
          <a:xfrm>
            <a:off x="0" y="3063240"/>
            <a:ext cx="6099048"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17633A-F7EA-3149-80CD-8069B72113C8}"/>
              </a:ext>
            </a:extLst>
          </p:cNvPr>
          <p:cNvSpPr/>
          <p:nvPr userDrawn="1"/>
        </p:nvSpPr>
        <p:spPr>
          <a:xfrm>
            <a:off x="6099048" y="3063240"/>
            <a:ext cx="6092952"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F01F040-33B2-434B-96E5-053D31A1ABD3}"/>
              </a:ext>
            </a:extLst>
          </p:cNvPr>
          <p:cNvSpPr>
            <a:spLocks noGrp="1"/>
          </p:cNvSpPr>
          <p:nvPr>
            <p:ph type="sldNum" sz="quarter" idx="11"/>
          </p:nvPr>
        </p:nvSpPr>
        <p:spPr/>
        <p:txBody>
          <a:bodyPr/>
          <a:lstStyle/>
          <a:p>
            <a:fld id="{6A6F46FF-D5FD-D344-AAD7-CAD0D68AD4E5}" type="slidenum">
              <a:rPr lang="en-US" smtClean="0"/>
              <a:pPr/>
              <a:t>‹#›</a:t>
            </a:fld>
            <a:endParaRPr lang="en-US"/>
          </a:p>
        </p:txBody>
      </p:sp>
      <p:sp>
        <p:nvSpPr>
          <p:cNvPr id="12" name="Footer Placeholder 11">
            <a:extLst>
              <a:ext uri="{FF2B5EF4-FFF2-40B4-BE49-F238E27FC236}">
                <a16:creationId xmlns:a16="http://schemas.microsoft.com/office/drawing/2014/main" id="{2CEB8939-4AA9-714A-B9E9-ED82F9E1D0E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21" name="Content Placeholder 13">
            <a:extLst>
              <a:ext uri="{FF2B5EF4-FFF2-40B4-BE49-F238E27FC236}">
                <a16:creationId xmlns:a16="http://schemas.microsoft.com/office/drawing/2014/main" id="{778E2127-37B4-5244-A4B3-62CB9A4A56F4}"/>
              </a:ext>
            </a:extLst>
          </p:cNvPr>
          <p:cNvSpPr>
            <a:spLocks noGrp="1"/>
          </p:cNvSpPr>
          <p:nvPr>
            <p:ph sz="quarter" idx="15" hasCustomPrompt="1"/>
          </p:nvPr>
        </p:nvSpPr>
        <p:spPr>
          <a:xfrm>
            <a:off x="6103997" y="3063238"/>
            <a:ext cx="6088003" cy="3046670"/>
          </a:xfrm>
        </p:spPr>
        <p:txBody>
          <a:bodyPr anchor="ctr">
            <a:noAutofit/>
          </a:bodyPr>
          <a:lstStyle>
            <a:lvl1pPr marL="0" indent="0" algn="ctr">
              <a:buNone/>
              <a:defRPr sz="2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
        <p:nvSpPr>
          <p:cNvPr id="22" name="Content Placeholder 13">
            <a:extLst>
              <a:ext uri="{FF2B5EF4-FFF2-40B4-BE49-F238E27FC236}">
                <a16:creationId xmlns:a16="http://schemas.microsoft.com/office/drawing/2014/main" id="{F87BC09F-D6C9-9C4E-A44C-0D247648E229}"/>
              </a:ext>
            </a:extLst>
          </p:cNvPr>
          <p:cNvSpPr>
            <a:spLocks noGrp="1"/>
          </p:cNvSpPr>
          <p:nvPr>
            <p:ph sz="quarter" idx="18" hasCustomPrompt="1"/>
          </p:nvPr>
        </p:nvSpPr>
        <p:spPr>
          <a:xfrm>
            <a:off x="6097" y="-1"/>
            <a:ext cx="6088002" cy="3063239"/>
          </a:xfrm>
        </p:spPr>
        <p:txBody>
          <a:bodyPr anchor="ctr">
            <a:noAutofit/>
          </a:bodyPr>
          <a:lstStyle>
            <a:lvl1pPr marL="0" indent="0" algn="ctr">
              <a:buFont typeface="Arial" panose="020B0604020202020204" pitchFamily="34" charset="0"/>
              <a:buNone/>
              <a:defRPr sz="2400" b="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No images. Text, icons, charts, tables, videos and SmartArt only.</a:t>
            </a:r>
          </a:p>
        </p:txBody>
      </p:sp>
      <p:sp>
        <p:nvSpPr>
          <p:cNvPr id="23" name="Content Placeholder 3">
            <a:extLst>
              <a:ext uri="{FF2B5EF4-FFF2-40B4-BE49-F238E27FC236}">
                <a16:creationId xmlns:a16="http://schemas.microsoft.com/office/drawing/2014/main" id="{A2681E88-B697-AA44-8E83-93B7B5C105DA}"/>
              </a:ext>
            </a:extLst>
          </p:cNvPr>
          <p:cNvSpPr>
            <a:spLocks noGrp="1"/>
          </p:cNvSpPr>
          <p:nvPr>
            <p:ph sz="quarter" idx="22" hasCustomPrompt="1"/>
          </p:nvPr>
        </p:nvSpPr>
        <p:spPr>
          <a:xfrm>
            <a:off x="0" y="3063239"/>
            <a:ext cx="6094099"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24" name="Content Placeholder 3">
            <a:extLst>
              <a:ext uri="{FF2B5EF4-FFF2-40B4-BE49-F238E27FC236}">
                <a16:creationId xmlns:a16="http://schemas.microsoft.com/office/drawing/2014/main" id="{3C5B6C76-12E6-8147-930E-172CB2F0F396}"/>
              </a:ext>
            </a:extLst>
          </p:cNvPr>
          <p:cNvSpPr>
            <a:spLocks noGrp="1"/>
          </p:cNvSpPr>
          <p:nvPr>
            <p:ph sz="quarter" idx="23" hasCustomPrompt="1"/>
          </p:nvPr>
        </p:nvSpPr>
        <p:spPr>
          <a:xfrm>
            <a:off x="6103997" y="-1"/>
            <a:ext cx="6088003" cy="306323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74748963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2A: 3Col Bold + Subhead Text Blu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22920" y="0"/>
            <a:ext cx="4069080"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7396B142-C6B7-1A49-93D2-787DBFE41703}"/>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4" name="Text Placeholder 2">
            <a:extLst>
              <a:ext uri="{FF2B5EF4-FFF2-40B4-BE49-F238E27FC236}">
                <a16:creationId xmlns:a16="http://schemas.microsoft.com/office/drawing/2014/main" id="{91459240-B6FE-BB4C-9E2E-2E3D618488AB}"/>
              </a:ext>
            </a:extLst>
          </p:cNvPr>
          <p:cNvSpPr>
            <a:spLocks noGrp="1"/>
          </p:cNvSpPr>
          <p:nvPr>
            <p:ph type="body" sz="quarter" idx="20" hasCustomPrompt="1"/>
          </p:nvPr>
        </p:nvSpPr>
        <p:spPr>
          <a:xfrm>
            <a:off x="4333005" y="241109"/>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15" name="Text Placeholder 2">
            <a:extLst>
              <a:ext uri="{FF2B5EF4-FFF2-40B4-BE49-F238E27FC236}">
                <a16:creationId xmlns:a16="http://schemas.microsoft.com/office/drawing/2014/main" id="{9362D4BF-653E-DF46-9E68-C03DE1F04C38}"/>
              </a:ext>
            </a:extLst>
          </p:cNvPr>
          <p:cNvSpPr>
            <a:spLocks noGrp="1"/>
          </p:cNvSpPr>
          <p:nvPr>
            <p:ph type="body" sz="quarter" idx="21" hasCustomPrompt="1"/>
          </p:nvPr>
        </p:nvSpPr>
        <p:spPr>
          <a:xfrm>
            <a:off x="4333005" y="2078079"/>
            <a:ext cx="3513799" cy="362347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6" name="Text Placeholder 2">
            <a:extLst>
              <a:ext uri="{FF2B5EF4-FFF2-40B4-BE49-F238E27FC236}">
                <a16:creationId xmlns:a16="http://schemas.microsoft.com/office/drawing/2014/main" id="{892B11CF-97C2-0D42-9447-248AA7E21964}"/>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20" name="Text Placeholder 2">
            <a:extLst>
              <a:ext uri="{FF2B5EF4-FFF2-40B4-BE49-F238E27FC236}">
                <a16:creationId xmlns:a16="http://schemas.microsoft.com/office/drawing/2014/main" id="{BF1FE40C-5619-9040-B1E8-896C22487D22}"/>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23" name="Text Placeholder 2">
            <a:extLst>
              <a:ext uri="{FF2B5EF4-FFF2-40B4-BE49-F238E27FC236}">
                <a16:creationId xmlns:a16="http://schemas.microsoft.com/office/drawing/2014/main" id="{12B4E1DF-218A-4D49-8042-9E8AB29195A5}"/>
              </a:ext>
            </a:extLst>
          </p:cNvPr>
          <p:cNvSpPr>
            <a:spLocks noGrp="1"/>
          </p:cNvSpPr>
          <p:nvPr>
            <p:ph type="body" sz="quarter" idx="22" hasCustomPrompt="1"/>
          </p:nvPr>
        </p:nvSpPr>
        <p:spPr>
          <a:xfrm>
            <a:off x="265449"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24" name="Text Placeholder 2">
            <a:extLst>
              <a:ext uri="{FF2B5EF4-FFF2-40B4-BE49-F238E27FC236}">
                <a16:creationId xmlns:a16="http://schemas.microsoft.com/office/drawing/2014/main" id="{FCE39B43-1F0A-C24D-AFA5-346382FF56E9}"/>
              </a:ext>
            </a:extLst>
          </p:cNvPr>
          <p:cNvSpPr>
            <a:spLocks noGrp="1"/>
          </p:cNvSpPr>
          <p:nvPr>
            <p:ph type="body" sz="quarter" idx="23" hasCustomPrompt="1"/>
          </p:nvPr>
        </p:nvSpPr>
        <p:spPr>
          <a:xfrm>
            <a:off x="265449"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Tree>
    <p:extLst>
      <p:ext uri="{BB962C8B-B14F-4D97-AF65-F5344CB8AC3E}">
        <p14:creationId xmlns:p14="http://schemas.microsoft.com/office/powerpoint/2010/main" val="216470583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2B: 3Col Bold + Subhead Text Gree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19872" y="0"/>
            <a:ext cx="407212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3873E969-0E20-C942-A1B9-4E28794873B9}"/>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4" name="Text Placeholder 2">
            <a:extLst>
              <a:ext uri="{FF2B5EF4-FFF2-40B4-BE49-F238E27FC236}">
                <a16:creationId xmlns:a16="http://schemas.microsoft.com/office/drawing/2014/main" id="{57C78FD8-2C52-6D4E-BC1F-45BC9FAA4EA4}"/>
              </a:ext>
            </a:extLst>
          </p:cNvPr>
          <p:cNvSpPr>
            <a:spLocks noGrp="1"/>
          </p:cNvSpPr>
          <p:nvPr>
            <p:ph type="body" sz="quarter" idx="20" hasCustomPrompt="1"/>
          </p:nvPr>
        </p:nvSpPr>
        <p:spPr>
          <a:xfrm>
            <a:off x="4333005" y="241109"/>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15" name="Text Placeholder 2">
            <a:extLst>
              <a:ext uri="{FF2B5EF4-FFF2-40B4-BE49-F238E27FC236}">
                <a16:creationId xmlns:a16="http://schemas.microsoft.com/office/drawing/2014/main" id="{774BE3E3-FA5D-4741-A02D-5123AB4F9EB1}"/>
              </a:ext>
            </a:extLst>
          </p:cNvPr>
          <p:cNvSpPr>
            <a:spLocks noGrp="1"/>
          </p:cNvSpPr>
          <p:nvPr>
            <p:ph type="body" sz="quarter" idx="21" hasCustomPrompt="1"/>
          </p:nvPr>
        </p:nvSpPr>
        <p:spPr>
          <a:xfrm>
            <a:off x="4333005" y="2078079"/>
            <a:ext cx="3513799" cy="362347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6" name="Text Placeholder 2">
            <a:extLst>
              <a:ext uri="{FF2B5EF4-FFF2-40B4-BE49-F238E27FC236}">
                <a16:creationId xmlns:a16="http://schemas.microsoft.com/office/drawing/2014/main" id="{90D33D74-339D-A741-AC06-C52D5ADA8A0E}"/>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20" name="Text Placeholder 2">
            <a:extLst>
              <a:ext uri="{FF2B5EF4-FFF2-40B4-BE49-F238E27FC236}">
                <a16:creationId xmlns:a16="http://schemas.microsoft.com/office/drawing/2014/main" id="{3F43882B-CBE0-7D4D-964F-FAA1FDA1DC3D}"/>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21" name="Text Placeholder 2">
            <a:extLst>
              <a:ext uri="{FF2B5EF4-FFF2-40B4-BE49-F238E27FC236}">
                <a16:creationId xmlns:a16="http://schemas.microsoft.com/office/drawing/2014/main" id="{9BA34230-4185-C744-8774-1A13F9F8EA63}"/>
              </a:ext>
            </a:extLst>
          </p:cNvPr>
          <p:cNvSpPr>
            <a:spLocks noGrp="1"/>
          </p:cNvSpPr>
          <p:nvPr>
            <p:ph type="body" sz="quarter" idx="22" hasCustomPrompt="1"/>
          </p:nvPr>
        </p:nvSpPr>
        <p:spPr>
          <a:xfrm>
            <a:off x="265449"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22" name="Text Placeholder 2">
            <a:extLst>
              <a:ext uri="{FF2B5EF4-FFF2-40B4-BE49-F238E27FC236}">
                <a16:creationId xmlns:a16="http://schemas.microsoft.com/office/drawing/2014/main" id="{D4CE2E3F-F61D-594B-9827-AE1101F607A9}"/>
              </a:ext>
            </a:extLst>
          </p:cNvPr>
          <p:cNvSpPr>
            <a:spLocks noGrp="1"/>
          </p:cNvSpPr>
          <p:nvPr>
            <p:ph type="body" sz="quarter" idx="23" hasCustomPrompt="1"/>
          </p:nvPr>
        </p:nvSpPr>
        <p:spPr>
          <a:xfrm>
            <a:off x="265449"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Tree>
    <p:extLst>
      <p:ext uri="{BB962C8B-B14F-4D97-AF65-F5344CB8AC3E}">
        <p14:creationId xmlns:p14="http://schemas.microsoft.com/office/powerpoint/2010/main" val="282558325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2C: 3Col Bold + Subhead Text Orange/Yellow">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19872" y="0"/>
            <a:ext cx="407212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A6213941-0168-4041-A6D5-84BD7CD5FA52}"/>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4" name="Text Placeholder 2">
            <a:extLst>
              <a:ext uri="{FF2B5EF4-FFF2-40B4-BE49-F238E27FC236}">
                <a16:creationId xmlns:a16="http://schemas.microsoft.com/office/drawing/2014/main" id="{63883A5D-456C-7644-9273-29B116031F48}"/>
              </a:ext>
            </a:extLst>
          </p:cNvPr>
          <p:cNvSpPr>
            <a:spLocks noGrp="1"/>
          </p:cNvSpPr>
          <p:nvPr>
            <p:ph type="body" sz="quarter" idx="20" hasCustomPrompt="1"/>
          </p:nvPr>
        </p:nvSpPr>
        <p:spPr>
          <a:xfrm>
            <a:off x="4333005" y="241109"/>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15" name="Text Placeholder 2">
            <a:extLst>
              <a:ext uri="{FF2B5EF4-FFF2-40B4-BE49-F238E27FC236}">
                <a16:creationId xmlns:a16="http://schemas.microsoft.com/office/drawing/2014/main" id="{9ADD4DC4-BEEF-A245-8859-10AD143CDA23}"/>
              </a:ext>
            </a:extLst>
          </p:cNvPr>
          <p:cNvSpPr>
            <a:spLocks noGrp="1"/>
          </p:cNvSpPr>
          <p:nvPr>
            <p:ph type="body" sz="quarter" idx="21" hasCustomPrompt="1"/>
          </p:nvPr>
        </p:nvSpPr>
        <p:spPr>
          <a:xfrm>
            <a:off x="4333005" y="2078079"/>
            <a:ext cx="3513799" cy="362347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6" name="Text Placeholder 2">
            <a:extLst>
              <a:ext uri="{FF2B5EF4-FFF2-40B4-BE49-F238E27FC236}">
                <a16:creationId xmlns:a16="http://schemas.microsoft.com/office/drawing/2014/main" id="{69BB5386-92C5-8C48-B6FB-D36C3E40249E}"/>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20" name="Text Placeholder 2">
            <a:extLst>
              <a:ext uri="{FF2B5EF4-FFF2-40B4-BE49-F238E27FC236}">
                <a16:creationId xmlns:a16="http://schemas.microsoft.com/office/drawing/2014/main" id="{27D32241-8395-5046-858A-8597D6806EF5}"/>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 V</a:t>
            </a:r>
          </a:p>
        </p:txBody>
      </p:sp>
      <p:sp>
        <p:nvSpPr>
          <p:cNvPr id="21" name="Text Placeholder 2">
            <a:extLst>
              <a:ext uri="{FF2B5EF4-FFF2-40B4-BE49-F238E27FC236}">
                <a16:creationId xmlns:a16="http://schemas.microsoft.com/office/drawing/2014/main" id="{D3B91697-FDA1-C844-BD9B-9DAC9F774E82}"/>
              </a:ext>
            </a:extLst>
          </p:cNvPr>
          <p:cNvSpPr>
            <a:spLocks noGrp="1"/>
          </p:cNvSpPr>
          <p:nvPr>
            <p:ph type="body" sz="quarter" idx="22" hasCustomPrompt="1"/>
          </p:nvPr>
        </p:nvSpPr>
        <p:spPr>
          <a:xfrm>
            <a:off x="265449"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22" name="Text Placeholder 2">
            <a:extLst>
              <a:ext uri="{FF2B5EF4-FFF2-40B4-BE49-F238E27FC236}">
                <a16:creationId xmlns:a16="http://schemas.microsoft.com/office/drawing/2014/main" id="{296FCB64-EFD7-1942-9D89-E578E74CF2DC}"/>
              </a:ext>
            </a:extLst>
          </p:cNvPr>
          <p:cNvSpPr>
            <a:spLocks noGrp="1"/>
          </p:cNvSpPr>
          <p:nvPr>
            <p:ph type="body" sz="quarter" idx="23" hasCustomPrompt="1"/>
          </p:nvPr>
        </p:nvSpPr>
        <p:spPr>
          <a:xfrm>
            <a:off x="265449"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Tree>
    <p:extLst>
      <p:ext uri="{BB962C8B-B14F-4D97-AF65-F5344CB8AC3E}">
        <p14:creationId xmlns:p14="http://schemas.microsoft.com/office/powerpoint/2010/main" val="173336939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3A: 3Col Title Bar + Text Blu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22920" y="0"/>
            <a:ext cx="4069080"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7396B142-C6B7-1A49-93D2-787DBFE41703}"/>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5" name="Text Placeholder 2">
            <a:extLst>
              <a:ext uri="{FF2B5EF4-FFF2-40B4-BE49-F238E27FC236}">
                <a16:creationId xmlns:a16="http://schemas.microsoft.com/office/drawing/2014/main" id="{9362D4BF-653E-DF46-9E68-C03DE1F04C38}"/>
              </a:ext>
            </a:extLst>
          </p:cNvPr>
          <p:cNvSpPr>
            <a:spLocks noGrp="1"/>
          </p:cNvSpPr>
          <p:nvPr>
            <p:ph type="body" sz="quarter" idx="21" hasCustomPrompt="1"/>
          </p:nvPr>
        </p:nvSpPr>
        <p:spPr>
          <a:xfrm>
            <a:off x="4333005" y="1582415"/>
            <a:ext cx="3513799" cy="4119138"/>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20" name="Text Placeholder 2">
            <a:extLst>
              <a:ext uri="{FF2B5EF4-FFF2-40B4-BE49-F238E27FC236}">
                <a16:creationId xmlns:a16="http://schemas.microsoft.com/office/drawing/2014/main" id="{BF1FE40C-5619-9040-B1E8-896C22487D22}"/>
              </a:ext>
            </a:extLst>
          </p:cNvPr>
          <p:cNvSpPr>
            <a:spLocks noGrp="1"/>
          </p:cNvSpPr>
          <p:nvPr>
            <p:ph type="body" sz="quarter" idx="15" hasCustomPrompt="1"/>
          </p:nvPr>
        </p:nvSpPr>
        <p:spPr>
          <a:xfrm>
            <a:off x="8397514" y="1582415"/>
            <a:ext cx="3513798" cy="4119138"/>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24" name="Text Placeholder 2">
            <a:extLst>
              <a:ext uri="{FF2B5EF4-FFF2-40B4-BE49-F238E27FC236}">
                <a16:creationId xmlns:a16="http://schemas.microsoft.com/office/drawing/2014/main" id="{FCE39B43-1F0A-C24D-AFA5-346382FF56E9}"/>
              </a:ext>
            </a:extLst>
          </p:cNvPr>
          <p:cNvSpPr>
            <a:spLocks noGrp="1"/>
          </p:cNvSpPr>
          <p:nvPr>
            <p:ph type="body" sz="quarter" idx="23" hasCustomPrompt="1"/>
          </p:nvPr>
        </p:nvSpPr>
        <p:spPr>
          <a:xfrm>
            <a:off x="265449" y="1582415"/>
            <a:ext cx="3513799" cy="4119138"/>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32" name="Rectangle 31">
            <a:extLst>
              <a:ext uri="{FF2B5EF4-FFF2-40B4-BE49-F238E27FC236}">
                <a16:creationId xmlns:a16="http://schemas.microsoft.com/office/drawing/2014/main" id="{4D304B10-3010-8A42-B9CB-41D60F9893B0}"/>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2">
            <a:extLst>
              <a:ext uri="{FF2B5EF4-FFF2-40B4-BE49-F238E27FC236}">
                <a16:creationId xmlns:a16="http://schemas.microsoft.com/office/drawing/2014/main" id="{4089E3BF-66BB-AE49-86BD-5EA98261D1B0}"/>
              </a:ext>
            </a:extLst>
          </p:cNvPr>
          <p:cNvSpPr>
            <a:spLocks noGrp="1"/>
          </p:cNvSpPr>
          <p:nvPr>
            <p:ph type="body" sz="quarter" idx="24" hasCustomPrompt="1"/>
          </p:nvPr>
        </p:nvSpPr>
        <p:spPr>
          <a:xfrm>
            <a:off x="265449" y="285008"/>
            <a:ext cx="11145253"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426896706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3B: 3Col Title Bar + Text Gree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19872" y="0"/>
            <a:ext cx="407212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3873E969-0E20-C942-A1B9-4E28794873B9}"/>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37" name="Text Placeholder 2">
            <a:extLst>
              <a:ext uri="{FF2B5EF4-FFF2-40B4-BE49-F238E27FC236}">
                <a16:creationId xmlns:a16="http://schemas.microsoft.com/office/drawing/2014/main" id="{6A330684-B988-7541-865D-4AFF7015C41C}"/>
              </a:ext>
            </a:extLst>
          </p:cNvPr>
          <p:cNvSpPr>
            <a:spLocks noGrp="1"/>
          </p:cNvSpPr>
          <p:nvPr>
            <p:ph type="body" sz="quarter" idx="21" hasCustomPrompt="1"/>
          </p:nvPr>
        </p:nvSpPr>
        <p:spPr>
          <a:xfrm>
            <a:off x="4333005" y="1582415"/>
            <a:ext cx="3513799" cy="4119138"/>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38" name="Text Placeholder 2">
            <a:extLst>
              <a:ext uri="{FF2B5EF4-FFF2-40B4-BE49-F238E27FC236}">
                <a16:creationId xmlns:a16="http://schemas.microsoft.com/office/drawing/2014/main" id="{DE01CF38-2CE1-C14B-AAED-A691B3D349EC}"/>
              </a:ext>
            </a:extLst>
          </p:cNvPr>
          <p:cNvSpPr>
            <a:spLocks noGrp="1"/>
          </p:cNvSpPr>
          <p:nvPr>
            <p:ph type="body" sz="quarter" idx="15" hasCustomPrompt="1"/>
          </p:nvPr>
        </p:nvSpPr>
        <p:spPr>
          <a:xfrm>
            <a:off x="8397514" y="1582415"/>
            <a:ext cx="3513798" cy="4119138"/>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39" name="Text Placeholder 2">
            <a:extLst>
              <a:ext uri="{FF2B5EF4-FFF2-40B4-BE49-F238E27FC236}">
                <a16:creationId xmlns:a16="http://schemas.microsoft.com/office/drawing/2014/main" id="{858A7866-F7D4-F841-AE96-3DD551E92C58}"/>
              </a:ext>
            </a:extLst>
          </p:cNvPr>
          <p:cNvSpPr>
            <a:spLocks noGrp="1"/>
          </p:cNvSpPr>
          <p:nvPr>
            <p:ph type="body" sz="quarter" idx="23" hasCustomPrompt="1"/>
          </p:nvPr>
        </p:nvSpPr>
        <p:spPr>
          <a:xfrm>
            <a:off x="265449" y="1582415"/>
            <a:ext cx="3513799" cy="4119138"/>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41" name="Rectangle 40">
            <a:extLst>
              <a:ext uri="{FF2B5EF4-FFF2-40B4-BE49-F238E27FC236}">
                <a16:creationId xmlns:a16="http://schemas.microsoft.com/office/drawing/2014/main" id="{00316836-7B56-3049-B645-3CBA0D852909}"/>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
            <a:extLst>
              <a:ext uri="{FF2B5EF4-FFF2-40B4-BE49-F238E27FC236}">
                <a16:creationId xmlns:a16="http://schemas.microsoft.com/office/drawing/2014/main" id="{E49E0B8B-CDB9-AF4F-942B-F1B69051E8E0}"/>
              </a:ext>
            </a:extLst>
          </p:cNvPr>
          <p:cNvSpPr>
            <a:spLocks noGrp="1"/>
          </p:cNvSpPr>
          <p:nvPr>
            <p:ph type="body" sz="quarter" idx="24" hasCustomPrompt="1"/>
          </p:nvPr>
        </p:nvSpPr>
        <p:spPr>
          <a:xfrm>
            <a:off x="265449" y="285008"/>
            <a:ext cx="11145253"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3871907717"/>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A: Bold Text + Subhead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3600"/>
          </a:p>
        </p:txBody>
      </p:sp>
      <p:sp>
        <p:nvSpPr>
          <p:cNvPr id="8" name="Text Placeholder 16">
            <a:extLst>
              <a:ext uri="{FF2B5EF4-FFF2-40B4-BE49-F238E27FC236}">
                <a16:creationId xmlns:a16="http://schemas.microsoft.com/office/drawing/2014/main" id="{CE8C5C94-B1AB-0F47-809A-8BE31869DC8D}"/>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bg1"/>
                </a:solidFill>
                <a:latin typeface="Arial" panose="020B0604020202020204" pitchFamily="34" charset="0"/>
                <a:cs typeface="Arial" panose="020B0604020202020204" pitchFamily="34" charset="0"/>
              </a:defRPr>
            </a:lvl1pPr>
          </a:lstStyle>
          <a:p>
            <a:pPr lvl="0"/>
            <a:r>
              <a:rPr lang="en-US"/>
              <a:t>Click to add title</a:t>
            </a:r>
          </a:p>
        </p:txBody>
      </p:sp>
      <p:sp>
        <p:nvSpPr>
          <p:cNvPr id="3" name="Slide Number Placeholder 2">
            <a:extLst>
              <a:ext uri="{FF2B5EF4-FFF2-40B4-BE49-F238E27FC236}">
                <a16:creationId xmlns:a16="http://schemas.microsoft.com/office/drawing/2014/main" id="{6FFCA35D-0776-814A-9750-5FE937C39898}"/>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10" name="Text Placeholder 9">
            <a:extLst>
              <a:ext uri="{FF2B5EF4-FFF2-40B4-BE49-F238E27FC236}">
                <a16:creationId xmlns:a16="http://schemas.microsoft.com/office/drawing/2014/main" id="{C876FC2F-3CA3-5748-904C-6405AC8E132B}"/>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
        <p:nvSpPr>
          <p:cNvPr id="7" name="Footer Placeholder 11">
            <a:extLst>
              <a:ext uri="{FF2B5EF4-FFF2-40B4-BE49-F238E27FC236}">
                <a16:creationId xmlns:a16="http://schemas.microsoft.com/office/drawing/2014/main" id="{05CC8598-7763-C344-BC49-D373F9737F63}"/>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26338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3C: 3Col Title Bar + Text Blu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9C1361-0D58-AC47-94BD-AF75CE21FB1B}"/>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11A369-FDB2-3746-80D8-ACF7E094D235}"/>
              </a:ext>
            </a:extLst>
          </p:cNvPr>
          <p:cNvSpPr/>
          <p:nvPr userDrawn="1"/>
        </p:nvSpPr>
        <p:spPr>
          <a:xfrm>
            <a:off x="8119872" y="0"/>
            <a:ext cx="407212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09BDD7E-EE2A-C044-B393-C4B96D450795}"/>
              </a:ext>
            </a:extLst>
          </p:cNvPr>
          <p:cNvSpPr>
            <a:spLocks noGrp="1"/>
          </p:cNvSpPr>
          <p:nvPr>
            <p:ph type="sldNum" sz="quarter" idx="19"/>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A6213941-0168-4041-A6D5-84BD7CD5FA52}"/>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28" name="Text Placeholder 2">
            <a:extLst>
              <a:ext uri="{FF2B5EF4-FFF2-40B4-BE49-F238E27FC236}">
                <a16:creationId xmlns:a16="http://schemas.microsoft.com/office/drawing/2014/main" id="{A85BBE20-FE44-7346-AE1E-5036C972261E}"/>
              </a:ext>
            </a:extLst>
          </p:cNvPr>
          <p:cNvSpPr>
            <a:spLocks noGrp="1"/>
          </p:cNvSpPr>
          <p:nvPr>
            <p:ph type="body" sz="quarter" idx="21" hasCustomPrompt="1"/>
          </p:nvPr>
        </p:nvSpPr>
        <p:spPr>
          <a:xfrm>
            <a:off x="4333005" y="1582415"/>
            <a:ext cx="3513799" cy="4119138"/>
          </a:xfrm>
        </p:spPr>
        <p:txBody>
          <a:bodyPr anchor="t">
            <a:noAutofit/>
          </a:bodyPr>
          <a:lstStyle>
            <a:lvl1pPr marL="342900" indent="-342900" algn="l">
              <a:buFont typeface="Arial" panose="020B0604020202020204" pitchFamily="34" charset="0"/>
              <a:buChar char="•"/>
              <a:defRPr sz="2400" b="0">
                <a:solidFill>
                  <a:schemeClr val="bg1"/>
                </a:solidFill>
              </a:defRPr>
            </a:lvl1pPr>
          </a:lstStyle>
          <a:p>
            <a:pPr lvl="0"/>
            <a:r>
              <a:rPr lang="en-US"/>
              <a:t>Click to add text</a:t>
            </a:r>
          </a:p>
        </p:txBody>
      </p:sp>
      <p:sp>
        <p:nvSpPr>
          <p:cNvPr id="29" name="Text Placeholder 2">
            <a:extLst>
              <a:ext uri="{FF2B5EF4-FFF2-40B4-BE49-F238E27FC236}">
                <a16:creationId xmlns:a16="http://schemas.microsoft.com/office/drawing/2014/main" id="{F9C79501-9F37-FC41-8FB5-6DE58EC4E48B}"/>
              </a:ext>
            </a:extLst>
          </p:cNvPr>
          <p:cNvSpPr>
            <a:spLocks noGrp="1"/>
          </p:cNvSpPr>
          <p:nvPr>
            <p:ph type="body" sz="quarter" idx="15" hasCustomPrompt="1"/>
          </p:nvPr>
        </p:nvSpPr>
        <p:spPr>
          <a:xfrm>
            <a:off x="8397514" y="1582415"/>
            <a:ext cx="3513798" cy="4119138"/>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30" name="Text Placeholder 2">
            <a:extLst>
              <a:ext uri="{FF2B5EF4-FFF2-40B4-BE49-F238E27FC236}">
                <a16:creationId xmlns:a16="http://schemas.microsoft.com/office/drawing/2014/main" id="{6280D886-B5FF-6946-B2F0-1CAA1BB40EEF}"/>
              </a:ext>
            </a:extLst>
          </p:cNvPr>
          <p:cNvSpPr>
            <a:spLocks noGrp="1"/>
          </p:cNvSpPr>
          <p:nvPr>
            <p:ph type="body" sz="quarter" idx="23" hasCustomPrompt="1"/>
          </p:nvPr>
        </p:nvSpPr>
        <p:spPr>
          <a:xfrm>
            <a:off x="265449" y="1582415"/>
            <a:ext cx="3513799" cy="4119138"/>
          </a:xfrm>
        </p:spPr>
        <p:txBody>
          <a:bodyPr anchor="t">
            <a:noAutofit/>
          </a:bodyPr>
          <a:lstStyle>
            <a:lvl1pPr marL="342900" indent="-342900" algn="l">
              <a:buFont typeface="Arial" panose="020B0604020202020204" pitchFamily="34" charset="0"/>
              <a:buChar char="•"/>
              <a:defRPr sz="2400" b="0">
                <a:solidFill>
                  <a:schemeClr val="bg2"/>
                </a:solidFill>
              </a:defRPr>
            </a:lvl1pPr>
          </a:lstStyle>
          <a:p>
            <a:pPr lvl="0"/>
            <a:r>
              <a:rPr lang="en-US"/>
              <a:t>Click to add text</a:t>
            </a:r>
          </a:p>
        </p:txBody>
      </p:sp>
      <p:sp>
        <p:nvSpPr>
          <p:cNvPr id="32" name="Rectangle 31">
            <a:extLst>
              <a:ext uri="{FF2B5EF4-FFF2-40B4-BE49-F238E27FC236}">
                <a16:creationId xmlns:a16="http://schemas.microsoft.com/office/drawing/2014/main" id="{17E3CC84-B1BB-504F-B53E-1175928AF819}"/>
              </a:ext>
            </a:extLst>
          </p:cNvPr>
          <p:cNvSpPr/>
          <p:nvPr userDrawn="1"/>
        </p:nvSpPr>
        <p:spPr>
          <a:xfrm>
            <a:off x="0" y="0"/>
            <a:ext cx="12192000" cy="12231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2">
            <a:extLst>
              <a:ext uri="{FF2B5EF4-FFF2-40B4-BE49-F238E27FC236}">
                <a16:creationId xmlns:a16="http://schemas.microsoft.com/office/drawing/2014/main" id="{F91AECC1-0A2C-5C4E-BB1F-F29F1442F3D6}"/>
              </a:ext>
            </a:extLst>
          </p:cNvPr>
          <p:cNvSpPr>
            <a:spLocks noGrp="1"/>
          </p:cNvSpPr>
          <p:nvPr>
            <p:ph type="body" sz="quarter" idx="24" hasCustomPrompt="1"/>
          </p:nvPr>
        </p:nvSpPr>
        <p:spPr>
          <a:xfrm>
            <a:off x="265449" y="285008"/>
            <a:ext cx="11145253" cy="624774"/>
          </a:xfrm>
        </p:spPr>
        <p:txBody>
          <a:bodyPr anchor="b">
            <a:noAutofit/>
          </a:bodyPr>
          <a:lstStyle>
            <a:lvl1pPr marL="0" indent="0">
              <a:buNone/>
              <a:defRPr sz="3200" b="1">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title</a:t>
            </a:r>
          </a:p>
        </p:txBody>
      </p:sp>
    </p:spTree>
    <p:extLst>
      <p:ext uri="{BB962C8B-B14F-4D97-AF65-F5344CB8AC3E}">
        <p14:creationId xmlns:p14="http://schemas.microsoft.com/office/powerpoint/2010/main" val="218509768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4A: 3Col Content + Text and Image Blu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B3EF95-9E96-9949-AF3E-DE48840EA0E3}"/>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A30AF-663A-AA41-AFD7-A73C73F35DA3}"/>
              </a:ext>
            </a:extLst>
          </p:cNvPr>
          <p:cNvSpPr/>
          <p:nvPr userDrawn="1"/>
        </p:nvSpPr>
        <p:spPr>
          <a:xfrm>
            <a:off x="8119872" y="0"/>
            <a:ext cx="4072128" cy="61099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D44A105-DDA3-3045-B8AC-DCAA2ACCDC9B}"/>
              </a:ext>
            </a:extLst>
          </p:cNvPr>
          <p:cNvSpPr>
            <a:spLocks noGrp="1"/>
          </p:cNvSpPr>
          <p:nvPr>
            <p:ph type="pic" sz="quarter" idx="10" hasCustomPrompt="1"/>
          </p:nvPr>
        </p:nvSpPr>
        <p:spPr>
          <a:xfrm>
            <a:off x="4059935" y="-1"/>
            <a:ext cx="4059937" cy="6109909"/>
          </a:xfrm>
        </p:spPr>
        <p:txBody>
          <a:bodyPr anchor="ctr"/>
          <a:lstStyle>
            <a:lvl1pPr marL="0" indent="0" algn="ctr">
              <a:buNone/>
              <a:defRPr/>
            </a:lvl1pPr>
          </a:lstStyle>
          <a:p>
            <a:r>
              <a:rPr lang="en-US"/>
              <a:t>Image</a:t>
            </a:r>
          </a:p>
        </p:txBody>
      </p:sp>
      <p:sp>
        <p:nvSpPr>
          <p:cNvPr id="5" name="Slide Number Placeholder 4">
            <a:extLst>
              <a:ext uri="{FF2B5EF4-FFF2-40B4-BE49-F238E27FC236}">
                <a16:creationId xmlns:a16="http://schemas.microsoft.com/office/drawing/2014/main" id="{A2AB8419-798B-9D49-B65C-874F9F7D21BB}"/>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2732D764-EED7-1341-9329-5401F0DE55D5}"/>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2" name="Text Placeholder 2">
            <a:extLst>
              <a:ext uri="{FF2B5EF4-FFF2-40B4-BE49-F238E27FC236}">
                <a16:creationId xmlns:a16="http://schemas.microsoft.com/office/drawing/2014/main" id="{3B57812D-7D7A-BE4C-BCA8-72626F40BB2A}"/>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13" name="Text Placeholder 2">
            <a:extLst>
              <a:ext uri="{FF2B5EF4-FFF2-40B4-BE49-F238E27FC236}">
                <a16:creationId xmlns:a16="http://schemas.microsoft.com/office/drawing/2014/main" id="{8CE07433-C2FC-9441-B193-FA15DA454353}"/>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14" name="Text Placeholder 2">
            <a:extLst>
              <a:ext uri="{FF2B5EF4-FFF2-40B4-BE49-F238E27FC236}">
                <a16:creationId xmlns:a16="http://schemas.microsoft.com/office/drawing/2014/main" id="{8A589C71-B3F4-994F-AD0E-8782BD872ACA}"/>
              </a:ext>
            </a:extLst>
          </p:cNvPr>
          <p:cNvSpPr>
            <a:spLocks noGrp="1"/>
          </p:cNvSpPr>
          <p:nvPr>
            <p:ph type="body" sz="quarter" idx="22" hasCustomPrompt="1"/>
          </p:nvPr>
        </p:nvSpPr>
        <p:spPr>
          <a:xfrm>
            <a:off x="265449"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15" name="Text Placeholder 2">
            <a:extLst>
              <a:ext uri="{FF2B5EF4-FFF2-40B4-BE49-F238E27FC236}">
                <a16:creationId xmlns:a16="http://schemas.microsoft.com/office/drawing/2014/main" id="{824E3679-72F2-3244-A09C-9DAF5C5805CD}"/>
              </a:ext>
            </a:extLst>
          </p:cNvPr>
          <p:cNvSpPr>
            <a:spLocks noGrp="1"/>
          </p:cNvSpPr>
          <p:nvPr>
            <p:ph type="body" sz="quarter" idx="23" hasCustomPrompt="1"/>
          </p:nvPr>
        </p:nvSpPr>
        <p:spPr>
          <a:xfrm>
            <a:off x="265449"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Tree>
    <p:extLst>
      <p:ext uri="{BB962C8B-B14F-4D97-AF65-F5344CB8AC3E}">
        <p14:creationId xmlns:p14="http://schemas.microsoft.com/office/powerpoint/2010/main" val="2489174714"/>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4B: 3Col Content + Text and Image Gree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B3EF95-9E96-9949-AF3E-DE48840EA0E3}"/>
              </a:ext>
            </a:extLst>
          </p:cNvPr>
          <p:cNvSpPr/>
          <p:nvPr userDrawn="1"/>
        </p:nvSpPr>
        <p:spPr>
          <a:xfrm>
            <a:off x="0" y="0"/>
            <a:ext cx="4059936" cy="61099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A30AF-663A-AA41-AFD7-A73C73F35DA3}"/>
              </a:ext>
            </a:extLst>
          </p:cNvPr>
          <p:cNvSpPr/>
          <p:nvPr userDrawn="1"/>
        </p:nvSpPr>
        <p:spPr>
          <a:xfrm>
            <a:off x="8119872" y="0"/>
            <a:ext cx="407212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2AB8419-798B-9D49-B65C-874F9F7D21BB}"/>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69DB2D95-0B63-5B4E-BC38-644541422005}"/>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2" name="Picture Placeholder 2">
            <a:extLst>
              <a:ext uri="{FF2B5EF4-FFF2-40B4-BE49-F238E27FC236}">
                <a16:creationId xmlns:a16="http://schemas.microsoft.com/office/drawing/2014/main" id="{F6C26AB8-2E6C-DA42-9919-291906C24C6C}"/>
              </a:ext>
            </a:extLst>
          </p:cNvPr>
          <p:cNvSpPr>
            <a:spLocks noGrp="1"/>
          </p:cNvSpPr>
          <p:nvPr>
            <p:ph type="pic" sz="quarter" idx="10" hasCustomPrompt="1"/>
          </p:nvPr>
        </p:nvSpPr>
        <p:spPr>
          <a:xfrm>
            <a:off x="4059935" y="-1"/>
            <a:ext cx="4059937" cy="6109909"/>
          </a:xfrm>
        </p:spPr>
        <p:txBody>
          <a:bodyPr anchor="ctr"/>
          <a:lstStyle>
            <a:lvl1pPr marL="0" indent="0" algn="ctr">
              <a:buNone/>
              <a:defRPr/>
            </a:lvl1pPr>
          </a:lstStyle>
          <a:p>
            <a:r>
              <a:rPr lang="en-US"/>
              <a:t>Image</a:t>
            </a:r>
          </a:p>
        </p:txBody>
      </p:sp>
      <p:sp>
        <p:nvSpPr>
          <p:cNvPr id="13" name="Text Placeholder 2">
            <a:extLst>
              <a:ext uri="{FF2B5EF4-FFF2-40B4-BE49-F238E27FC236}">
                <a16:creationId xmlns:a16="http://schemas.microsoft.com/office/drawing/2014/main" id="{F2953144-A542-0C4B-A68B-FE1DA7F7D8EB}"/>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14" name="Text Placeholder 2">
            <a:extLst>
              <a:ext uri="{FF2B5EF4-FFF2-40B4-BE49-F238E27FC236}">
                <a16:creationId xmlns:a16="http://schemas.microsoft.com/office/drawing/2014/main" id="{966F1FAC-26F5-8548-A8AF-050DBA4378FE}"/>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15" name="Text Placeholder 2">
            <a:extLst>
              <a:ext uri="{FF2B5EF4-FFF2-40B4-BE49-F238E27FC236}">
                <a16:creationId xmlns:a16="http://schemas.microsoft.com/office/drawing/2014/main" id="{30993C3B-B30C-DC4F-BDCD-568F8968F1B8}"/>
              </a:ext>
            </a:extLst>
          </p:cNvPr>
          <p:cNvSpPr>
            <a:spLocks noGrp="1"/>
          </p:cNvSpPr>
          <p:nvPr>
            <p:ph type="body" sz="quarter" idx="22" hasCustomPrompt="1"/>
          </p:nvPr>
        </p:nvSpPr>
        <p:spPr>
          <a:xfrm>
            <a:off x="265449"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16" name="Text Placeholder 2">
            <a:extLst>
              <a:ext uri="{FF2B5EF4-FFF2-40B4-BE49-F238E27FC236}">
                <a16:creationId xmlns:a16="http://schemas.microsoft.com/office/drawing/2014/main" id="{341BD15C-6B8A-C242-A989-B77A7CC69A51}"/>
              </a:ext>
            </a:extLst>
          </p:cNvPr>
          <p:cNvSpPr>
            <a:spLocks noGrp="1"/>
          </p:cNvSpPr>
          <p:nvPr>
            <p:ph type="body" sz="quarter" idx="23" hasCustomPrompt="1"/>
          </p:nvPr>
        </p:nvSpPr>
        <p:spPr>
          <a:xfrm>
            <a:off x="265449"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Tree>
    <p:extLst>
      <p:ext uri="{BB962C8B-B14F-4D97-AF65-F5344CB8AC3E}">
        <p14:creationId xmlns:p14="http://schemas.microsoft.com/office/powerpoint/2010/main" val="394047637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4C: 3Col Content + Text and Image Oran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B3EF95-9E96-9949-AF3E-DE48840EA0E3}"/>
              </a:ext>
            </a:extLst>
          </p:cNvPr>
          <p:cNvSpPr/>
          <p:nvPr userDrawn="1"/>
        </p:nvSpPr>
        <p:spPr>
          <a:xfrm>
            <a:off x="0"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A30AF-663A-AA41-AFD7-A73C73F35DA3}"/>
              </a:ext>
            </a:extLst>
          </p:cNvPr>
          <p:cNvSpPr/>
          <p:nvPr userDrawn="1"/>
        </p:nvSpPr>
        <p:spPr>
          <a:xfrm>
            <a:off x="8119872" y="0"/>
            <a:ext cx="4072128" cy="61099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2AB8419-798B-9D49-B65C-874F9F7D21BB}"/>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A64CCD8C-2B36-204B-831B-F44B51ACC69F}"/>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2" name="Picture Placeholder 2">
            <a:extLst>
              <a:ext uri="{FF2B5EF4-FFF2-40B4-BE49-F238E27FC236}">
                <a16:creationId xmlns:a16="http://schemas.microsoft.com/office/drawing/2014/main" id="{069F6812-62F5-DC4A-9C6E-C175A35BA6CF}"/>
              </a:ext>
            </a:extLst>
          </p:cNvPr>
          <p:cNvSpPr>
            <a:spLocks noGrp="1"/>
          </p:cNvSpPr>
          <p:nvPr>
            <p:ph type="pic" sz="quarter" idx="10" hasCustomPrompt="1"/>
          </p:nvPr>
        </p:nvSpPr>
        <p:spPr>
          <a:xfrm>
            <a:off x="4059935" y="-1"/>
            <a:ext cx="4059937" cy="6109909"/>
          </a:xfrm>
        </p:spPr>
        <p:txBody>
          <a:bodyPr anchor="ctr"/>
          <a:lstStyle>
            <a:lvl1pPr marL="0" indent="0" algn="ctr">
              <a:buNone/>
              <a:defRPr/>
            </a:lvl1pPr>
          </a:lstStyle>
          <a:p>
            <a:r>
              <a:rPr lang="en-US"/>
              <a:t>Image</a:t>
            </a:r>
          </a:p>
        </p:txBody>
      </p:sp>
      <p:sp>
        <p:nvSpPr>
          <p:cNvPr id="13" name="Text Placeholder 2">
            <a:extLst>
              <a:ext uri="{FF2B5EF4-FFF2-40B4-BE49-F238E27FC236}">
                <a16:creationId xmlns:a16="http://schemas.microsoft.com/office/drawing/2014/main" id="{8038DD8C-C4F5-1449-82D6-E95D27C003D2}"/>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14" name="Text Placeholder 2">
            <a:extLst>
              <a:ext uri="{FF2B5EF4-FFF2-40B4-BE49-F238E27FC236}">
                <a16:creationId xmlns:a16="http://schemas.microsoft.com/office/drawing/2014/main" id="{CF9E9887-245B-AC4D-8060-7AA025CE5329}"/>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5" name="Text Placeholder 2">
            <a:extLst>
              <a:ext uri="{FF2B5EF4-FFF2-40B4-BE49-F238E27FC236}">
                <a16:creationId xmlns:a16="http://schemas.microsoft.com/office/drawing/2014/main" id="{C41B183C-39A6-0049-8C50-52DF26420C09}"/>
              </a:ext>
            </a:extLst>
          </p:cNvPr>
          <p:cNvSpPr>
            <a:spLocks noGrp="1"/>
          </p:cNvSpPr>
          <p:nvPr>
            <p:ph type="body" sz="quarter" idx="22" hasCustomPrompt="1"/>
          </p:nvPr>
        </p:nvSpPr>
        <p:spPr>
          <a:xfrm>
            <a:off x="265449" y="241109"/>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16" name="Text Placeholder 2">
            <a:extLst>
              <a:ext uri="{FF2B5EF4-FFF2-40B4-BE49-F238E27FC236}">
                <a16:creationId xmlns:a16="http://schemas.microsoft.com/office/drawing/2014/main" id="{AA5E7BF9-02D3-5142-B23C-2EB9AB25D270}"/>
              </a:ext>
            </a:extLst>
          </p:cNvPr>
          <p:cNvSpPr>
            <a:spLocks noGrp="1"/>
          </p:cNvSpPr>
          <p:nvPr>
            <p:ph type="body" sz="quarter" idx="23" hasCustomPrompt="1"/>
          </p:nvPr>
        </p:nvSpPr>
        <p:spPr>
          <a:xfrm>
            <a:off x="265449" y="2078079"/>
            <a:ext cx="3513799" cy="3623474"/>
          </a:xfrm>
        </p:spPr>
        <p:txBody>
          <a:bodyPr anchor="t">
            <a:noAutofit/>
          </a:bodyPr>
          <a:lstStyle>
            <a:lvl1pPr marL="0" indent="0" algn="ctr">
              <a:buNone/>
              <a:defRPr sz="2400" b="0">
                <a:solidFill>
                  <a:schemeClr val="bg1"/>
                </a:solidFill>
              </a:defRPr>
            </a:lvl1pPr>
          </a:lstStyle>
          <a:p>
            <a:pPr lvl="0"/>
            <a:r>
              <a:rPr lang="en-US"/>
              <a:t>Click to add text</a:t>
            </a:r>
          </a:p>
        </p:txBody>
      </p:sp>
    </p:spTree>
    <p:extLst>
      <p:ext uri="{BB962C8B-B14F-4D97-AF65-F5344CB8AC3E}">
        <p14:creationId xmlns:p14="http://schemas.microsoft.com/office/powerpoint/2010/main" val="126584286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4D: 3Col Content + Text and Image Yellow">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B3EF95-9E96-9949-AF3E-DE48840EA0E3}"/>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A30AF-663A-AA41-AFD7-A73C73F35DA3}"/>
              </a:ext>
            </a:extLst>
          </p:cNvPr>
          <p:cNvSpPr/>
          <p:nvPr userDrawn="1"/>
        </p:nvSpPr>
        <p:spPr>
          <a:xfrm>
            <a:off x="8119872" y="0"/>
            <a:ext cx="407212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2AB8419-798B-9D49-B65C-874F9F7D21BB}"/>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002213E4-BCF6-B54E-A0E6-B66F628B6BA7}"/>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2" name="Picture Placeholder 2">
            <a:extLst>
              <a:ext uri="{FF2B5EF4-FFF2-40B4-BE49-F238E27FC236}">
                <a16:creationId xmlns:a16="http://schemas.microsoft.com/office/drawing/2014/main" id="{4A6318F2-AB74-A14D-B01F-093B2C9523C4}"/>
              </a:ext>
            </a:extLst>
          </p:cNvPr>
          <p:cNvSpPr>
            <a:spLocks noGrp="1"/>
          </p:cNvSpPr>
          <p:nvPr>
            <p:ph type="pic" sz="quarter" idx="10" hasCustomPrompt="1"/>
          </p:nvPr>
        </p:nvSpPr>
        <p:spPr>
          <a:xfrm>
            <a:off x="4059935" y="-1"/>
            <a:ext cx="4059937" cy="6109909"/>
          </a:xfrm>
        </p:spPr>
        <p:txBody>
          <a:bodyPr anchor="ctr"/>
          <a:lstStyle>
            <a:lvl1pPr marL="0" indent="0" algn="ctr">
              <a:buNone/>
              <a:defRPr/>
            </a:lvl1pPr>
          </a:lstStyle>
          <a:p>
            <a:r>
              <a:rPr lang="en-US"/>
              <a:t>Image</a:t>
            </a:r>
          </a:p>
        </p:txBody>
      </p:sp>
      <p:sp>
        <p:nvSpPr>
          <p:cNvPr id="13" name="Text Placeholder 2">
            <a:extLst>
              <a:ext uri="{FF2B5EF4-FFF2-40B4-BE49-F238E27FC236}">
                <a16:creationId xmlns:a16="http://schemas.microsoft.com/office/drawing/2014/main" id="{26450264-DD60-E942-8A6F-940ACB898967}"/>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14" name="Text Placeholder 2">
            <a:extLst>
              <a:ext uri="{FF2B5EF4-FFF2-40B4-BE49-F238E27FC236}">
                <a16:creationId xmlns:a16="http://schemas.microsoft.com/office/drawing/2014/main" id="{22EDF50D-F33F-6D43-847A-11245D02262B}"/>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15" name="Text Placeholder 2">
            <a:extLst>
              <a:ext uri="{FF2B5EF4-FFF2-40B4-BE49-F238E27FC236}">
                <a16:creationId xmlns:a16="http://schemas.microsoft.com/office/drawing/2014/main" id="{A55E39DD-5F03-5244-8038-DAF8B88EDEA4}"/>
              </a:ext>
            </a:extLst>
          </p:cNvPr>
          <p:cNvSpPr>
            <a:spLocks noGrp="1"/>
          </p:cNvSpPr>
          <p:nvPr>
            <p:ph type="body" sz="quarter" idx="22" hasCustomPrompt="1"/>
          </p:nvPr>
        </p:nvSpPr>
        <p:spPr>
          <a:xfrm>
            <a:off x="265449"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16" name="Text Placeholder 2">
            <a:extLst>
              <a:ext uri="{FF2B5EF4-FFF2-40B4-BE49-F238E27FC236}">
                <a16:creationId xmlns:a16="http://schemas.microsoft.com/office/drawing/2014/main" id="{F3AC93CF-135B-7443-B517-B4E2557D3192}"/>
              </a:ext>
            </a:extLst>
          </p:cNvPr>
          <p:cNvSpPr>
            <a:spLocks noGrp="1"/>
          </p:cNvSpPr>
          <p:nvPr>
            <p:ph type="body" sz="quarter" idx="23" hasCustomPrompt="1"/>
          </p:nvPr>
        </p:nvSpPr>
        <p:spPr>
          <a:xfrm>
            <a:off x="265449"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Tree>
    <p:extLst>
      <p:ext uri="{BB962C8B-B14F-4D97-AF65-F5344CB8AC3E}">
        <p14:creationId xmlns:p14="http://schemas.microsoft.com/office/powerpoint/2010/main" val="856041993"/>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5A: 3Col 2 Images + Text Blu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A1DA8EF-E8DC-C24A-9D24-A76C2BC95D24}"/>
              </a:ext>
            </a:extLst>
          </p:cNvPr>
          <p:cNvSpPr>
            <a:spLocks noGrp="1"/>
          </p:cNvSpPr>
          <p:nvPr>
            <p:ph type="pic" sz="quarter" idx="11" hasCustomPrompt="1"/>
          </p:nvPr>
        </p:nvSpPr>
        <p:spPr>
          <a:xfrm>
            <a:off x="8119873" y="0"/>
            <a:ext cx="4072128" cy="6110288"/>
          </a:xfrm>
        </p:spPr>
        <p:txBody>
          <a:bodyPr anchor="ctr"/>
          <a:lstStyle>
            <a:lvl1pPr marL="0" indent="0" algn="ctr">
              <a:buNone/>
              <a:defRPr/>
            </a:lvl1pPr>
          </a:lstStyle>
          <a:p>
            <a:r>
              <a:rPr lang="en-US"/>
              <a:t>Image</a:t>
            </a:r>
          </a:p>
        </p:txBody>
      </p:sp>
      <p:sp>
        <p:nvSpPr>
          <p:cNvPr id="3" name="Picture Placeholder 2">
            <a:extLst>
              <a:ext uri="{FF2B5EF4-FFF2-40B4-BE49-F238E27FC236}">
                <a16:creationId xmlns:a16="http://schemas.microsoft.com/office/drawing/2014/main" id="{1B4DDD92-A589-CF40-AE15-B76DD1B9766E}"/>
              </a:ext>
            </a:extLst>
          </p:cNvPr>
          <p:cNvSpPr>
            <a:spLocks noGrp="1"/>
          </p:cNvSpPr>
          <p:nvPr>
            <p:ph type="pic" sz="quarter" idx="10" hasCustomPrompt="1"/>
          </p:nvPr>
        </p:nvSpPr>
        <p:spPr>
          <a:xfrm>
            <a:off x="-1" y="-1"/>
            <a:ext cx="4059745" cy="6109910"/>
          </a:xfrm>
        </p:spPr>
        <p:txBody>
          <a:bodyPr anchor="ctr"/>
          <a:lstStyle>
            <a:lvl1pPr marL="0" indent="0" algn="ctr">
              <a:buNone/>
              <a:defRPr/>
            </a:lvl1pPr>
          </a:lstStyle>
          <a:p>
            <a:r>
              <a:rPr lang="en-US"/>
              <a:t>Image</a:t>
            </a:r>
          </a:p>
        </p:txBody>
      </p:sp>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59937"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3200" b="1">
                <a:solidFill>
                  <a:schemeClr val="tx2"/>
                </a:solidFill>
              </a:defRPr>
            </a:lvl1pPr>
          </a:lstStyle>
          <a:p>
            <a:pPr lvl="0"/>
            <a:r>
              <a:rPr lang="en-US"/>
              <a:t>Click to add text</a:t>
            </a:r>
          </a:p>
        </p:txBody>
      </p:sp>
      <p:sp>
        <p:nvSpPr>
          <p:cNvPr id="8" name="Footer Placeholder 11">
            <a:extLst>
              <a:ext uri="{FF2B5EF4-FFF2-40B4-BE49-F238E27FC236}">
                <a16:creationId xmlns:a16="http://schemas.microsoft.com/office/drawing/2014/main" id="{8F4DDDA3-2AD8-ED4F-BB2B-78B7CF3AF36F}"/>
              </a:ext>
            </a:extLst>
          </p:cNvPr>
          <p:cNvSpPr>
            <a:spLocks noGrp="1"/>
          </p:cNvSpPr>
          <p:nvPr>
            <p:ph type="ftr" sz="quarter" idx="15"/>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146507299"/>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5B: 3Col 2 Images + Text Gree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60127"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3200" b="1">
                <a:solidFill>
                  <a:schemeClr val="tx2"/>
                </a:solidFill>
              </a:defRPr>
            </a:lvl1pPr>
          </a:lstStyle>
          <a:p>
            <a:pPr lvl="0"/>
            <a:r>
              <a:rPr lang="en-US"/>
              <a:t>Click to add text</a:t>
            </a:r>
          </a:p>
        </p:txBody>
      </p:sp>
      <p:sp>
        <p:nvSpPr>
          <p:cNvPr id="8" name="Footer Placeholder 11">
            <a:extLst>
              <a:ext uri="{FF2B5EF4-FFF2-40B4-BE49-F238E27FC236}">
                <a16:creationId xmlns:a16="http://schemas.microsoft.com/office/drawing/2014/main" id="{219B084C-9248-6849-9864-A54009A84E25}"/>
              </a:ext>
            </a:extLst>
          </p:cNvPr>
          <p:cNvSpPr>
            <a:spLocks noGrp="1"/>
          </p:cNvSpPr>
          <p:nvPr>
            <p:ph type="ftr" sz="quarter" idx="15"/>
          </p:nvPr>
        </p:nvSpPr>
        <p:spPr>
          <a:xfrm>
            <a:off x="3060495" y="6285232"/>
            <a:ext cx="6093102" cy="358354"/>
          </a:xfrm>
          <a:prstGeom prst="rect">
            <a:avLst/>
          </a:prstGeom>
        </p:spPr>
        <p:txBody>
          <a:bodyPr/>
          <a:lstStyle/>
          <a:p>
            <a:r>
              <a:rPr lang="en-US"/>
              <a:t>© 2021 CHS Inc. Internal</a:t>
            </a:r>
          </a:p>
        </p:txBody>
      </p:sp>
      <p:sp>
        <p:nvSpPr>
          <p:cNvPr id="9" name="Picture Placeholder 4">
            <a:extLst>
              <a:ext uri="{FF2B5EF4-FFF2-40B4-BE49-F238E27FC236}">
                <a16:creationId xmlns:a16="http://schemas.microsoft.com/office/drawing/2014/main" id="{182721F7-93BE-8846-BD13-E67E90A55282}"/>
              </a:ext>
            </a:extLst>
          </p:cNvPr>
          <p:cNvSpPr>
            <a:spLocks noGrp="1"/>
          </p:cNvSpPr>
          <p:nvPr>
            <p:ph type="pic" sz="quarter" idx="11" hasCustomPrompt="1"/>
          </p:nvPr>
        </p:nvSpPr>
        <p:spPr>
          <a:xfrm>
            <a:off x="8119873" y="0"/>
            <a:ext cx="4072128" cy="6110288"/>
          </a:xfrm>
        </p:spPr>
        <p:txBody>
          <a:bodyPr anchor="ctr"/>
          <a:lstStyle>
            <a:lvl1pPr marL="0" indent="0" algn="ctr">
              <a:buNone/>
              <a:defRPr/>
            </a:lvl1pPr>
          </a:lstStyle>
          <a:p>
            <a:r>
              <a:rPr lang="en-US"/>
              <a:t>Image</a:t>
            </a:r>
          </a:p>
        </p:txBody>
      </p:sp>
      <p:sp>
        <p:nvSpPr>
          <p:cNvPr id="10" name="Picture Placeholder 2">
            <a:extLst>
              <a:ext uri="{FF2B5EF4-FFF2-40B4-BE49-F238E27FC236}">
                <a16:creationId xmlns:a16="http://schemas.microsoft.com/office/drawing/2014/main" id="{B8BCC0DA-8AB1-484C-9673-C05562A5341A}"/>
              </a:ext>
            </a:extLst>
          </p:cNvPr>
          <p:cNvSpPr>
            <a:spLocks noGrp="1"/>
          </p:cNvSpPr>
          <p:nvPr>
            <p:ph type="pic" sz="quarter" idx="10" hasCustomPrompt="1"/>
          </p:nvPr>
        </p:nvSpPr>
        <p:spPr>
          <a:xfrm>
            <a:off x="-1" y="-1"/>
            <a:ext cx="4059745" cy="6109910"/>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2082961461"/>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5C: 3Col 2 Images + Text Orang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60128"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3200" b="1">
                <a:solidFill>
                  <a:schemeClr val="bg1"/>
                </a:solidFill>
              </a:defRPr>
            </a:lvl1pPr>
          </a:lstStyle>
          <a:p>
            <a:pPr lvl="0"/>
            <a:r>
              <a:rPr lang="en-US"/>
              <a:t>Click to add text</a:t>
            </a:r>
          </a:p>
        </p:txBody>
      </p:sp>
      <p:sp>
        <p:nvSpPr>
          <p:cNvPr id="8" name="Footer Placeholder 11">
            <a:extLst>
              <a:ext uri="{FF2B5EF4-FFF2-40B4-BE49-F238E27FC236}">
                <a16:creationId xmlns:a16="http://schemas.microsoft.com/office/drawing/2014/main" id="{9215DAD4-32BD-3C4D-8EB7-82EC896970E1}"/>
              </a:ext>
            </a:extLst>
          </p:cNvPr>
          <p:cNvSpPr>
            <a:spLocks noGrp="1"/>
          </p:cNvSpPr>
          <p:nvPr>
            <p:ph type="ftr" sz="quarter" idx="15"/>
          </p:nvPr>
        </p:nvSpPr>
        <p:spPr>
          <a:xfrm>
            <a:off x="3060495" y="6285232"/>
            <a:ext cx="6093102" cy="358354"/>
          </a:xfrm>
          <a:prstGeom prst="rect">
            <a:avLst/>
          </a:prstGeom>
        </p:spPr>
        <p:txBody>
          <a:bodyPr/>
          <a:lstStyle/>
          <a:p>
            <a:r>
              <a:rPr lang="en-US"/>
              <a:t>© 2021 CHS Inc. Internal</a:t>
            </a:r>
          </a:p>
        </p:txBody>
      </p:sp>
      <p:sp>
        <p:nvSpPr>
          <p:cNvPr id="9" name="Picture Placeholder 4">
            <a:extLst>
              <a:ext uri="{FF2B5EF4-FFF2-40B4-BE49-F238E27FC236}">
                <a16:creationId xmlns:a16="http://schemas.microsoft.com/office/drawing/2014/main" id="{2CCEBA00-7640-F242-AA9E-87B8A7ACD690}"/>
              </a:ext>
            </a:extLst>
          </p:cNvPr>
          <p:cNvSpPr>
            <a:spLocks noGrp="1"/>
          </p:cNvSpPr>
          <p:nvPr>
            <p:ph type="pic" sz="quarter" idx="11" hasCustomPrompt="1"/>
          </p:nvPr>
        </p:nvSpPr>
        <p:spPr>
          <a:xfrm>
            <a:off x="8119873" y="0"/>
            <a:ext cx="4072128" cy="6110288"/>
          </a:xfrm>
        </p:spPr>
        <p:txBody>
          <a:bodyPr anchor="ctr"/>
          <a:lstStyle>
            <a:lvl1pPr marL="0" indent="0" algn="ctr">
              <a:buNone/>
              <a:defRPr/>
            </a:lvl1pPr>
          </a:lstStyle>
          <a:p>
            <a:r>
              <a:rPr lang="en-US"/>
              <a:t>Image</a:t>
            </a:r>
          </a:p>
        </p:txBody>
      </p:sp>
      <p:sp>
        <p:nvSpPr>
          <p:cNvPr id="10" name="Picture Placeholder 2">
            <a:extLst>
              <a:ext uri="{FF2B5EF4-FFF2-40B4-BE49-F238E27FC236}">
                <a16:creationId xmlns:a16="http://schemas.microsoft.com/office/drawing/2014/main" id="{4D54B563-C26B-9D43-ADD3-B4447EEF273B}"/>
              </a:ext>
            </a:extLst>
          </p:cNvPr>
          <p:cNvSpPr>
            <a:spLocks noGrp="1"/>
          </p:cNvSpPr>
          <p:nvPr>
            <p:ph type="pic" sz="quarter" idx="10" hasCustomPrompt="1"/>
          </p:nvPr>
        </p:nvSpPr>
        <p:spPr>
          <a:xfrm>
            <a:off x="-1" y="-1"/>
            <a:ext cx="4059745" cy="6109910"/>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401079753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5D: 3Col 2 Images + Text Yell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D234D60-9600-4F4E-9DD9-C648A5DEE14C}"/>
              </a:ext>
            </a:extLst>
          </p:cNvPr>
          <p:cNvSpPr/>
          <p:nvPr userDrawn="1"/>
        </p:nvSpPr>
        <p:spPr>
          <a:xfrm>
            <a:off x="4059935" y="0"/>
            <a:ext cx="4060127"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5761B8A7-B2CD-084B-9145-F031036A2A13}"/>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24" name="Text Placeholder 2">
            <a:extLst>
              <a:ext uri="{FF2B5EF4-FFF2-40B4-BE49-F238E27FC236}">
                <a16:creationId xmlns:a16="http://schemas.microsoft.com/office/drawing/2014/main" id="{1CAEBF2D-310B-4E4D-9686-C64695292388}"/>
              </a:ext>
            </a:extLst>
          </p:cNvPr>
          <p:cNvSpPr>
            <a:spLocks noGrp="1"/>
          </p:cNvSpPr>
          <p:nvPr>
            <p:ph type="body" sz="quarter" idx="14" hasCustomPrompt="1"/>
          </p:nvPr>
        </p:nvSpPr>
        <p:spPr>
          <a:xfrm>
            <a:off x="4333005" y="259185"/>
            <a:ext cx="3513799" cy="5608111"/>
          </a:xfrm>
        </p:spPr>
        <p:txBody>
          <a:bodyPr anchor="ctr">
            <a:noAutofit/>
          </a:bodyPr>
          <a:lstStyle>
            <a:lvl1pPr marL="0" indent="0" algn="ctr">
              <a:buNone/>
              <a:defRPr sz="3200" b="1">
                <a:solidFill>
                  <a:schemeClr val="tx2"/>
                </a:solidFill>
              </a:defRPr>
            </a:lvl1pPr>
          </a:lstStyle>
          <a:p>
            <a:pPr lvl="0"/>
            <a:r>
              <a:rPr lang="en-US"/>
              <a:t>Click to add text</a:t>
            </a:r>
          </a:p>
        </p:txBody>
      </p:sp>
      <p:sp>
        <p:nvSpPr>
          <p:cNvPr id="8" name="Footer Placeholder 11">
            <a:extLst>
              <a:ext uri="{FF2B5EF4-FFF2-40B4-BE49-F238E27FC236}">
                <a16:creationId xmlns:a16="http://schemas.microsoft.com/office/drawing/2014/main" id="{52E93305-9034-4246-B017-7B403FA75724}"/>
              </a:ext>
            </a:extLst>
          </p:cNvPr>
          <p:cNvSpPr>
            <a:spLocks noGrp="1"/>
          </p:cNvSpPr>
          <p:nvPr>
            <p:ph type="ftr" sz="quarter" idx="15"/>
          </p:nvPr>
        </p:nvSpPr>
        <p:spPr>
          <a:xfrm>
            <a:off x="3060495" y="6285232"/>
            <a:ext cx="6093102" cy="358354"/>
          </a:xfrm>
          <a:prstGeom prst="rect">
            <a:avLst/>
          </a:prstGeom>
        </p:spPr>
        <p:txBody>
          <a:bodyPr/>
          <a:lstStyle/>
          <a:p>
            <a:r>
              <a:rPr lang="en-US"/>
              <a:t>© 2021 CHS Inc. Internal</a:t>
            </a:r>
          </a:p>
        </p:txBody>
      </p:sp>
      <p:sp>
        <p:nvSpPr>
          <p:cNvPr id="9" name="Picture Placeholder 4">
            <a:extLst>
              <a:ext uri="{FF2B5EF4-FFF2-40B4-BE49-F238E27FC236}">
                <a16:creationId xmlns:a16="http://schemas.microsoft.com/office/drawing/2014/main" id="{125E4D6B-E793-3646-951A-3EF3D65628DC}"/>
              </a:ext>
            </a:extLst>
          </p:cNvPr>
          <p:cNvSpPr>
            <a:spLocks noGrp="1"/>
          </p:cNvSpPr>
          <p:nvPr>
            <p:ph type="pic" sz="quarter" idx="11" hasCustomPrompt="1"/>
          </p:nvPr>
        </p:nvSpPr>
        <p:spPr>
          <a:xfrm>
            <a:off x="8119873" y="0"/>
            <a:ext cx="4072128" cy="6110288"/>
          </a:xfrm>
        </p:spPr>
        <p:txBody>
          <a:bodyPr anchor="ctr"/>
          <a:lstStyle>
            <a:lvl1pPr marL="0" indent="0" algn="ctr">
              <a:buNone/>
              <a:defRPr/>
            </a:lvl1pPr>
          </a:lstStyle>
          <a:p>
            <a:r>
              <a:rPr lang="en-US"/>
              <a:t>Image</a:t>
            </a:r>
          </a:p>
        </p:txBody>
      </p:sp>
      <p:sp>
        <p:nvSpPr>
          <p:cNvPr id="10" name="Picture Placeholder 2">
            <a:extLst>
              <a:ext uri="{FF2B5EF4-FFF2-40B4-BE49-F238E27FC236}">
                <a16:creationId xmlns:a16="http://schemas.microsoft.com/office/drawing/2014/main" id="{52CC8BF0-F19E-B246-99BC-58D4F369D9AD}"/>
              </a:ext>
            </a:extLst>
          </p:cNvPr>
          <p:cNvSpPr>
            <a:spLocks noGrp="1"/>
          </p:cNvSpPr>
          <p:nvPr>
            <p:ph type="pic" sz="quarter" idx="10" hasCustomPrompt="1"/>
          </p:nvPr>
        </p:nvSpPr>
        <p:spPr>
          <a:xfrm>
            <a:off x="-1" y="-1"/>
            <a:ext cx="4059745" cy="6109910"/>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100433682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6A: 3Col 1 Image + 2Text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72128"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2">
            <a:extLst>
              <a:ext uri="{FF2B5EF4-FFF2-40B4-BE49-F238E27FC236}">
                <a16:creationId xmlns:a16="http://schemas.microsoft.com/office/drawing/2014/main" id="{C8FB1F64-6DE4-5E4E-A25D-47752C8EC8F1}"/>
              </a:ext>
            </a:extLst>
          </p:cNvPr>
          <p:cNvSpPr>
            <a:spLocks noGrp="1"/>
          </p:cNvSpPr>
          <p:nvPr>
            <p:ph type="body" sz="quarter" idx="12" hasCustomPrompt="1"/>
          </p:nvPr>
        </p:nvSpPr>
        <p:spPr>
          <a:xfrm>
            <a:off x="4333005" y="241109"/>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21" name="Text Placeholder 2">
            <a:extLst>
              <a:ext uri="{FF2B5EF4-FFF2-40B4-BE49-F238E27FC236}">
                <a16:creationId xmlns:a16="http://schemas.microsoft.com/office/drawing/2014/main" id="{D8D4FF4A-F8EA-E541-90C7-D9E41BA0687C}"/>
              </a:ext>
            </a:extLst>
          </p:cNvPr>
          <p:cNvSpPr>
            <a:spLocks noGrp="1"/>
          </p:cNvSpPr>
          <p:nvPr>
            <p:ph type="body" sz="quarter" idx="13" hasCustomPrompt="1"/>
          </p:nvPr>
        </p:nvSpPr>
        <p:spPr>
          <a:xfrm>
            <a:off x="4333005" y="2078079"/>
            <a:ext cx="3513799" cy="362347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22" name="Text Placeholder 2">
            <a:extLst>
              <a:ext uri="{FF2B5EF4-FFF2-40B4-BE49-F238E27FC236}">
                <a16:creationId xmlns:a16="http://schemas.microsoft.com/office/drawing/2014/main" id="{BAD2F701-2B4D-FB4C-8F95-80E4457D8DA0}"/>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31" name="Text Placeholder 2">
            <a:extLst>
              <a:ext uri="{FF2B5EF4-FFF2-40B4-BE49-F238E27FC236}">
                <a16:creationId xmlns:a16="http://schemas.microsoft.com/office/drawing/2014/main" id="{D6B935B0-3EB3-8447-8CCB-1045308197E5}"/>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114640C5-4117-7A4F-9393-75F6176B97BD}"/>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5B48B186-3481-8B42-955F-40764F05CF2B}"/>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2" name="Picture Placeholder 2">
            <a:extLst>
              <a:ext uri="{FF2B5EF4-FFF2-40B4-BE49-F238E27FC236}">
                <a16:creationId xmlns:a16="http://schemas.microsoft.com/office/drawing/2014/main" id="{8ECA0C12-90E0-1C4C-A99E-1A3891639FC5}"/>
              </a:ext>
            </a:extLst>
          </p:cNvPr>
          <p:cNvSpPr>
            <a:spLocks noGrp="1"/>
          </p:cNvSpPr>
          <p:nvPr>
            <p:ph type="pic" sz="quarter" idx="10" hasCustomPrompt="1"/>
          </p:nvPr>
        </p:nvSpPr>
        <p:spPr>
          <a:xfrm>
            <a:off x="-1" y="-1"/>
            <a:ext cx="4059745" cy="6109910"/>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2833462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B: Bold Text + Subhead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57B3F3-355F-544E-A5F1-A7E83E48E5C8}"/>
              </a:ext>
            </a:extLst>
          </p:cNvPr>
          <p:cNvSpPr/>
          <p:nvPr userDrawn="1"/>
        </p:nvSpPr>
        <p:spPr>
          <a:xfrm>
            <a:off x="0" y="0"/>
            <a:ext cx="12192000"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 name="Slide Number Placeholder 2">
            <a:extLst>
              <a:ext uri="{FF2B5EF4-FFF2-40B4-BE49-F238E27FC236}">
                <a16:creationId xmlns:a16="http://schemas.microsoft.com/office/drawing/2014/main" id="{C1F363CD-7CC4-434F-AEF0-4AF36850F6AB}"/>
              </a:ext>
            </a:extLst>
          </p:cNvPr>
          <p:cNvSpPr>
            <a:spLocks noGrp="1"/>
          </p:cNvSpPr>
          <p:nvPr>
            <p:ph type="sldNum" sz="quarter" idx="13"/>
          </p:nvPr>
        </p:nvSpPr>
        <p:spPr/>
        <p:txBody>
          <a:bodyPr/>
          <a:lstStyle/>
          <a:p>
            <a:fld id="{6A6F46FF-D5FD-D344-AAD7-CAD0D68AD4E5}" type="slidenum">
              <a:rPr lang="en-US" smtClean="0"/>
              <a:pPr/>
              <a:t>‹#›</a:t>
            </a:fld>
            <a:endParaRPr lang="en-US"/>
          </a:p>
        </p:txBody>
      </p:sp>
      <p:sp>
        <p:nvSpPr>
          <p:cNvPr id="6" name="Text Placeholder 16">
            <a:extLst>
              <a:ext uri="{FF2B5EF4-FFF2-40B4-BE49-F238E27FC236}">
                <a16:creationId xmlns:a16="http://schemas.microsoft.com/office/drawing/2014/main" id="{68A714D5-E2D2-734C-B1B9-CF85FC6EDB5B}"/>
              </a:ext>
            </a:extLst>
          </p:cNvPr>
          <p:cNvSpPr>
            <a:spLocks noGrp="1"/>
          </p:cNvSpPr>
          <p:nvPr>
            <p:ph type="body" sz="quarter" idx="11" hasCustomPrompt="1"/>
          </p:nvPr>
        </p:nvSpPr>
        <p:spPr>
          <a:xfrm>
            <a:off x="1322597" y="1168714"/>
            <a:ext cx="9546807" cy="2080120"/>
          </a:xfrm>
        </p:spPr>
        <p:txBody>
          <a:bodyPr anchor="b">
            <a:noAutofit/>
          </a:bodyPr>
          <a:lstStyle>
            <a:lvl1pPr marL="0" indent="0" algn="ctr">
              <a:buNone/>
              <a:defRPr sz="7200" b="1" i="0" spc="-150">
                <a:solidFill>
                  <a:schemeClr val="tx2"/>
                </a:solidFill>
                <a:latin typeface="Arial" panose="020B0604020202020204" pitchFamily="34" charset="0"/>
                <a:cs typeface="Arial" panose="020B0604020202020204" pitchFamily="34" charset="0"/>
              </a:defRPr>
            </a:lvl1pPr>
          </a:lstStyle>
          <a:p>
            <a:pPr lvl="0"/>
            <a:r>
              <a:rPr lang="en-US"/>
              <a:t>Click to add title</a:t>
            </a:r>
          </a:p>
        </p:txBody>
      </p:sp>
      <p:sp>
        <p:nvSpPr>
          <p:cNvPr id="7" name="Text Placeholder 9">
            <a:extLst>
              <a:ext uri="{FF2B5EF4-FFF2-40B4-BE49-F238E27FC236}">
                <a16:creationId xmlns:a16="http://schemas.microsoft.com/office/drawing/2014/main" id="{AF6633C9-11BA-5E4D-9532-0E2DC994279D}"/>
              </a:ext>
            </a:extLst>
          </p:cNvPr>
          <p:cNvSpPr>
            <a:spLocks noGrp="1"/>
          </p:cNvSpPr>
          <p:nvPr>
            <p:ph type="body" sz="quarter" idx="14" hasCustomPrompt="1"/>
          </p:nvPr>
        </p:nvSpPr>
        <p:spPr>
          <a:xfrm>
            <a:off x="1322597" y="3664701"/>
            <a:ext cx="9546807" cy="1320800"/>
          </a:xfrm>
        </p:spPr>
        <p:txBody>
          <a:bodyPr>
            <a:noAutofit/>
          </a:bodyPr>
          <a:lstStyle>
            <a:lvl1pPr marL="0" indent="0" algn="ctr">
              <a:buNone/>
              <a:defRPr sz="3600">
                <a:solidFill>
                  <a:schemeClr val="tx2"/>
                </a:solidFill>
              </a:defRPr>
            </a:lvl1pPr>
            <a:lvl2pPr marL="457189" indent="0">
              <a:buNone/>
              <a:defRPr/>
            </a:lvl2pPr>
            <a:lvl3pPr marL="914377" indent="0">
              <a:buNone/>
              <a:defRPr/>
            </a:lvl3pPr>
            <a:lvl4pPr marL="1371566" indent="0">
              <a:buNone/>
              <a:defRPr/>
            </a:lvl4pPr>
            <a:lvl5pPr marL="1828755" indent="0">
              <a:buNone/>
              <a:defRPr/>
            </a:lvl5pPr>
          </a:lstStyle>
          <a:p>
            <a:pPr lvl="0"/>
            <a:r>
              <a:rPr lang="en-US"/>
              <a:t>Click to add text</a:t>
            </a:r>
          </a:p>
        </p:txBody>
      </p:sp>
      <p:sp>
        <p:nvSpPr>
          <p:cNvPr id="8" name="Footer Placeholder 11">
            <a:extLst>
              <a:ext uri="{FF2B5EF4-FFF2-40B4-BE49-F238E27FC236}">
                <a16:creationId xmlns:a16="http://schemas.microsoft.com/office/drawing/2014/main" id="{062744A7-4C59-0447-8662-3080A7FF6DAF}"/>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4894456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6B: 3Col 1 Image + 2Text Gree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7212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14640C5-4117-7A4F-9393-75F6176B97BD}"/>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109865A0-8560-D148-9172-5CDA0A7A33FF}"/>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2" name="Text Placeholder 2">
            <a:extLst>
              <a:ext uri="{FF2B5EF4-FFF2-40B4-BE49-F238E27FC236}">
                <a16:creationId xmlns:a16="http://schemas.microsoft.com/office/drawing/2014/main" id="{BF6F07D3-DE12-AF41-A8F1-BEBD25826295}"/>
              </a:ext>
            </a:extLst>
          </p:cNvPr>
          <p:cNvSpPr>
            <a:spLocks noGrp="1"/>
          </p:cNvSpPr>
          <p:nvPr>
            <p:ph type="body" sz="quarter" idx="12" hasCustomPrompt="1"/>
          </p:nvPr>
        </p:nvSpPr>
        <p:spPr>
          <a:xfrm>
            <a:off x="4333005" y="241109"/>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13" name="Text Placeholder 2">
            <a:extLst>
              <a:ext uri="{FF2B5EF4-FFF2-40B4-BE49-F238E27FC236}">
                <a16:creationId xmlns:a16="http://schemas.microsoft.com/office/drawing/2014/main" id="{A54A9DE1-08A2-7F47-A83D-D1C3028F0D00}"/>
              </a:ext>
            </a:extLst>
          </p:cNvPr>
          <p:cNvSpPr>
            <a:spLocks noGrp="1"/>
          </p:cNvSpPr>
          <p:nvPr>
            <p:ph type="body" sz="quarter" idx="13" hasCustomPrompt="1"/>
          </p:nvPr>
        </p:nvSpPr>
        <p:spPr>
          <a:xfrm>
            <a:off x="4333005" y="2078079"/>
            <a:ext cx="3513799" cy="362347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4" name="Text Placeholder 2">
            <a:extLst>
              <a:ext uri="{FF2B5EF4-FFF2-40B4-BE49-F238E27FC236}">
                <a16:creationId xmlns:a16="http://schemas.microsoft.com/office/drawing/2014/main" id="{9637E567-1E4E-5D46-AFA5-BCE47F1B3B8F}"/>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15" name="Text Placeholder 2">
            <a:extLst>
              <a:ext uri="{FF2B5EF4-FFF2-40B4-BE49-F238E27FC236}">
                <a16:creationId xmlns:a16="http://schemas.microsoft.com/office/drawing/2014/main" id="{BEDCE4F8-76CE-6E46-B9BA-A706DAA3DB4A}"/>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16" name="Picture Placeholder 2">
            <a:extLst>
              <a:ext uri="{FF2B5EF4-FFF2-40B4-BE49-F238E27FC236}">
                <a16:creationId xmlns:a16="http://schemas.microsoft.com/office/drawing/2014/main" id="{2ACDC768-0820-6641-B96D-A2631B713991}"/>
              </a:ext>
            </a:extLst>
          </p:cNvPr>
          <p:cNvSpPr>
            <a:spLocks noGrp="1"/>
          </p:cNvSpPr>
          <p:nvPr>
            <p:ph type="pic" sz="quarter" idx="10" hasCustomPrompt="1"/>
          </p:nvPr>
        </p:nvSpPr>
        <p:spPr>
          <a:xfrm>
            <a:off x="-1" y="-1"/>
            <a:ext cx="4059745" cy="6109910"/>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2789187252"/>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6C: 3Col 1 Image + 2Text Orange/Yellow">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B8767E7-F775-D047-8839-80E3B138A0AC}"/>
              </a:ext>
            </a:extLst>
          </p:cNvPr>
          <p:cNvSpPr/>
          <p:nvPr userDrawn="1"/>
        </p:nvSpPr>
        <p:spPr>
          <a:xfrm>
            <a:off x="8119872" y="0"/>
            <a:ext cx="407212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798042-084A-5640-9118-6F6BB4F6A829}"/>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14640C5-4117-7A4F-9393-75F6176B97BD}"/>
              </a:ext>
            </a:extLst>
          </p:cNvPr>
          <p:cNvSpPr>
            <a:spLocks noGrp="1"/>
          </p:cNvSpPr>
          <p:nvPr>
            <p:ph type="sldNum" sz="quarter" idx="17"/>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AAAAAE04-2424-E94D-A4A0-955FAFE90CF2}"/>
              </a:ext>
            </a:extLst>
          </p:cNvPr>
          <p:cNvSpPr>
            <a:spLocks noGrp="1"/>
          </p:cNvSpPr>
          <p:nvPr>
            <p:ph type="ftr" sz="quarter" idx="18"/>
          </p:nvPr>
        </p:nvSpPr>
        <p:spPr>
          <a:xfrm>
            <a:off x="3060495" y="6285232"/>
            <a:ext cx="6093102" cy="358354"/>
          </a:xfrm>
          <a:prstGeom prst="rect">
            <a:avLst/>
          </a:prstGeom>
        </p:spPr>
        <p:txBody>
          <a:bodyPr/>
          <a:lstStyle/>
          <a:p>
            <a:r>
              <a:rPr lang="en-US"/>
              <a:t>© 2021 CHS Inc. Internal</a:t>
            </a:r>
          </a:p>
        </p:txBody>
      </p:sp>
      <p:sp>
        <p:nvSpPr>
          <p:cNvPr id="12" name="Text Placeholder 2">
            <a:extLst>
              <a:ext uri="{FF2B5EF4-FFF2-40B4-BE49-F238E27FC236}">
                <a16:creationId xmlns:a16="http://schemas.microsoft.com/office/drawing/2014/main" id="{4345FFDC-EDB6-8A40-BC0E-9A4B32A98895}"/>
              </a:ext>
            </a:extLst>
          </p:cNvPr>
          <p:cNvSpPr>
            <a:spLocks noGrp="1"/>
          </p:cNvSpPr>
          <p:nvPr>
            <p:ph type="body" sz="quarter" idx="12" hasCustomPrompt="1"/>
          </p:nvPr>
        </p:nvSpPr>
        <p:spPr>
          <a:xfrm>
            <a:off x="4333005" y="241109"/>
            <a:ext cx="3513799" cy="1529960"/>
          </a:xfrm>
        </p:spPr>
        <p:txBody>
          <a:bodyPr anchor="b">
            <a:noAutofit/>
          </a:bodyPr>
          <a:lstStyle>
            <a:lvl1pPr marL="0" indent="0" algn="ctr">
              <a:buNone/>
              <a:defRPr sz="3200" b="1">
                <a:solidFill>
                  <a:schemeClr val="bg1"/>
                </a:solidFill>
              </a:defRPr>
            </a:lvl1pPr>
          </a:lstStyle>
          <a:p>
            <a:pPr lvl="0"/>
            <a:r>
              <a:rPr lang="en-US"/>
              <a:t>Click to add text</a:t>
            </a:r>
          </a:p>
        </p:txBody>
      </p:sp>
      <p:sp>
        <p:nvSpPr>
          <p:cNvPr id="13" name="Text Placeholder 2">
            <a:extLst>
              <a:ext uri="{FF2B5EF4-FFF2-40B4-BE49-F238E27FC236}">
                <a16:creationId xmlns:a16="http://schemas.microsoft.com/office/drawing/2014/main" id="{2403FA25-8BE7-264D-91DD-46F484AEB38A}"/>
              </a:ext>
            </a:extLst>
          </p:cNvPr>
          <p:cNvSpPr>
            <a:spLocks noGrp="1"/>
          </p:cNvSpPr>
          <p:nvPr>
            <p:ph type="body" sz="quarter" idx="13" hasCustomPrompt="1"/>
          </p:nvPr>
        </p:nvSpPr>
        <p:spPr>
          <a:xfrm>
            <a:off x="4333005" y="2078079"/>
            <a:ext cx="3513799" cy="3623474"/>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14" name="Text Placeholder 2">
            <a:extLst>
              <a:ext uri="{FF2B5EF4-FFF2-40B4-BE49-F238E27FC236}">
                <a16:creationId xmlns:a16="http://schemas.microsoft.com/office/drawing/2014/main" id="{055CC161-9394-BA46-A420-D3618479864C}"/>
              </a:ext>
            </a:extLst>
          </p:cNvPr>
          <p:cNvSpPr>
            <a:spLocks noGrp="1"/>
          </p:cNvSpPr>
          <p:nvPr>
            <p:ph type="body" sz="quarter" idx="14" hasCustomPrompt="1"/>
          </p:nvPr>
        </p:nvSpPr>
        <p:spPr>
          <a:xfrm>
            <a:off x="8397513" y="241109"/>
            <a:ext cx="3513799" cy="1529960"/>
          </a:xfrm>
        </p:spPr>
        <p:txBody>
          <a:bodyPr anchor="b">
            <a:noAutofit/>
          </a:bodyPr>
          <a:lstStyle>
            <a:lvl1pPr marL="0" indent="0" algn="ctr">
              <a:buNone/>
              <a:defRPr sz="3200" b="1">
                <a:solidFill>
                  <a:schemeClr val="tx2"/>
                </a:solidFill>
              </a:defRPr>
            </a:lvl1pPr>
          </a:lstStyle>
          <a:p>
            <a:pPr lvl="0"/>
            <a:r>
              <a:rPr lang="en-US"/>
              <a:t>Click to add text</a:t>
            </a:r>
          </a:p>
        </p:txBody>
      </p:sp>
      <p:sp>
        <p:nvSpPr>
          <p:cNvPr id="15" name="Text Placeholder 2">
            <a:extLst>
              <a:ext uri="{FF2B5EF4-FFF2-40B4-BE49-F238E27FC236}">
                <a16:creationId xmlns:a16="http://schemas.microsoft.com/office/drawing/2014/main" id="{A26B17E3-5299-FC48-BA0F-D26C6C059D02}"/>
              </a:ext>
            </a:extLst>
          </p:cNvPr>
          <p:cNvSpPr>
            <a:spLocks noGrp="1"/>
          </p:cNvSpPr>
          <p:nvPr>
            <p:ph type="body" sz="quarter" idx="15" hasCustomPrompt="1"/>
          </p:nvPr>
        </p:nvSpPr>
        <p:spPr>
          <a:xfrm>
            <a:off x="8397513" y="2078079"/>
            <a:ext cx="3513799" cy="3623474"/>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16" name="Picture Placeholder 2">
            <a:extLst>
              <a:ext uri="{FF2B5EF4-FFF2-40B4-BE49-F238E27FC236}">
                <a16:creationId xmlns:a16="http://schemas.microsoft.com/office/drawing/2014/main" id="{31C46123-A75F-B042-8CA7-2D42D4F281AB}"/>
              </a:ext>
            </a:extLst>
          </p:cNvPr>
          <p:cNvSpPr>
            <a:spLocks noGrp="1"/>
          </p:cNvSpPr>
          <p:nvPr>
            <p:ph type="pic" sz="quarter" idx="10" hasCustomPrompt="1"/>
          </p:nvPr>
        </p:nvSpPr>
        <p:spPr>
          <a:xfrm>
            <a:off x="-1" y="-1"/>
            <a:ext cx="4059745" cy="6109910"/>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367958031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7A: 3Col Content + Text Blu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127B4E0-4B55-084E-B178-610CCD9CA0CC}"/>
              </a:ext>
            </a:extLst>
          </p:cNvPr>
          <p:cNvSpPr/>
          <p:nvPr userDrawn="1"/>
        </p:nvSpPr>
        <p:spPr>
          <a:xfrm>
            <a:off x="0" y="0"/>
            <a:ext cx="4059936"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F4E3DE-D024-5249-9690-5A21966454B4}"/>
              </a:ext>
            </a:extLst>
          </p:cNvPr>
          <p:cNvSpPr/>
          <p:nvPr userDrawn="1"/>
        </p:nvSpPr>
        <p:spPr>
          <a:xfrm>
            <a:off x="8119872" y="0"/>
            <a:ext cx="4072128" cy="610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9A0AB4D-3AC0-D445-B278-56F05108E2DB}"/>
              </a:ext>
            </a:extLst>
          </p:cNvPr>
          <p:cNvSpPr/>
          <p:nvPr userDrawn="1"/>
        </p:nvSpPr>
        <p:spPr>
          <a:xfrm>
            <a:off x="4059936" y="0"/>
            <a:ext cx="4059936" cy="6109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04795750-FF9E-1444-8FE2-3F89055E359C}"/>
              </a:ext>
            </a:extLst>
          </p:cNvPr>
          <p:cNvSpPr>
            <a:spLocks noGrp="1"/>
          </p:cNvSpPr>
          <p:nvPr>
            <p:ph type="body" sz="quarter" idx="13" hasCustomPrompt="1"/>
          </p:nvPr>
        </p:nvSpPr>
        <p:spPr>
          <a:xfrm>
            <a:off x="273069" y="3237410"/>
            <a:ext cx="3513799" cy="2593006"/>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5" name="Text Placeholder 2">
            <a:extLst>
              <a:ext uri="{FF2B5EF4-FFF2-40B4-BE49-F238E27FC236}">
                <a16:creationId xmlns:a16="http://schemas.microsoft.com/office/drawing/2014/main" id="{4E917E11-F585-9D47-8D7F-5E712288F328}"/>
              </a:ext>
            </a:extLst>
          </p:cNvPr>
          <p:cNvSpPr>
            <a:spLocks noGrp="1"/>
          </p:cNvSpPr>
          <p:nvPr>
            <p:ph type="body" sz="quarter" idx="15" hasCustomPrompt="1"/>
          </p:nvPr>
        </p:nvSpPr>
        <p:spPr>
          <a:xfrm>
            <a:off x="8397513" y="3234336"/>
            <a:ext cx="3513799" cy="260757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84991B16-425B-4247-BB33-062B8F67BB72}"/>
              </a:ext>
            </a:extLst>
          </p:cNvPr>
          <p:cNvSpPr>
            <a:spLocks noGrp="1"/>
          </p:cNvSpPr>
          <p:nvPr>
            <p:ph type="body" sz="quarter" idx="16" hasCustomPrompt="1"/>
          </p:nvPr>
        </p:nvSpPr>
        <p:spPr>
          <a:xfrm>
            <a:off x="4333005" y="3236524"/>
            <a:ext cx="3513799" cy="2605390"/>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8816E519-6CE9-A64A-B7F3-61E3C7340575}"/>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37" name="Content Placeholder 3">
            <a:extLst>
              <a:ext uri="{FF2B5EF4-FFF2-40B4-BE49-F238E27FC236}">
                <a16:creationId xmlns:a16="http://schemas.microsoft.com/office/drawing/2014/main" id="{24C75DF4-92CA-054F-BCD1-D7DCAF35E03C}"/>
              </a:ext>
            </a:extLst>
          </p:cNvPr>
          <p:cNvSpPr>
            <a:spLocks noGrp="1"/>
          </p:cNvSpPr>
          <p:nvPr>
            <p:ph sz="quarter" idx="20" hasCustomPrompt="1"/>
          </p:nvPr>
        </p:nvSpPr>
        <p:spPr>
          <a:xfrm>
            <a:off x="273070" y="280730"/>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38" name="Content Placeholder 3">
            <a:extLst>
              <a:ext uri="{FF2B5EF4-FFF2-40B4-BE49-F238E27FC236}">
                <a16:creationId xmlns:a16="http://schemas.microsoft.com/office/drawing/2014/main" id="{5CB57565-6E69-0A41-88F5-811BEC5A7677}"/>
              </a:ext>
            </a:extLst>
          </p:cNvPr>
          <p:cNvSpPr>
            <a:spLocks noGrp="1"/>
          </p:cNvSpPr>
          <p:nvPr>
            <p:ph sz="quarter" idx="21" hasCustomPrompt="1"/>
          </p:nvPr>
        </p:nvSpPr>
        <p:spPr>
          <a:xfrm>
            <a:off x="4331972" y="280729"/>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39" name="Content Placeholder 3">
            <a:extLst>
              <a:ext uri="{FF2B5EF4-FFF2-40B4-BE49-F238E27FC236}">
                <a16:creationId xmlns:a16="http://schemas.microsoft.com/office/drawing/2014/main" id="{20BC2156-58DB-2647-B6DF-1BD492EB44E1}"/>
              </a:ext>
            </a:extLst>
          </p:cNvPr>
          <p:cNvSpPr>
            <a:spLocks noGrp="1"/>
          </p:cNvSpPr>
          <p:nvPr>
            <p:ph sz="quarter" idx="22" hasCustomPrompt="1"/>
          </p:nvPr>
        </p:nvSpPr>
        <p:spPr>
          <a:xfrm>
            <a:off x="8402086" y="280728"/>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13" name="Footer Placeholder 11">
            <a:extLst>
              <a:ext uri="{FF2B5EF4-FFF2-40B4-BE49-F238E27FC236}">
                <a16:creationId xmlns:a16="http://schemas.microsoft.com/office/drawing/2014/main" id="{EFD6CBFA-A948-4446-A111-E2E8AA87C93C}"/>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385450244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7B: 3Col Content + Text Gree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127B4E0-4B55-084E-B178-610CCD9CA0CC}"/>
              </a:ext>
            </a:extLst>
          </p:cNvPr>
          <p:cNvSpPr/>
          <p:nvPr userDrawn="1"/>
        </p:nvSpPr>
        <p:spPr>
          <a:xfrm>
            <a:off x="0" y="0"/>
            <a:ext cx="4059936"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F4E3DE-D024-5249-9690-5A21966454B4}"/>
              </a:ext>
            </a:extLst>
          </p:cNvPr>
          <p:cNvSpPr/>
          <p:nvPr userDrawn="1"/>
        </p:nvSpPr>
        <p:spPr>
          <a:xfrm>
            <a:off x="8119872" y="0"/>
            <a:ext cx="4072128" cy="6109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9A0AB4D-3AC0-D445-B278-56F05108E2DB}"/>
              </a:ext>
            </a:extLst>
          </p:cNvPr>
          <p:cNvSpPr/>
          <p:nvPr userDrawn="1"/>
        </p:nvSpPr>
        <p:spPr>
          <a:xfrm>
            <a:off x="4059936" y="0"/>
            <a:ext cx="4059936" cy="61099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04795750-FF9E-1444-8FE2-3F89055E359C}"/>
              </a:ext>
            </a:extLst>
          </p:cNvPr>
          <p:cNvSpPr>
            <a:spLocks noGrp="1"/>
          </p:cNvSpPr>
          <p:nvPr>
            <p:ph type="body" sz="quarter" idx="13" hasCustomPrompt="1"/>
          </p:nvPr>
        </p:nvSpPr>
        <p:spPr>
          <a:xfrm>
            <a:off x="273069" y="3237410"/>
            <a:ext cx="3513799" cy="2593006"/>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5" name="Text Placeholder 2">
            <a:extLst>
              <a:ext uri="{FF2B5EF4-FFF2-40B4-BE49-F238E27FC236}">
                <a16:creationId xmlns:a16="http://schemas.microsoft.com/office/drawing/2014/main" id="{4E917E11-F585-9D47-8D7F-5E712288F328}"/>
              </a:ext>
            </a:extLst>
          </p:cNvPr>
          <p:cNvSpPr>
            <a:spLocks noGrp="1"/>
          </p:cNvSpPr>
          <p:nvPr>
            <p:ph type="body" sz="quarter" idx="15" hasCustomPrompt="1"/>
          </p:nvPr>
        </p:nvSpPr>
        <p:spPr>
          <a:xfrm>
            <a:off x="8397513" y="3234336"/>
            <a:ext cx="3513799" cy="260757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84991B16-425B-4247-BB33-062B8F67BB72}"/>
              </a:ext>
            </a:extLst>
          </p:cNvPr>
          <p:cNvSpPr>
            <a:spLocks noGrp="1"/>
          </p:cNvSpPr>
          <p:nvPr>
            <p:ph type="body" sz="quarter" idx="16" hasCustomPrompt="1"/>
          </p:nvPr>
        </p:nvSpPr>
        <p:spPr>
          <a:xfrm>
            <a:off x="4333005" y="3236524"/>
            <a:ext cx="3513799" cy="2605390"/>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8816E519-6CE9-A64A-B7F3-61E3C7340575}"/>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92C1F2E6-9C52-154D-A2A2-803E2A936704}"/>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4" name="Content Placeholder 3">
            <a:extLst>
              <a:ext uri="{FF2B5EF4-FFF2-40B4-BE49-F238E27FC236}">
                <a16:creationId xmlns:a16="http://schemas.microsoft.com/office/drawing/2014/main" id="{6D047421-3C9E-4747-A317-9B34B32D1ECD}"/>
              </a:ext>
            </a:extLst>
          </p:cNvPr>
          <p:cNvSpPr>
            <a:spLocks noGrp="1"/>
          </p:cNvSpPr>
          <p:nvPr>
            <p:ph sz="quarter" idx="20" hasCustomPrompt="1"/>
          </p:nvPr>
        </p:nvSpPr>
        <p:spPr>
          <a:xfrm>
            <a:off x="273070" y="280730"/>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15" name="Content Placeholder 3">
            <a:extLst>
              <a:ext uri="{FF2B5EF4-FFF2-40B4-BE49-F238E27FC236}">
                <a16:creationId xmlns:a16="http://schemas.microsoft.com/office/drawing/2014/main" id="{114BB0DC-C91B-7743-950C-6642DB83B3AF}"/>
              </a:ext>
            </a:extLst>
          </p:cNvPr>
          <p:cNvSpPr>
            <a:spLocks noGrp="1"/>
          </p:cNvSpPr>
          <p:nvPr>
            <p:ph sz="quarter" idx="21" hasCustomPrompt="1"/>
          </p:nvPr>
        </p:nvSpPr>
        <p:spPr>
          <a:xfrm>
            <a:off x="4331972" y="280729"/>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16" name="Content Placeholder 3">
            <a:extLst>
              <a:ext uri="{FF2B5EF4-FFF2-40B4-BE49-F238E27FC236}">
                <a16:creationId xmlns:a16="http://schemas.microsoft.com/office/drawing/2014/main" id="{568133F0-5F55-5B46-9CA7-570AD51FDC76}"/>
              </a:ext>
            </a:extLst>
          </p:cNvPr>
          <p:cNvSpPr>
            <a:spLocks noGrp="1"/>
          </p:cNvSpPr>
          <p:nvPr>
            <p:ph sz="quarter" idx="22" hasCustomPrompt="1"/>
          </p:nvPr>
        </p:nvSpPr>
        <p:spPr>
          <a:xfrm>
            <a:off x="8402086" y="280728"/>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390837386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7C: 3Col Content + Text Orange/Yellow">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127B4E0-4B55-084E-B178-610CCD9CA0CC}"/>
              </a:ext>
            </a:extLst>
          </p:cNvPr>
          <p:cNvSpPr/>
          <p:nvPr userDrawn="1"/>
        </p:nvSpPr>
        <p:spPr>
          <a:xfrm>
            <a:off x="0" y="0"/>
            <a:ext cx="4059936"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F4E3DE-D024-5249-9690-5A21966454B4}"/>
              </a:ext>
            </a:extLst>
          </p:cNvPr>
          <p:cNvSpPr/>
          <p:nvPr userDrawn="1"/>
        </p:nvSpPr>
        <p:spPr>
          <a:xfrm>
            <a:off x="8119872" y="0"/>
            <a:ext cx="4072128" cy="61099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9A0AB4D-3AC0-D445-B278-56F05108E2DB}"/>
              </a:ext>
            </a:extLst>
          </p:cNvPr>
          <p:cNvSpPr/>
          <p:nvPr userDrawn="1"/>
        </p:nvSpPr>
        <p:spPr>
          <a:xfrm>
            <a:off x="4059936" y="0"/>
            <a:ext cx="4059936" cy="6109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04795750-FF9E-1444-8FE2-3F89055E359C}"/>
              </a:ext>
            </a:extLst>
          </p:cNvPr>
          <p:cNvSpPr>
            <a:spLocks noGrp="1"/>
          </p:cNvSpPr>
          <p:nvPr>
            <p:ph type="body" sz="quarter" idx="13" hasCustomPrompt="1"/>
          </p:nvPr>
        </p:nvSpPr>
        <p:spPr>
          <a:xfrm>
            <a:off x="273069" y="3237410"/>
            <a:ext cx="3513799" cy="2593006"/>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5" name="Text Placeholder 2">
            <a:extLst>
              <a:ext uri="{FF2B5EF4-FFF2-40B4-BE49-F238E27FC236}">
                <a16:creationId xmlns:a16="http://schemas.microsoft.com/office/drawing/2014/main" id="{4E917E11-F585-9D47-8D7F-5E712288F328}"/>
              </a:ext>
            </a:extLst>
          </p:cNvPr>
          <p:cNvSpPr>
            <a:spLocks noGrp="1"/>
          </p:cNvSpPr>
          <p:nvPr>
            <p:ph type="body" sz="quarter" idx="15" hasCustomPrompt="1"/>
          </p:nvPr>
        </p:nvSpPr>
        <p:spPr>
          <a:xfrm>
            <a:off x="8397513" y="3234336"/>
            <a:ext cx="3513799" cy="2607577"/>
          </a:xfrm>
        </p:spPr>
        <p:txBody>
          <a:bodyPr anchor="t">
            <a:noAutofit/>
          </a:bodyPr>
          <a:lstStyle>
            <a:lvl1pPr marL="0" indent="0" algn="ctr">
              <a:buNone/>
              <a:defRPr sz="2400" b="0">
                <a:solidFill>
                  <a:schemeClr val="bg2"/>
                </a:solidFill>
              </a:defRPr>
            </a:lvl1pPr>
          </a:lstStyle>
          <a:p>
            <a:pPr lvl="0"/>
            <a:r>
              <a:rPr lang="en-US"/>
              <a:t>Click to add text</a:t>
            </a:r>
          </a:p>
        </p:txBody>
      </p:sp>
      <p:sp>
        <p:nvSpPr>
          <p:cNvPr id="36" name="Text Placeholder 2">
            <a:extLst>
              <a:ext uri="{FF2B5EF4-FFF2-40B4-BE49-F238E27FC236}">
                <a16:creationId xmlns:a16="http://schemas.microsoft.com/office/drawing/2014/main" id="{84991B16-425B-4247-BB33-062B8F67BB72}"/>
              </a:ext>
            </a:extLst>
          </p:cNvPr>
          <p:cNvSpPr>
            <a:spLocks noGrp="1"/>
          </p:cNvSpPr>
          <p:nvPr>
            <p:ph type="body" sz="quarter" idx="16" hasCustomPrompt="1"/>
          </p:nvPr>
        </p:nvSpPr>
        <p:spPr>
          <a:xfrm>
            <a:off x="4333005" y="3236524"/>
            <a:ext cx="3513799" cy="2605390"/>
          </a:xfrm>
        </p:spPr>
        <p:txBody>
          <a:bodyPr anchor="t">
            <a:noAutofit/>
          </a:bodyPr>
          <a:lstStyle>
            <a:lvl1pPr marL="0" indent="0" algn="ctr">
              <a:buNone/>
              <a:defRPr sz="2400" b="0">
                <a:solidFill>
                  <a:schemeClr val="bg1"/>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8816E519-6CE9-A64A-B7F3-61E3C7340575}"/>
              </a:ext>
            </a:extLst>
          </p:cNvPr>
          <p:cNvSpPr>
            <a:spLocks noGrp="1"/>
          </p:cNvSpPr>
          <p:nvPr>
            <p:ph type="sldNum" sz="quarter" idx="18"/>
          </p:nvPr>
        </p:nvSpPr>
        <p:spPr/>
        <p:txBody>
          <a:bodyPr/>
          <a:lstStyle/>
          <a:p>
            <a:fld id="{6A6F46FF-D5FD-D344-AAD7-CAD0D68AD4E5}" type="slidenum">
              <a:rPr lang="en-US" smtClean="0"/>
              <a:pPr/>
              <a:t>‹#›</a:t>
            </a:fld>
            <a:endParaRPr lang="en-US"/>
          </a:p>
        </p:txBody>
      </p:sp>
      <p:sp>
        <p:nvSpPr>
          <p:cNvPr id="13" name="Footer Placeholder 11">
            <a:extLst>
              <a:ext uri="{FF2B5EF4-FFF2-40B4-BE49-F238E27FC236}">
                <a16:creationId xmlns:a16="http://schemas.microsoft.com/office/drawing/2014/main" id="{9742839C-A306-6645-AD54-4B66BDEE7FBE}"/>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
        <p:nvSpPr>
          <p:cNvPr id="17" name="Content Placeholder 3">
            <a:extLst>
              <a:ext uri="{FF2B5EF4-FFF2-40B4-BE49-F238E27FC236}">
                <a16:creationId xmlns:a16="http://schemas.microsoft.com/office/drawing/2014/main" id="{0B276F86-9484-A342-8794-E87C97ECC6C2}"/>
              </a:ext>
            </a:extLst>
          </p:cNvPr>
          <p:cNvSpPr>
            <a:spLocks noGrp="1"/>
          </p:cNvSpPr>
          <p:nvPr>
            <p:ph sz="quarter" idx="20" hasCustomPrompt="1"/>
          </p:nvPr>
        </p:nvSpPr>
        <p:spPr>
          <a:xfrm>
            <a:off x="273070" y="280730"/>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18" name="Content Placeholder 3">
            <a:extLst>
              <a:ext uri="{FF2B5EF4-FFF2-40B4-BE49-F238E27FC236}">
                <a16:creationId xmlns:a16="http://schemas.microsoft.com/office/drawing/2014/main" id="{7F5B2D8D-4DD2-D04D-9534-D939DE73EC54}"/>
              </a:ext>
            </a:extLst>
          </p:cNvPr>
          <p:cNvSpPr>
            <a:spLocks noGrp="1"/>
          </p:cNvSpPr>
          <p:nvPr>
            <p:ph sz="quarter" idx="21" hasCustomPrompt="1"/>
          </p:nvPr>
        </p:nvSpPr>
        <p:spPr>
          <a:xfrm>
            <a:off x="4331972" y="280729"/>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19" name="Content Placeholder 3">
            <a:extLst>
              <a:ext uri="{FF2B5EF4-FFF2-40B4-BE49-F238E27FC236}">
                <a16:creationId xmlns:a16="http://schemas.microsoft.com/office/drawing/2014/main" id="{FAF3F7DF-578D-034A-A8C9-B37BED80CBCE}"/>
              </a:ext>
            </a:extLst>
          </p:cNvPr>
          <p:cNvSpPr>
            <a:spLocks noGrp="1"/>
          </p:cNvSpPr>
          <p:nvPr>
            <p:ph sz="quarter" idx="22" hasCustomPrompt="1"/>
          </p:nvPr>
        </p:nvSpPr>
        <p:spPr>
          <a:xfrm>
            <a:off x="8402086" y="280728"/>
            <a:ext cx="3509226" cy="2660615"/>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173981562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8A: Horiz. Pic + 3 Col Content Blu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9B44E5C-D4D7-8F4A-98AD-A1F2FA8A19B8}"/>
              </a:ext>
            </a:extLst>
          </p:cNvPr>
          <p:cNvSpPr/>
          <p:nvPr userDrawn="1"/>
        </p:nvSpPr>
        <p:spPr>
          <a:xfrm>
            <a:off x="8119872" y="3063240"/>
            <a:ext cx="4072128"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40D55989-8A54-6448-8A13-51D958054819}"/>
              </a:ext>
            </a:extLst>
          </p:cNvPr>
          <p:cNvSpPr>
            <a:spLocks noGrp="1"/>
          </p:cNvSpPr>
          <p:nvPr>
            <p:ph type="pic" sz="quarter" idx="10" hasCustomPrompt="1"/>
          </p:nvPr>
        </p:nvSpPr>
        <p:spPr>
          <a:xfrm>
            <a:off x="0" y="0"/>
            <a:ext cx="12188952" cy="3063240"/>
          </a:xfrm>
        </p:spPr>
        <p:txBody>
          <a:bodyPr anchor="ctr"/>
          <a:lstStyle>
            <a:lvl1pPr marL="0" indent="0" algn="ctr">
              <a:buNone/>
              <a:defRPr/>
            </a:lvl1pPr>
          </a:lstStyle>
          <a:p>
            <a:r>
              <a:rPr lang="en-US"/>
              <a:t>Image</a:t>
            </a:r>
          </a:p>
        </p:txBody>
      </p:sp>
      <p:sp>
        <p:nvSpPr>
          <p:cNvPr id="20" name="Rectangle 19">
            <a:extLst>
              <a:ext uri="{FF2B5EF4-FFF2-40B4-BE49-F238E27FC236}">
                <a16:creationId xmlns:a16="http://schemas.microsoft.com/office/drawing/2014/main" id="{5F6382AA-830D-654C-BED9-260689BB1804}"/>
              </a:ext>
            </a:extLst>
          </p:cNvPr>
          <p:cNvSpPr/>
          <p:nvPr userDrawn="1"/>
        </p:nvSpPr>
        <p:spPr>
          <a:xfrm>
            <a:off x="0" y="3063240"/>
            <a:ext cx="4059936"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F62E47-236D-1347-A4A0-094EF4FE7E90}"/>
              </a:ext>
            </a:extLst>
          </p:cNvPr>
          <p:cNvSpPr/>
          <p:nvPr userDrawn="1"/>
        </p:nvSpPr>
        <p:spPr>
          <a:xfrm>
            <a:off x="4059936" y="3063240"/>
            <a:ext cx="405993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2">
            <a:extLst>
              <a:ext uri="{FF2B5EF4-FFF2-40B4-BE49-F238E27FC236}">
                <a16:creationId xmlns:a16="http://schemas.microsoft.com/office/drawing/2014/main" id="{B97B4233-CC5E-8446-A395-B3CFD805F4A3}"/>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32" name="Text Placeholder 2">
            <a:extLst>
              <a:ext uri="{FF2B5EF4-FFF2-40B4-BE49-F238E27FC236}">
                <a16:creationId xmlns:a16="http://schemas.microsoft.com/office/drawing/2014/main" id="{91358BA2-29D1-8D4A-A79B-159FD817102B}"/>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D369E8DD-D267-0D41-8FA3-9DD78ABBCB19}"/>
              </a:ext>
            </a:extLst>
          </p:cNvPr>
          <p:cNvSpPr>
            <a:spLocks noGrp="1"/>
          </p:cNvSpPr>
          <p:nvPr>
            <p:ph type="sldNum" sz="quarter" idx="21"/>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99938ED6-88BD-244C-9DE3-5F3CAD884E42}"/>
              </a:ext>
            </a:extLst>
          </p:cNvPr>
          <p:cNvSpPr>
            <a:spLocks noGrp="1"/>
          </p:cNvSpPr>
          <p:nvPr>
            <p:ph type="ftr" sz="quarter" idx="22"/>
          </p:nvPr>
        </p:nvSpPr>
        <p:spPr>
          <a:xfrm>
            <a:off x="3060495" y="6285232"/>
            <a:ext cx="6093102" cy="358354"/>
          </a:xfrm>
          <a:prstGeom prst="rect">
            <a:avLst/>
          </a:prstGeom>
        </p:spPr>
        <p:txBody>
          <a:bodyPr/>
          <a:lstStyle/>
          <a:p>
            <a:r>
              <a:rPr lang="en-US"/>
              <a:t>© 2021 CHS Inc. Internal</a:t>
            </a:r>
          </a:p>
        </p:txBody>
      </p:sp>
      <p:sp>
        <p:nvSpPr>
          <p:cNvPr id="13" name="Content Placeholder 3">
            <a:extLst>
              <a:ext uri="{FF2B5EF4-FFF2-40B4-BE49-F238E27FC236}">
                <a16:creationId xmlns:a16="http://schemas.microsoft.com/office/drawing/2014/main" id="{ED1EDA02-6EEF-9E4C-8315-57C1C96F3BEA}"/>
              </a:ext>
            </a:extLst>
          </p:cNvPr>
          <p:cNvSpPr>
            <a:spLocks noGrp="1"/>
          </p:cNvSpPr>
          <p:nvPr>
            <p:ph sz="quarter" idx="19" hasCustomPrompt="1"/>
          </p:nvPr>
        </p:nvSpPr>
        <p:spPr>
          <a:xfrm>
            <a:off x="4059936" y="3063239"/>
            <a:ext cx="4059936"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Tree>
    <p:extLst>
      <p:ext uri="{BB962C8B-B14F-4D97-AF65-F5344CB8AC3E}">
        <p14:creationId xmlns:p14="http://schemas.microsoft.com/office/powerpoint/2010/main" val="112206780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8B: Horiz. Pic + 3 Col Content Gree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9B44E5C-D4D7-8F4A-98AD-A1F2FA8A19B8}"/>
              </a:ext>
            </a:extLst>
          </p:cNvPr>
          <p:cNvSpPr/>
          <p:nvPr userDrawn="1"/>
        </p:nvSpPr>
        <p:spPr>
          <a:xfrm>
            <a:off x="8119872" y="3063240"/>
            <a:ext cx="4072128"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6382AA-830D-654C-BED9-260689BB1804}"/>
              </a:ext>
            </a:extLst>
          </p:cNvPr>
          <p:cNvSpPr/>
          <p:nvPr userDrawn="1"/>
        </p:nvSpPr>
        <p:spPr>
          <a:xfrm>
            <a:off x="0" y="3063240"/>
            <a:ext cx="4059936"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F62E47-236D-1347-A4A0-094EF4FE7E90}"/>
              </a:ext>
            </a:extLst>
          </p:cNvPr>
          <p:cNvSpPr/>
          <p:nvPr userDrawn="1"/>
        </p:nvSpPr>
        <p:spPr>
          <a:xfrm>
            <a:off x="4059936" y="3063240"/>
            <a:ext cx="4059936"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1166A313-51ED-D747-BB83-A22E6210121D}"/>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8EA7FDA9-AD97-3E46-99FE-EDD572BF233B}"/>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 name="Slide Number Placeholder 3">
            <a:extLst>
              <a:ext uri="{FF2B5EF4-FFF2-40B4-BE49-F238E27FC236}">
                <a16:creationId xmlns:a16="http://schemas.microsoft.com/office/drawing/2014/main" id="{1B3E7055-6E79-DD48-8150-BC1E51E2614D}"/>
              </a:ext>
            </a:extLst>
          </p:cNvPr>
          <p:cNvSpPr>
            <a:spLocks noGrp="1"/>
          </p:cNvSpPr>
          <p:nvPr>
            <p:ph type="sldNum" sz="quarter" idx="21"/>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1A43CB6F-35C9-644D-94E7-5BDBF1A98A0A}"/>
              </a:ext>
            </a:extLst>
          </p:cNvPr>
          <p:cNvSpPr>
            <a:spLocks noGrp="1"/>
          </p:cNvSpPr>
          <p:nvPr>
            <p:ph type="ftr" sz="quarter" idx="22"/>
          </p:nvPr>
        </p:nvSpPr>
        <p:spPr>
          <a:xfrm>
            <a:off x="3060495" y="6285232"/>
            <a:ext cx="6093102" cy="358354"/>
          </a:xfrm>
          <a:prstGeom prst="rect">
            <a:avLst/>
          </a:prstGeom>
        </p:spPr>
        <p:txBody>
          <a:bodyPr/>
          <a:lstStyle/>
          <a:p>
            <a:r>
              <a:rPr lang="en-US"/>
              <a:t>© 2021 CHS Inc. Internal</a:t>
            </a:r>
          </a:p>
        </p:txBody>
      </p:sp>
      <p:sp>
        <p:nvSpPr>
          <p:cNvPr id="15" name="Content Placeholder 3">
            <a:extLst>
              <a:ext uri="{FF2B5EF4-FFF2-40B4-BE49-F238E27FC236}">
                <a16:creationId xmlns:a16="http://schemas.microsoft.com/office/drawing/2014/main" id="{9E30071F-DFBC-8D48-9314-D8B8B9E5A1FA}"/>
              </a:ext>
            </a:extLst>
          </p:cNvPr>
          <p:cNvSpPr>
            <a:spLocks noGrp="1"/>
          </p:cNvSpPr>
          <p:nvPr>
            <p:ph sz="quarter" idx="19" hasCustomPrompt="1"/>
          </p:nvPr>
        </p:nvSpPr>
        <p:spPr>
          <a:xfrm>
            <a:off x="4059936" y="3063239"/>
            <a:ext cx="4059936"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12" name="Picture Placeholder 2">
            <a:extLst>
              <a:ext uri="{FF2B5EF4-FFF2-40B4-BE49-F238E27FC236}">
                <a16:creationId xmlns:a16="http://schemas.microsoft.com/office/drawing/2014/main" id="{4C4D136B-02ED-D943-83EA-AB2EE3BF60BF}"/>
              </a:ext>
            </a:extLst>
          </p:cNvPr>
          <p:cNvSpPr>
            <a:spLocks noGrp="1"/>
          </p:cNvSpPr>
          <p:nvPr>
            <p:ph type="pic" sz="quarter" idx="10" hasCustomPrompt="1"/>
          </p:nvPr>
        </p:nvSpPr>
        <p:spPr>
          <a:xfrm>
            <a:off x="0" y="0"/>
            <a:ext cx="12188952" cy="3063240"/>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827261868"/>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8C: Horiz. Pic + 3 Col Content Orange/Yellow">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9B44E5C-D4D7-8F4A-98AD-A1F2FA8A19B8}"/>
              </a:ext>
            </a:extLst>
          </p:cNvPr>
          <p:cNvSpPr/>
          <p:nvPr userDrawn="1"/>
        </p:nvSpPr>
        <p:spPr>
          <a:xfrm>
            <a:off x="8119872" y="3063240"/>
            <a:ext cx="4072128"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6382AA-830D-654C-BED9-260689BB1804}"/>
              </a:ext>
            </a:extLst>
          </p:cNvPr>
          <p:cNvSpPr/>
          <p:nvPr userDrawn="1"/>
        </p:nvSpPr>
        <p:spPr>
          <a:xfrm>
            <a:off x="0" y="3063240"/>
            <a:ext cx="4059936" cy="304666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F62E47-236D-1347-A4A0-094EF4FE7E90}"/>
              </a:ext>
            </a:extLst>
          </p:cNvPr>
          <p:cNvSpPr/>
          <p:nvPr userDrawn="1"/>
        </p:nvSpPr>
        <p:spPr>
          <a:xfrm>
            <a:off x="4059936" y="3063240"/>
            <a:ext cx="4059936" cy="30466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8D32F6B-7ED1-694D-A413-FE7221F8F66E}"/>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19" name="Text Placeholder 2">
            <a:extLst>
              <a:ext uri="{FF2B5EF4-FFF2-40B4-BE49-F238E27FC236}">
                <a16:creationId xmlns:a16="http://schemas.microsoft.com/office/drawing/2014/main" id="{D664F72E-3BFF-3940-8AC9-1DB6C32A98C6}"/>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23" name="Content Placeholder 3">
            <a:extLst>
              <a:ext uri="{FF2B5EF4-FFF2-40B4-BE49-F238E27FC236}">
                <a16:creationId xmlns:a16="http://schemas.microsoft.com/office/drawing/2014/main" id="{C1B6F7F7-44E0-8A45-AD90-79EDC53377F5}"/>
              </a:ext>
            </a:extLst>
          </p:cNvPr>
          <p:cNvSpPr>
            <a:spLocks noGrp="1"/>
          </p:cNvSpPr>
          <p:nvPr>
            <p:ph sz="quarter" idx="19" hasCustomPrompt="1"/>
          </p:nvPr>
        </p:nvSpPr>
        <p:spPr>
          <a:xfrm>
            <a:off x="4059936" y="3063239"/>
            <a:ext cx="4059936" cy="304666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2"/>
                </a:solidFill>
              </a:defRPr>
            </a:lvl1p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No images. Text, icons, charts, tables, videos and SmartArt only.</a:t>
            </a:r>
          </a:p>
        </p:txBody>
      </p:sp>
      <p:sp>
        <p:nvSpPr>
          <p:cNvPr id="4" name="Slide Number Placeholder 3">
            <a:extLst>
              <a:ext uri="{FF2B5EF4-FFF2-40B4-BE49-F238E27FC236}">
                <a16:creationId xmlns:a16="http://schemas.microsoft.com/office/drawing/2014/main" id="{D3C1AE44-25EC-3041-A8C5-8F63956D001E}"/>
              </a:ext>
            </a:extLst>
          </p:cNvPr>
          <p:cNvSpPr>
            <a:spLocks noGrp="1"/>
          </p:cNvSpPr>
          <p:nvPr>
            <p:ph type="sldNum" sz="quarter" idx="21"/>
          </p:nvPr>
        </p:nvSpPr>
        <p:spPr/>
        <p:txBody>
          <a:bodyPr/>
          <a:lstStyle/>
          <a:p>
            <a:fld id="{6A6F46FF-D5FD-D344-AAD7-CAD0D68AD4E5}" type="slidenum">
              <a:rPr lang="en-US" smtClean="0"/>
              <a:pPr/>
              <a:t>‹#›</a:t>
            </a:fld>
            <a:endParaRPr lang="en-US"/>
          </a:p>
        </p:txBody>
      </p:sp>
      <p:sp>
        <p:nvSpPr>
          <p:cNvPr id="11" name="Footer Placeholder 11">
            <a:extLst>
              <a:ext uri="{FF2B5EF4-FFF2-40B4-BE49-F238E27FC236}">
                <a16:creationId xmlns:a16="http://schemas.microsoft.com/office/drawing/2014/main" id="{F3379192-F2EC-BC4E-B3ED-E623B679299E}"/>
              </a:ext>
            </a:extLst>
          </p:cNvPr>
          <p:cNvSpPr>
            <a:spLocks noGrp="1"/>
          </p:cNvSpPr>
          <p:nvPr>
            <p:ph type="ftr" sz="quarter" idx="22"/>
          </p:nvPr>
        </p:nvSpPr>
        <p:spPr>
          <a:xfrm>
            <a:off x="3060495" y="6285232"/>
            <a:ext cx="6093102" cy="358354"/>
          </a:xfrm>
          <a:prstGeom prst="rect">
            <a:avLst/>
          </a:prstGeom>
        </p:spPr>
        <p:txBody>
          <a:bodyPr/>
          <a:lstStyle/>
          <a:p>
            <a:r>
              <a:rPr lang="en-US"/>
              <a:t>© 2021 CHS Inc. Internal</a:t>
            </a:r>
          </a:p>
        </p:txBody>
      </p:sp>
      <p:sp>
        <p:nvSpPr>
          <p:cNvPr id="12" name="Picture Placeholder 2">
            <a:extLst>
              <a:ext uri="{FF2B5EF4-FFF2-40B4-BE49-F238E27FC236}">
                <a16:creationId xmlns:a16="http://schemas.microsoft.com/office/drawing/2014/main" id="{AB2410A9-076C-FE4B-A171-1647D0C17EF6}"/>
              </a:ext>
            </a:extLst>
          </p:cNvPr>
          <p:cNvSpPr>
            <a:spLocks noGrp="1"/>
          </p:cNvSpPr>
          <p:nvPr>
            <p:ph type="pic" sz="quarter" idx="10" hasCustomPrompt="1"/>
          </p:nvPr>
        </p:nvSpPr>
        <p:spPr>
          <a:xfrm>
            <a:off x="0" y="0"/>
            <a:ext cx="12188952" cy="3063240"/>
          </a:xfrm>
        </p:spPr>
        <p:txBody>
          <a:bodyPr anchor="ctr"/>
          <a:lstStyle>
            <a:lvl1pPr marL="0" indent="0" algn="ctr">
              <a:buNone/>
              <a:defRPr/>
            </a:lvl1pPr>
          </a:lstStyle>
          <a:p>
            <a:r>
              <a:rPr lang="en-US"/>
              <a:t>Image</a:t>
            </a:r>
          </a:p>
        </p:txBody>
      </p:sp>
    </p:spTree>
    <p:extLst>
      <p:ext uri="{BB962C8B-B14F-4D97-AF65-F5344CB8AC3E}">
        <p14:creationId xmlns:p14="http://schemas.microsoft.com/office/powerpoint/2010/main" val="1078185380"/>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9A: 3x2 Grid Text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129EE1-6F15-524A-9E37-4A172CF465E1}"/>
              </a:ext>
            </a:extLst>
          </p:cNvPr>
          <p:cNvSpPr/>
          <p:nvPr userDrawn="1"/>
        </p:nvSpPr>
        <p:spPr>
          <a:xfrm>
            <a:off x="0" y="0"/>
            <a:ext cx="4059936"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B48294B-EEEB-1F4C-AD88-544346E49800}"/>
              </a:ext>
            </a:extLst>
          </p:cNvPr>
          <p:cNvSpPr/>
          <p:nvPr userDrawn="1"/>
        </p:nvSpPr>
        <p:spPr>
          <a:xfrm>
            <a:off x="8119871" y="3063240"/>
            <a:ext cx="4072129"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4BD8D4-6768-0346-AA28-59361C68B6D7}"/>
              </a:ext>
            </a:extLst>
          </p:cNvPr>
          <p:cNvSpPr/>
          <p:nvPr userDrawn="1"/>
        </p:nvSpPr>
        <p:spPr>
          <a:xfrm>
            <a:off x="4059936" y="0"/>
            <a:ext cx="4059936" cy="3063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2B0C17-46A2-FB49-810F-B876A711E06B}"/>
              </a:ext>
            </a:extLst>
          </p:cNvPr>
          <p:cNvSpPr/>
          <p:nvPr userDrawn="1"/>
        </p:nvSpPr>
        <p:spPr>
          <a:xfrm>
            <a:off x="0" y="3063240"/>
            <a:ext cx="4059936" cy="3046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C027817-2778-0444-9D60-909E9B6E0067}"/>
              </a:ext>
            </a:extLst>
          </p:cNvPr>
          <p:cNvSpPr/>
          <p:nvPr userDrawn="1"/>
        </p:nvSpPr>
        <p:spPr>
          <a:xfrm>
            <a:off x="4059936" y="3063240"/>
            <a:ext cx="4059936" cy="3046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7B35A4E-46F8-6D4E-BED8-0009D630C724}"/>
              </a:ext>
            </a:extLst>
          </p:cNvPr>
          <p:cNvSpPr/>
          <p:nvPr userDrawn="1"/>
        </p:nvSpPr>
        <p:spPr>
          <a:xfrm>
            <a:off x="8119871" y="0"/>
            <a:ext cx="4072128" cy="3063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5EFDA3AB-5BC2-F44F-B0FD-60F32562AA82}"/>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5" name="Text Placeholder 2">
            <a:extLst>
              <a:ext uri="{FF2B5EF4-FFF2-40B4-BE49-F238E27FC236}">
                <a16:creationId xmlns:a16="http://schemas.microsoft.com/office/drawing/2014/main" id="{E7C5A000-D259-234C-9541-17280B551AAC}"/>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6" name="Text Placeholder 2">
            <a:extLst>
              <a:ext uri="{FF2B5EF4-FFF2-40B4-BE49-F238E27FC236}">
                <a16:creationId xmlns:a16="http://schemas.microsoft.com/office/drawing/2014/main" id="{59D72359-35A2-B54D-8BF9-675FA72583CE}"/>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7" name="Text Placeholder 2">
            <a:extLst>
              <a:ext uri="{FF2B5EF4-FFF2-40B4-BE49-F238E27FC236}">
                <a16:creationId xmlns:a16="http://schemas.microsoft.com/office/drawing/2014/main" id="{88E61564-1DF1-5A42-85C9-A04C8752036F}"/>
              </a:ext>
            </a:extLst>
          </p:cNvPr>
          <p:cNvSpPr>
            <a:spLocks noGrp="1"/>
          </p:cNvSpPr>
          <p:nvPr>
            <p:ph type="body" sz="quarter" idx="18" hasCustomPrompt="1"/>
          </p:nvPr>
        </p:nvSpPr>
        <p:spPr>
          <a:xfrm>
            <a:off x="520559" y="51357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8" name="Text Placeholder 2">
            <a:extLst>
              <a:ext uri="{FF2B5EF4-FFF2-40B4-BE49-F238E27FC236}">
                <a16:creationId xmlns:a16="http://schemas.microsoft.com/office/drawing/2014/main" id="{BDA9E505-B621-6A42-9104-8FBE727E3BF8}"/>
              </a:ext>
            </a:extLst>
          </p:cNvPr>
          <p:cNvSpPr>
            <a:spLocks noGrp="1"/>
          </p:cNvSpPr>
          <p:nvPr>
            <p:ph type="body" sz="quarter" idx="19" hasCustomPrompt="1"/>
          </p:nvPr>
        </p:nvSpPr>
        <p:spPr>
          <a:xfrm>
            <a:off x="4580495" y="3576811"/>
            <a:ext cx="3018818" cy="203609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bg1"/>
                </a:solidFill>
              </a:defRPr>
            </a:lvl1pPr>
          </a:lstStyle>
          <a:p>
            <a:pPr lvl="0"/>
            <a:r>
              <a:rPr lang="en-US"/>
              <a:t>Click to add text</a:t>
            </a:r>
          </a:p>
        </p:txBody>
      </p:sp>
      <p:sp>
        <p:nvSpPr>
          <p:cNvPr id="49" name="Text Placeholder 2">
            <a:extLst>
              <a:ext uri="{FF2B5EF4-FFF2-40B4-BE49-F238E27FC236}">
                <a16:creationId xmlns:a16="http://schemas.microsoft.com/office/drawing/2014/main" id="{E05A2775-4ADD-E949-AEAF-7B6275101CF0}"/>
              </a:ext>
            </a:extLst>
          </p:cNvPr>
          <p:cNvSpPr>
            <a:spLocks noGrp="1"/>
          </p:cNvSpPr>
          <p:nvPr>
            <p:ph type="body" sz="quarter" idx="20" hasCustomPrompt="1"/>
          </p:nvPr>
        </p:nvSpPr>
        <p:spPr>
          <a:xfrm>
            <a:off x="8646526" y="51357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72196951-A897-7444-B023-AFD43B1BED51}"/>
              </a:ext>
            </a:extLst>
          </p:cNvPr>
          <p:cNvSpPr>
            <a:spLocks noGrp="1"/>
          </p:cNvSpPr>
          <p:nvPr>
            <p:ph type="sldNum" sz="quarter" idx="22"/>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F3A775D1-8668-0E4E-93D8-4C3E411BA77E}"/>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353221195"/>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9B: 3x2 Grid Text Gree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129EE1-6F15-524A-9E37-4A172CF465E1}"/>
              </a:ext>
            </a:extLst>
          </p:cNvPr>
          <p:cNvSpPr/>
          <p:nvPr userDrawn="1"/>
        </p:nvSpPr>
        <p:spPr>
          <a:xfrm>
            <a:off x="0" y="0"/>
            <a:ext cx="4059936"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B48294B-EEEB-1F4C-AD88-544346E49800}"/>
              </a:ext>
            </a:extLst>
          </p:cNvPr>
          <p:cNvSpPr/>
          <p:nvPr userDrawn="1"/>
        </p:nvSpPr>
        <p:spPr>
          <a:xfrm>
            <a:off x="8119871" y="3063240"/>
            <a:ext cx="4072129"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4BD8D4-6768-0346-AA28-59361C68B6D7}"/>
              </a:ext>
            </a:extLst>
          </p:cNvPr>
          <p:cNvSpPr/>
          <p:nvPr userDrawn="1"/>
        </p:nvSpPr>
        <p:spPr>
          <a:xfrm>
            <a:off x="4059936" y="0"/>
            <a:ext cx="4059936" cy="3063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2B0C17-46A2-FB49-810F-B876A711E06B}"/>
              </a:ext>
            </a:extLst>
          </p:cNvPr>
          <p:cNvSpPr/>
          <p:nvPr userDrawn="1"/>
        </p:nvSpPr>
        <p:spPr>
          <a:xfrm>
            <a:off x="0" y="3063240"/>
            <a:ext cx="4059936" cy="3046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C027817-2778-0444-9D60-909E9B6E0067}"/>
              </a:ext>
            </a:extLst>
          </p:cNvPr>
          <p:cNvSpPr/>
          <p:nvPr userDrawn="1"/>
        </p:nvSpPr>
        <p:spPr>
          <a:xfrm>
            <a:off x="4059936" y="3063240"/>
            <a:ext cx="4059936" cy="3046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7B35A4E-46F8-6D4E-BED8-0009D630C724}"/>
              </a:ext>
            </a:extLst>
          </p:cNvPr>
          <p:cNvSpPr/>
          <p:nvPr userDrawn="1"/>
        </p:nvSpPr>
        <p:spPr>
          <a:xfrm>
            <a:off x="8119871" y="0"/>
            <a:ext cx="4072128" cy="306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5EFDA3AB-5BC2-F44F-B0FD-60F32562AA82}"/>
              </a:ext>
            </a:extLst>
          </p:cNvPr>
          <p:cNvSpPr>
            <a:spLocks noGrp="1"/>
          </p:cNvSpPr>
          <p:nvPr>
            <p:ph type="body" sz="quarter" idx="15" hasCustomPrompt="1"/>
          </p:nvPr>
        </p:nvSpPr>
        <p:spPr>
          <a:xfrm>
            <a:off x="520559"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5" name="Text Placeholder 2">
            <a:extLst>
              <a:ext uri="{FF2B5EF4-FFF2-40B4-BE49-F238E27FC236}">
                <a16:creationId xmlns:a16="http://schemas.microsoft.com/office/drawing/2014/main" id="{E7C5A000-D259-234C-9541-17280B551AAC}"/>
              </a:ext>
            </a:extLst>
          </p:cNvPr>
          <p:cNvSpPr>
            <a:spLocks noGrp="1"/>
          </p:cNvSpPr>
          <p:nvPr>
            <p:ph type="body" sz="quarter" idx="16" hasCustomPrompt="1"/>
          </p:nvPr>
        </p:nvSpPr>
        <p:spPr>
          <a:xfrm>
            <a:off x="4580495" y="51357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6" name="Text Placeholder 2">
            <a:extLst>
              <a:ext uri="{FF2B5EF4-FFF2-40B4-BE49-F238E27FC236}">
                <a16:creationId xmlns:a16="http://schemas.microsoft.com/office/drawing/2014/main" id="{59D72359-35A2-B54D-8BF9-675FA72583CE}"/>
              </a:ext>
            </a:extLst>
          </p:cNvPr>
          <p:cNvSpPr>
            <a:spLocks noGrp="1"/>
          </p:cNvSpPr>
          <p:nvPr>
            <p:ph type="body" sz="quarter" idx="17" hasCustomPrompt="1"/>
          </p:nvPr>
        </p:nvSpPr>
        <p:spPr>
          <a:xfrm>
            <a:off x="8646526" y="3576811"/>
            <a:ext cx="3018818" cy="2036099"/>
          </a:xfrm>
        </p:spPr>
        <p:txBody>
          <a:bodyPr anchor="ctr">
            <a:noAutofit/>
          </a:bodyPr>
          <a:lstStyle>
            <a:lvl1pPr marL="0" indent="0" algn="ctr">
              <a:buNone/>
              <a:defRPr sz="2400" b="0">
                <a:solidFill>
                  <a:schemeClr val="bg1"/>
                </a:solidFill>
              </a:defRPr>
            </a:lvl1pPr>
          </a:lstStyle>
          <a:p>
            <a:pPr lvl="0"/>
            <a:r>
              <a:rPr lang="en-US"/>
              <a:t>Click to add text</a:t>
            </a:r>
          </a:p>
        </p:txBody>
      </p:sp>
      <p:sp>
        <p:nvSpPr>
          <p:cNvPr id="47" name="Text Placeholder 2">
            <a:extLst>
              <a:ext uri="{FF2B5EF4-FFF2-40B4-BE49-F238E27FC236}">
                <a16:creationId xmlns:a16="http://schemas.microsoft.com/office/drawing/2014/main" id="{88E61564-1DF1-5A42-85C9-A04C8752036F}"/>
              </a:ext>
            </a:extLst>
          </p:cNvPr>
          <p:cNvSpPr>
            <a:spLocks noGrp="1"/>
          </p:cNvSpPr>
          <p:nvPr>
            <p:ph type="body" sz="quarter" idx="18" hasCustomPrompt="1"/>
          </p:nvPr>
        </p:nvSpPr>
        <p:spPr>
          <a:xfrm>
            <a:off x="520559" y="51357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48" name="Text Placeholder 2">
            <a:extLst>
              <a:ext uri="{FF2B5EF4-FFF2-40B4-BE49-F238E27FC236}">
                <a16:creationId xmlns:a16="http://schemas.microsoft.com/office/drawing/2014/main" id="{BDA9E505-B621-6A42-9104-8FBE727E3BF8}"/>
              </a:ext>
            </a:extLst>
          </p:cNvPr>
          <p:cNvSpPr>
            <a:spLocks noGrp="1"/>
          </p:cNvSpPr>
          <p:nvPr>
            <p:ph type="body" sz="quarter" idx="19" hasCustomPrompt="1"/>
          </p:nvPr>
        </p:nvSpPr>
        <p:spPr>
          <a:xfrm>
            <a:off x="4580495" y="3576811"/>
            <a:ext cx="3018818" cy="2036099"/>
          </a:xfrm>
        </p:spPr>
        <p:txBody>
          <a:bodyPr anchor="ctr">
            <a:noAutofit/>
          </a:bodyPr>
          <a:lstStyle>
            <a:lvl1pPr marL="0" marR="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bg2"/>
                </a:solidFill>
              </a:defRPr>
            </a:lvl1pPr>
          </a:lstStyle>
          <a:p>
            <a:pPr lvl="0"/>
            <a:r>
              <a:rPr lang="en-US"/>
              <a:t>Click to add text</a:t>
            </a:r>
          </a:p>
        </p:txBody>
      </p:sp>
      <p:sp>
        <p:nvSpPr>
          <p:cNvPr id="49" name="Text Placeholder 2">
            <a:extLst>
              <a:ext uri="{FF2B5EF4-FFF2-40B4-BE49-F238E27FC236}">
                <a16:creationId xmlns:a16="http://schemas.microsoft.com/office/drawing/2014/main" id="{E05A2775-4ADD-E949-AEAF-7B6275101CF0}"/>
              </a:ext>
            </a:extLst>
          </p:cNvPr>
          <p:cNvSpPr>
            <a:spLocks noGrp="1"/>
          </p:cNvSpPr>
          <p:nvPr>
            <p:ph type="body" sz="quarter" idx="20" hasCustomPrompt="1"/>
          </p:nvPr>
        </p:nvSpPr>
        <p:spPr>
          <a:xfrm>
            <a:off x="8646526" y="513571"/>
            <a:ext cx="3018818" cy="2036099"/>
          </a:xfrm>
        </p:spPr>
        <p:txBody>
          <a:bodyPr anchor="ctr">
            <a:noAutofit/>
          </a:bodyPr>
          <a:lstStyle>
            <a:lvl1pPr marL="0" indent="0" algn="ctr">
              <a:buNone/>
              <a:defRPr sz="2400" b="0">
                <a:solidFill>
                  <a:schemeClr val="bg2"/>
                </a:solidFill>
              </a:defRPr>
            </a:lvl1pPr>
          </a:lstStyle>
          <a:p>
            <a:pPr lvl="0"/>
            <a:r>
              <a:rPr lang="en-US"/>
              <a:t>Click to add text</a:t>
            </a:r>
          </a:p>
        </p:txBody>
      </p:sp>
      <p:sp>
        <p:nvSpPr>
          <p:cNvPr id="5" name="Slide Number Placeholder 4">
            <a:extLst>
              <a:ext uri="{FF2B5EF4-FFF2-40B4-BE49-F238E27FC236}">
                <a16:creationId xmlns:a16="http://schemas.microsoft.com/office/drawing/2014/main" id="{72196951-A897-7444-B023-AFD43B1BED51}"/>
              </a:ext>
            </a:extLst>
          </p:cNvPr>
          <p:cNvSpPr>
            <a:spLocks noGrp="1"/>
          </p:cNvSpPr>
          <p:nvPr>
            <p:ph type="sldNum" sz="quarter" idx="22"/>
          </p:nvPr>
        </p:nvSpPr>
        <p:spPr/>
        <p:txBody>
          <a:bodyPr/>
          <a:lstStyle/>
          <a:p>
            <a:fld id="{6A6F46FF-D5FD-D344-AAD7-CAD0D68AD4E5}" type="slidenum">
              <a:rPr lang="en-US" smtClean="0"/>
              <a:pPr/>
              <a:t>‹#›</a:t>
            </a:fld>
            <a:endParaRPr lang="en-US"/>
          </a:p>
        </p:txBody>
      </p:sp>
      <p:sp>
        <p:nvSpPr>
          <p:cNvPr id="16" name="Footer Placeholder 11">
            <a:extLst>
              <a:ext uri="{FF2B5EF4-FFF2-40B4-BE49-F238E27FC236}">
                <a16:creationId xmlns:a16="http://schemas.microsoft.com/office/drawing/2014/main" id="{4DE03848-8DE8-3C4C-AFC0-24661CF3959B}"/>
              </a:ext>
            </a:extLst>
          </p:cNvPr>
          <p:cNvSpPr>
            <a:spLocks noGrp="1"/>
          </p:cNvSpPr>
          <p:nvPr>
            <p:ph type="ftr" sz="quarter" idx="10"/>
          </p:nvPr>
        </p:nvSpPr>
        <p:spPr>
          <a:xfrm>
            <a:off x="3060495" y="6285232"/>
            <a:ext cx="6093102" cy="358354"/>
          </a:xfrm>
          <a:prstGeom prst="rect">
            <a:avLst/>
          </a:prstGeom>
        </p:spPr>
        <p:txBody>
          <a:bodyPr/>
          <a:lstStyle/>
          <a:p>
            <a:r>
              <a:rPr lang="en-US"/>
              <a:t>© 2021 CHS Inc. Internal</a:t>
            </a:r>
          </a:p>
        </p:txBody>
      </p:sp>
    </p:spTree>
    <p:extLst>
      <p:ext uri="{BB962C8B-B14F-4D97-AF65-F5344CB8AC3E}">
        <p14:creationId xmlns:p14="http://schemas.microsoft.com/office/powerpoint/2010/main" val="198215286"/>
      </p:ext>
    </p:extLst>
  </p:cSld>
  <p:clrMapOvr>
    <a:masterClrMapping/>
  </p:clrMapOvr>
  <p:extLst>
    <p:ext uri="{DCECCB84-F9BA-43D5-87BE-67443E8EF086}">
      <p15:sldGuideLst xmlns:p15="http://schemas.microsoft.com/office/powerpoint/2012/main">
        <p15:guide id="1" orient="horz" pos="192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252.xml"/><Relationship Id="rId21" Type="http://schemas.openxmlformats.org/officeDocument/2006/relationships/slideLayout" Target="../slideLayouts/slideLayout156.xml"/><Relationship Id="rId42" Type="http://schemas.openxmlformats.org/officeDocument/2006/relationships/slideLayout" Target="../slideLayouts/slideLayout177.xml"/><Relationship Id="rId63" Type="http://schemas.openxmlformats.org/officeDocument/2006/relationships/slideLayout" Target="../slideLayouts/slideLayout198.xml"/><Relationship Id="rId84" Type="http://schemas.openxmlformats.org/officeDocument/2006/relationships/slideLayout" Target="../slideLayouts/slideLayout219.xml"/><Relationship Id="rId138" Type="http://schemas.openxmlformats.org/officeDocument/2006/relationships/slideLayout" Target="../slideLayouts/slideLayout273.xml"/><Relationship Id="rId107" Type="http://schemas.openxmlformats.org/officeDocument/2006/relationships/slideLayout" Target="../slideLayouts/slideLayout242.xml"/><Relationship Id="rId11" Type="http://schemas.openxmlformats.org/officeDocument/2006/relationships/slideLayout" Target="../slideLayouts/slideLayout146.xml"/><Relationship Id="rId32" Type="http://schemas.openxmlformats.org/officeDocument/2006/relationships/slideLayout" Target="../slideLayouts/slideLayout167.xml"/><Relationship Id="rId53" Type="http://schemas.openxmlformats.org/officeDocument/2006/relationships/slideLayout" Target="../slideLayouts/slideLayout188.xml"/><Relationship Id="rId74" Type="http://schemas.openxmlformats.org/officeDocument/2006/relationships/slideLayout" Target="../slideLayouts/slideLayout209.xml"/><Relationship Id="rId128" Type="http://schemas.openxmlformats.org/officeDocument/2006/relationships/slideLayout" Target="../slideLayouts/slideLayout263.xml"/><Relationship Id="rId149" Type="http://schemas.openxmlformats.org/officeDocument/2006/relationships/slideLayout" Target="../slideLayouts/slideLayout284.xml"/><Relationship Id="rId5" Type="http://schemas.openxmlformats.org/officeDocument/2006/relationships/slideLayout" Target="../slideLayouts/slideLayout140.xml"/><Relationship Id="rId95" Type="http://schemas.openxmlformats.org/officeDocument/2006/relationships/slideLayout" Target="../slideLayouts/slideLayout230.xml"/><Relationship Id="rId22" Type="http://schemas.openxmlformats.org/officeDocument/2006/relationships/slideLayout" Target="../slideLayouts/slideLayout157.xml"/><Relationship Id="rId27" Type="http://schemas.openxmlformats.org/officeDocument/2006/relationships/slideLayout" Target="../slideLayouts/slideLayout162.xml"/><Relationship Id="rId43" Type="http://schemas.openxmlformats.org/officeDocument/2006/relationships/slideLayout" Target="../slideLayouts/slideLayout178.xml"/><Relationship Id="rId48" Type="http://schemas.openxmlformats.org/officeDocument/2006/relationships/slideLayout" Target="../slideLayouts/slideLayout183.xml"/><Relationship Id="rId64" Type="http://schemas.openxmlformats.org/officeDocument/2006/relationships/slideLayout" Target="../slideLayouts/slideLayout199.xml"/><Relationship Id="rId69" Type="http://schemas.openxmlformats.org/officeDocument/2006/relationships/slideLayout" Target="../slideLayouts/slideLayout204.xml"/><Relationship Id="rId113" Type="http://schemas.openxmlformats.org/officeDocument/2006/relationships/slideLayout" Target="../slideLayouts/slideLayout248.xml"/><Relationship Id="rId118" Type="http://schemas.openxmlformats.org/officeDocument/2006/relationships/slideLayout" Target="../slideLayouts/slideLayout253.xml"/><Relationship Id="rId134" Type="http://schemas.openxmlformats.org/officeDocument/2006/relationships/slideLayout" Target="../slideLayouts/slideLayout269.xml"/><Relationship Id="rId139" Type="http://schemas.openxmlformats.org/officeDocument/2006/relationships/slideLayout" Target="../slideLayouts/slideLayout274.xml"/><Relationship Id="rId80" Type="http://schemas.openxmlformats.org/officeDocument/2006/relationships/slideLayout" Target="../slideLayouts/slideLayout215.xml"/><Relationship Id="rId85" Type="http://schemas.openxmlformats.org/officeDocument/2006/relationships/slideLayout" Target="../slideLayouts/slideLayout220.xml"/><Relationship Id="rId150" Type="http://schemas.openxmlformats.org/officeDocument/2006/relationships/slideLayout" Target="../slideLayouts/slideLayout285.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33" Type="http://schemas.openxmlformats.org/officeDocument/2006/relationships/slideLayout" Target="../slideLayouts/slideLayout168.xml"/><Relationship Id="rId38" Type="http://schemas.openxmlformats.org/officeDocument/2006/relationships/slideLayout" Target="../slideLayouts/slideLayout173.xml"/><Relationship Id="rId59" Type="http://schemas.openxmlformats.org/officeDocument/2006/relationships/slideLayout" Target="../slideLayouts/slideLayout194.xml"/><Relationship Id="rId103" Type="http://schemas.openxmlformats.org/officeDocument/2006/relationships/slideLayout" Target="../slideLayouts/slideLayout238.xml"/><Relationship Id="rId108" Type="http://schemas.openxmlformats.org/officeDocument/2006/relationships/slideLayout" Target="../slideLayouts/slideLayout243.xml"/><Relationship Id="rId124" Type="http://schemas.openxmlformats.org/officeDocument/2006/relationships/slideLayout" Target="../slideLayouts/slideLayout259.xml"/><Relationship Id="rId129" Type="http://schemas.openxmlformats.org/officeDocument/2006/relationships/slideLayout" Target="../slideLayouts/slideLayout264.xml"/><Relationship Id="rId54" Type="http://schemas.openxmlformats.org/officeDocument/2006/relationships/slideLayout" Target="../slideLayouts/slideLayout189.xml"/><Relationship Id="rId70" Type="http://schemas.openxmlformats.org/officeDocument/2006/relationships/slideLayout" Target="../slideLayouts/slideLayout205.xml"/><Relationship Id="rId75" Type="http://schemas.openxmlformats.org/officeDocument/2006/relationships/slideLayout" Target="../slideLayouts/slideLayout210.xml"/><Relationship Id="rId91" Type="http://schemas.openxmlformats.org/officeDocument/2006/relationships/slideLayout" Target="../slideLayouts/slideLayout226.xml"/><Relationship Id="rId96" Type="http://schemas.openxmlformats.org/officeDocument/2006/relationships/slideLayout" Target="../slideLayouts/slideLayout231.xml"/><Relationship Id="rId140" Type="http://schemas.openxmlformats.org/officeDocument/2006/relationships/slideLayout" Target="../slideLayouts/slideLayout275.xml"/><Relationship Id="rId145" Type="http://schemas.openxmlformats.org/officeDocument/2006/relationships/slideLayout" Target="../slideLayouts/slideLayout280.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23" Type="http://schemas.openxmlformats.org/officeDocument/2006/relationships/slideLayout" Target="../slideLayouts/slideLayout158.xml"/><Relationship Id="rId28" Type="http://schemas.openxmlformats.org/officeDocument/2006/relationships/slideLayout" Target="../slideLayouts/slideLayout163.xml"/><Relationship Id="rId49" Type="http://schemas.openxmlformats.org/officeDocument/2006/relationships/slideLayout" Target="../slideLayouts/slideLayout184.xml"/><Relationship Id="rId114" Type="http://schemas.openxmlformats.org/officeDocument/2006/relationships/slideLayout" Target="../slideLayouts/slideLayout249.xml"/><Relationship Id="rId119" Type="http://schemas.openxmlformats.org/officeDocument/2006/relationships/slideLayout" Target="../slideLayouts/slideLayout254.xml"/><Relationship Id="rId44" Type="http://schemas.openxmlformats.org/officeDocument/2006/relationships/slideLayout" Target="../slideLayouts/slideLayout179.xml"/><Relationship Id="rId60" Type="http://schemas.openxmlformats.org/officeDocument/2006/relationships/slideLayout" Target="../slideLayouts/slideLayout195.xml"/><Relationship Id="rId65" Type="http://schemas.openxmlformats.org/officeDocument/2006/relationships/slideLayout" Target="../slideLayouts/slideLayout200.xml"/><Relationship Id="rId81" Type="http://schemas.openxmlformats.org/officeDocument/2006/relationships/slideLayout" Target="../slideLayouts/slideLayout216.xml"/><Relationship Id="rId86" Type="http://schemas.openxmlformats.org/officeDocument/2006/relationships/slideLayout" Target="../slideLayouts/slideLayout221.xml"/><Relationship Id="rId130" Type="http://schemas.openxmlformats.org/officeDocument/2006/relationships/slideLayout" Target="../slideLayouts/slideLayout265.xml"/><Relationship Id="rId135" Type="http://schemas.openxmlformats.org/officeDocument/2006/relationships/slideLayout" Target="../slideLayouts/slideLayout270.xml"/><Relationship Id="rId151" Type="http://schemas.openxmlformats.org/officeDocument/2006/relationships/slideLayout" Target="../slideLayouts/slideLayout286.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39" Type="http://schemas.openxmlformats.org/officeDocument/2006/relationships/slideLayout" Target="../slideLayouts/slideLayout174.xml"/><Relationship Id="rId109" Type="http://schemas.openxmlformats.org/officeDocument/2006/relationships/slideLayout" Target="../slideLayouts/slideLayout244.xml"/><Relationship Id="rId34" Type="http://schemas.openxmlformats.org/officeDocument/2006/relationships/slideLayout" Target="../slideLayouts/slideLayout169.xml"/><Relationship Id="rId50" Type="http://schemas.openxmlformats.org/officeDocument/2006/relationships/slideLayout" Target="../slideLayouts/slideLayout185.xml"/><Relationship Id="rId55" Type="http://schemas.openxmlformats.org/officeDocument/2006/relationships/slideLayout" Target="../slideLayouts/slideLayout190.xml"/><Relationship Id="rId76" Type="http://schemas.openxmlformats.org/officeDocument/2006/relationships/slideLayout" Target="../slideLayouts/slideLayout211.xml"/><Relationship Id="rId97" Type="http://schemas.openxmlformats.org/officeDocument/2006/relationships/slideLayout" Target="../slideLayouts/slideLayout232.xml"/><Relationship Id="rId104" Type="http://schemas.openxmlformats.org/officeDocument/2006/relationships/slideLayout" Target="../slideLayouts/slideLayout239.xml"/><Relationship Id="rId120" Type="http://schemas.openxmlformats.org/officeDocument/2006/relationships/slideLayout" Target="../slideLayouts/slideLayout255.xml"/><Relationship Id="rId125" Type="http://schemas.openxmlformats.org/officeDocument/2006/relationships/slideLayout" Target="../slideLayouts/slideLayout260.xml"/><Relationship Id="rId141" Type="http://schemas.openxmlformats.org/officeDocument/2006/relationships/slideLayout" Target="../slideLayouts/slideLayout276.xml"/><Relationship Id="rId146" Type="http://schemas.openxmlformats.org/officeDocument/2006/relationships/slideLayout" Target="../slideLayouts/slideLayout281.xml"/><Relationship Id="rId7" Type="http://schemas.openxmlformats.org/officeDocument/2006/relationships/slideLayout" Target="../slideLayouts/slideLayout142.xml"/><Relationship Id="rId71" Type="http://schemas.openxmlformats.org/officeDocument/2006/relationships/slideLayout" Target="../slideLayouts/slideLayout206.xml"/><Relationship Id="rId92" Type="http://schemas.openxmlformats.org/officeDocument/2006/relationships/slideLayout" Target="../slideLayouts/slideLayout227.xml"/><Relationship Id="rId2" Type="http://schemas.openxmlformats.org/officeDocument/2006/relationships/slideLayout" Target="../slideLayouts/slideLayout137.xml"/><Relationship Id="rId29" Type="http://schemas.openxmlformats.org/officeDocument/2006/relationships/slideLayout" Target="../slideLayouts/slideLayout164.xml"/><Relationship Id="rId24" Type="http://schemas.openxmlformats.org/officeDocument/2006/relationships/slideLayout" Target="../slideLayouts/slideLayout159.xml"/><Relationship Id="rId40" Type="http://schemas.openxmlformats.org/officeDocument/2006/relationships/slideLayout" Target="../slideLayouts/slideLayout175.xml"/><Relationship Id="rId45" Type="http://schemas.openxmlformats.org/officeDocument/2006/relationships/slideLayout" Target="../slideLayouts/slideLayout180.xml"/><Relationship Id="rId66" Type="http://schemas.openxmlformats.org/officeDocument/2006/relationships/slideLayout" Target="../slideLayouts/slideLayout201.xml"/><Relationship Id="rId87" Type="http://schemas.openxmlformats.org/officeDocument/2006/relationships/slideLayout" Target="../slideLayouts/slideLayout222.xml"/><Relationship Id="rId110" Type="http://schemas.openxmlformats.org/officeDocument/2006/relationships/slideLayout" Target="../slideLayouts/slideLayout245.xml"/><Relationship Id="rId115" Type="http://schemas.openxmlformats.org/officeDocument/2006/relationships/slideLayout" Target="../slideLayouts/slideLayout250.xml"/><Relationship Id="rId131" Type="http://schemas.openxmlformats.org/officeDocument/2006/relationships/slideLayout" Target="../slideLayouts/slideLayout266.xml"/><Relationship Id="rId136" Type="http://schemas.openxmlformats.org/officeDocument/2006/relationships/slideLayout" Target="../slideLayouts/slideLayout271.xml"/><Relationship Id="rId61" Type="http://schemas.openxmlformats.org/officeDocument/2006/relationships/slideLayout" Target="../slideLayouts/slideLayout196.xml"/><Relationship Id="rId82" Type="http://schemas.openxmlformats.org/officeDocument/2006/relationships/slideLayout" Target="../slideLayouts/slideLayout217.xml"/><Relationship Id="rId152" Type="http://schemas.openxmlformats.org/officeDocument/2006/relationships/theme" Target="../theme/theme2.xml"/><Relationship Id="rId19" Type="http://schemas.openxmlformats.org/officeDocument/2006/relationships/slideLayout" Target="../slideLayouts/slideLayout154.xml"/><Relationship Id="rId14" Type="http://schemas.openxmlformats.org/officeDocument/2006/relationships/slideLayout" Target="../slideLayouts/slideLayout149.xml"/><Relationship Id="rId30" Type="http://schemas.openxmlformats.org/officeDocument/2006/relationships/slideLayout" Target="../slideLayouts/slideLayout165.xml"/><Relationship Id="rId35" Type="http://schemas.openxmlformats.org/officeDocument/2006/relationships/slideLayout" Target="../slideLayouts/slideLayout170.xml"/><Relationship Id="rId56" Type="http://schemas.openxmlformats.org/officeDocument/2006/relationships/slideLayout" Target="../slideLayouts/slideLayout191.xml"/><Relationship Id="rId77" Type="http://schemas.openxmlformats.org/officeDocument/2006/relationships/slideLayout" Target="../slideLayouts/slideLayout212.xml"/><Relationship Id="rId100" Type="http://schemas.openxmlformats.org/officeDocument/2006/relationships/slideLayout" Target="../slideLayouts/slideLayout235.xml"/><Relationship Id="rId105" Type="http://schemas.openxmlformats.org/officeDocument/2006/relationships/slideLayout" Target="../slideLayouts/slideLayout240.xml"/><Relationship Id="rId126" Type="http://schemas.openxmlformats.org/officeDocument/2006/relationships/slideLayout" Target="../slideLayouts/slideLayout261.xml"/><Relationship Id="rId147" Type="http://schemas.openxmlformats.org/officeDocument/2006/relationships/slideLayout" Target="../slideLayouts/slideLayout282.xml"/><Relationship Id="rId8" Type="http://schemas.openxmlformats.org/officeDocument/2006/relationships/slideLayout" Target="../slideLayouts/slideLayout143.xml"/><Relationship Id="rId51" Type="http://schemas.openxmlformats.org/officeDocument/2006/relationships/slideLayout" Target="../slideLayouts/slideLayout186.xml"/><Relationship Id="rId72" Type="http://schemas.openxmlformats.org/officeDocument/2006/relationships/slideLayout" Target="../slideLayouts/slideLayout207.xml"/><Relationship Id="rId93" Type="http://schemas.openxmlformats.org/officeDocument/2006/relationships/slideLayout" Target="../slideLayouts/slideLayout228.xml"/><Relationship Id="rId98" Type="http://schemas.openxmlformats.org/officeDocument/2006/relationships/slideLayout" Target="../slideLayouts/slideLayout233.xml"/><Relationship Id="rId121" Type="http://schemas.openxmlformats.org/officeDocument/2006/relationships/slideLayout" Target="../slideLayouts/slideLayout256.xml"/><Relationship Id="rId142" Type="http://schemas.openxmlformats.org/officeDocument/2006/relationships/slideLayout" Target="../slideLayouts/slideLayout277.xml"/><Relationship Id="rId3" Type="http://schemas.openxmlformats.org/officeDocument/2006/relationships/slideLayout" Target="../slideLayouts/slideLayout138.xml"/><Relationship Id="rId25" Type="http://schemas.openxmlformats.org/officeDocument/2006/relationships/slideLayout" Target="../slideLayouts/slideLayout160.xml"/><Relationship Id="rId46" Type="http://schemas.openxmlformats.org/officeDocument/2006/relationships/slideLayout" Target="../slideLayouts/slideLayout181.xml"/><Relationship Id="rId67" Type="http://schemas.openxmlformats.org/officeDocument/2006/relationships/slideLayout" Target="../slideLayouts/slideLayout202.xml"/><Relationship Id="rId116" Type="http://schemas.openxmlformats.org/officeDocument/2006/relationships/slideLayout" Target="../slideLayouts/slideLayout251.xml"/><Relationship Id="rId137" Type="http://schemas.openxmlformats.org/officeDocument/2006/relationships/slideLayout" Target="../slideLayouts/slideLayout272.xml"/><Relationship Id="rId20" Type="http://schemas.openxmlformats.org/officeDocument/2006/relationships/slideLayout" Target="../slideLayouts/slideLayout155.xml"/><Relationship Id="rId41" Type="http://schemas.openxmlformats.org/officeDocument/2006/relationships/slideLayout" Target="../slideLayouts/slideLayout176.xml"/><Relationship Id="rId62" Type="http://schemas.openxmlformats.org/officeDocument/2006/relationships/slideLayout" Target="../slideLayouts/slideLayout197.xml"/><Relationship Id="rId83" Type="http://schemas.openxmlformats.org/officeDocument/2006/relationships/slideLayout" Target="../slideLayouts/slideLayout218.xml"/><Relationship Id="rId88" Type="http://schemas.openxmlformats.org/officeDocument/2006/relationships/slideLayout" Target="../slideLayouts/slideLayout223.xml"/><Relationship Id="rId111" Type="http://schemas.openxmlformats.org/officeDocument/2006/relationships/slideLayout" Target="../slideLayouts/slideLayout246.xml"/><Relationship Id="rId132" Type="http://schemas.openxmlformats.org/officeDocument/2006/relationships/slideLayout" Target="../slideLayouts/slideLayout267.xml"/><Relationship Id="rId153" Type="http://schemas.openxmlformats.org/officeDocument/2006/relationships/image" Target="../media/image3.png"/><Relationship Id="rId15" Type="http://schemas.openxmlformats.org/officeDocument/2006/relationships/slideLayout" Target="../slideLayouts/slideLayout150.xml"/><Relationship Id="rId36" Type="http://schemas.openxmlformats.org/officeDocument/2006/relationships/slideLayout" Target="../slideLayouts/slideLayout171.xml"/><Relationship Id="rId57" Type="http://schemas.openxmlformats.org/officeDocument/2006/relationships/slideLayout" Target="../slideLayouts/slideLayout192.xml"/><Relationship Id="rId106" Type="http://schemas.openxmlformats.org/officeDocument/2006/relationships/slideLayout" Target="../slideLayouts/slideLayout241.xml"/><Relationship Id="rId127" Type="http://schemas.openxmlformats.org/officeDocument/2006/relationships/slideLayout" Target="../slideLayouts/slideLayout262.xml"/><Relationship Id="rId10" Type="http://schemas.openxmlformats.org/officeDocument/2006/relationships/slideLayout" Target="../slideLayouts/slideLayout145.xml"/><Relationship Id="rId31" Type="http://schemas.openxmlformats.org/officeDocument/2006/relationships/slideLayout" Target="../slideLayouts/slideLayout166.xml"/><Relationship Id="rId52" Type="http://schemas.openxmlformats.org/officeDocument/2006/relationships/slideLayout" Target="../slideLayouts/slideLayout187.xml"/><Relationship Id="rId73" Type="http://schemas.openxmlformats.org/officeDocument/2006/relationships/slideLayout" Target="../slideLayouts/slideLayout208.xml"/><Relationship Id="rId78" Type="http://schemas.openxmlformats.org/officeDocument/2006/relationships/slideLayout" Target="../slideLayouts/slideLayout213.xml"/><Relationship Id="rId94" Type="http://schemas.openxmlformats.org/officeDocument/2006/relationships/slideLayout" Target="../slideLayouts/slideLayout229.xml"/><Relationship Id="rId99" Type="http://schemas.openxmlformats.org/officeDocument/2006/relationships/slideLayout" Target="../slideLayouts/slideLayout234.xml"/><Relationship Id="rId101" Type="http://schemas.openxmlformats.org/officeDocument/2006/relationships/slideLayout" Target="../slideLayouts/slideLayout236.xml"/><Relationship Id="rId122" Type="http://schemas.openxmlformats.org/officeDocument/2006/relationships/slideLayout" Target="../slideLayouts/slideLayout257.xml"/><Relationship Id="rId143" Type="http://schemas.openxmlformats.org/officeDocument/2006/relationships/slideLayout" Target="../slideLayouts/slideLayout278.xml"/><Relationship Id="rId148" Type="http://schemas.openxmlformats.org/officeDocument/2006/relationships/slideLayout" Target="../slideLayouts/slideLayout283.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26" Type="http://schemas.openxmlformats.org/officeDocument/2006/relationships/slideLayout" Target="../slideLayouts/slideLayout161.xml"/><Relationship Id="rId47" Type="http://schemas.openxmlformats.org/officeDocument/2006/relationships/slideLayout" Target="../slideLayouts/slideLayout182.xml"/><Relationship Id="rId68" Type="http://schemas.openxmlformats.org/officeDocument/2006/relationships/slideLayout" Target="../slideLayouts/slideLayout203.xml"/><Relationship Id="rId89" Type="http://schemas.openxmlformats.org/officeDocument/2006/relationships/slideLayout" Target="../slideLayouts/slideLayout224.xml"/><Relationship Id="rId112" Type="http://schemas.openxmlformats.org/officeDocument/2006/relationships/slideLayout" Target="../slideLayouts/slideLayout247.xml"/><Relationship Id="rId133" Type="http://schemas.openxmlformats.org/officeDocument/2006/relationships/slideLayout" Target="../slideLayouts/slideLayout268.xml"/><Relationship Id="rId16" Type="http://schemas.openxmlformats.org/officeDocument/2006/relationships/slideLayout" Target="../slideLayouts/slideLayout151.xml"/><Relationship Id="rId37" Type="http://schemas.openxmlformats.org/officeDocument/2006/relationships/slideLayout" Target="../slideLayouts/slideLayout172.xml"/><Relationship Id="rId58" Type="http://schemas.openxmlformats.org/officeDocument/2006/relationships/slideLayout" Target="../slideLayouts/slideLayout193.xml"/><Relationship Id="rId79" Type="http://schemas.openxmlformats.org/officeDocument/2006/relationships/slideLayout" Target="../slideLayouts/slideLayout214.xml"/><Relationship Id="rId102" Type="http://schemas.openxmlformats.org/officeDocument/2006/relationships/slideLayout" Target="../slideLayouts/slideLayout237.xml"/><Relationship Id="rId123" Type="http://schemas.openxmlformats.org/officeDocument/2006/relationships/slideLayout" Target="../slideLayouts/slideLayout258.xml"/><Relationship Id="rId144" Type="http://schemas.openxmlformats.org/officeDocument/2006/relationships/slideLayout" Target="../slideLayouts/slideLayout279.xml"/><Relationship Id="rId90"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652C52-CEE8-8443-B4E1-FF357779269F}"/>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
        <p:nvSpPr>
          <p:cNvPr id="2" name="Title Placeholder 1">
            <a:extLst>
              <a:ext uri="{FF2B5EF4-FFF2-40B4-BE49-F238E27FC236}">
                <a16:creationId xmlns:a16="http://schemas.microsoft.com/office/drawing/2014/main" id="{DD1A5F53-0B8D-F94E-9639-6A9C8CE1F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E9E11-58CC-F543-AD6A-787F7FDC327B}"/>
              </a:ext>
            </a:extLst>
          </p:cNvPr>
          <p:cNvSpPr>
            <a:spLocks noGrp="1"/>
          </p:cNvSpPr>
          <p:nvPr>
            <p:ph type="body" idx="1"/>
          </p:nvPr>
        </p:nvSpPr>
        <p:spPr>
          <a:xfrm>
            <a:off x="838200" y="1825625"/>
            <a:ext cx="10515600" cy="38893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0AC430A-1F76-EE4D-9A67-181B511DB024}"/>
              </a:ext>
            </a:extLst>
          </p:cNvPr>
          <p:cNvSpPr>
            <a:spLocks noGrp="1"/>
          </p:cNvSpPr>
          <p:nvPr>
            <p:ph type="ftr" sz="quarter" idx="3"/>
          </p:nvPr>
        </p:nvSpPr>
        <p:spPr>
          <a:xfrm>
            <a:off x="3060495" y="6285232"/>
            <a:ext cx="6093102" cy="358354"/>
          </a:xfrm>
          <a:prstGeom prst="rect">
            <a:avLst/>
          </a:prstGeom>
        </p:spPr>
        <p:txBody>
          <a:bodyPr vert="horz" lIns="91440" tIns="45720" rIns="91440" bIns="45720" rtlCol="0" anchor="ctr"/>
          <a:lstStyle>
            <a:lvl1pPr marL="0" marR="0" indent="0" algn="ctr" defTabSz="914377" rtl="0" eaLnBrk="1" fontAlgn="auto" latinLnBrk="0" hangingPunct="1">
              <a:lnSpc>
                <a:spcPct val="100000"/>
              </a:lnSpc>
              <a:spcBef>
                <a:spcPts val="0"/>
              </a:spcBef>
              <a:spcAft>
                <a:spcPts val="0"/>
              </a:spcAft>
              <a:buClrTx/>
              <a:buSzTx/>
              <a:buFontTx/>
              <a:buNone/>
              <a:tabLst/>
              <a:defRPr sz="800">
                <a:solidFill>
                  <a:schemeClr val="bg1"/>
                </a:solidFill>
              </a:defRPr>
            </a:lvl1pPr>
          </a:lstStyle>
          <a:p>
            <a:r>
              <a:rPr lang="en-US">
                <a:solidFill>
                  <a:srgbClr val="FFFFFF"/>
                </a:solidFill>
              </a:rPr>
              <a:t>© 2021 CHS Inc. Internal</a:t>
            </a:r>
          </a:p>
        </p:txBody>
      </p:sp>
      <p:sp>
        <p:nvSpPr>
          <p:cNvPr id="6" name="Slide Number Placeholder 5">
            <a:extLst>
              <a:ext uri="{FF2B5EF4-FFF2-40B4-BE49-F238E27FC236}">
                <a16:creationId xmlns:a16="http://schemas.microsoft.com/office/drawing/2014/main" id="{39B08A98-5F33-AE4C-B9C6-7F03156CD71B}"/>
              </a:ext>
            </a:extLst>
          </p:cNvPr>
          <p:cNvSpPr>
            <a:spLocks noGrp="1"/>
          </p:cNvSpPr>
          <p:nvPr>
            <p:ph type="sldNum" sz="quarter" idx="4"/>
          </p:nvPr>
        </p:nvSpPr>
        <p:spPr>
          <a:xfrm>
            <a:off x="11434745" y="6305551"/>
            <a:ext cx="757255" cy="365125"/>
          </a:xfrm>
          <a:prstGeom prst="rect">
            <a:avLst/>
          </a:prstGeom>
        </p:spPr>
        <p:txBody>
          <a:bodyPr vert="horz" lIns="91440" tIns="45720" rIns="91440" bIns="45720" rtlCol="0" anchor="ctr"/>
          <a:lstStyle>
            <a:lvl1pPr algn="ctr">
              <a:defRPr sz="1000">
                <a:solidFill>
                  <a:schemeClr val="bg1"/>
                </a:solidFill>
              </a:defRPr>
            </a:lvl1pPr>
          </a:lstStyle>
          <a:p>
            <a:fld id="{6A6F46FF-D5FD-D344-AAD7-CAD0D68AD4E5}" type="slidenum">
              <a:rPr lang="en-US" smtClean="0"/>
              <a:pPr/>
              <a:t>‹#›</a:t>
            </a:fld>
            <a:endParaRPr lang="en-US"/>
          </a:p>
        </p:txBody>
      </p:sp>
      <p:pic>
        <p:nvPicPr>
          <p:cNvPr id="8" name="Picture 7">
            <a:extLst>
              <a:ext uri="{FF2B5EF4-FFF2-40B4-BE49-F238E27FC236}">
                <a16:creationId xmlns:a16="http://schemas.microsoft.com/office/drawing/2014/main" id="{2734E42B-B8E5-F649-8D73-573D89ED4BC5}"/>
              </a:ext>
            </a:extLst>
          </p:cNvPr>
          <p:cNvPicPr>
            <a:picLocks noChangeAspect="1"/>
          </p:cNvPicPr>
          <p:nvPr userDrawn="1"/>
        </p:nvPicPr>
        <p:blipFill>
          <a:blip r:embed="rId137"/>
          <a:stretch>
            <a:fillRect/>
          </a:stretch>
        </p:blipFill>
        <p:spPr>
          <a:xfrm>
            <a:off x="253796" y="6309492"/>
            <a:ext cx="608217" cy="334093"/>
          </a:xfrm>
          <a:prstGeom prst="rect">
            <a:avLst/>
          </a:prstGeom>
        </p:spPr>
      </p:pic>
    </p:spTree>
    <p:extLst>
      <p:ext uri="{BB962C8B-B14F-4D97-AF65-F5344CB8AC3E}">
        <p14:creationId xmlns:p14="http://schemas.microsoft.com/office/powerpoint/2010/main" val="4210382585"/>
      </p:ext>
    </p:extLst>
  </p:cSld>
  <p:clrMap bg1="lt1" tx1="dk1" bg2="lt2" tx2="dk2" accent1="accent1" accent2="accent2" accent3="accent3" accent4="accent4" accent5="accent5" accent6="accent6" hlink="hlink" folHlink="folHlink"/>
  <p:sldLayoutIdLst>
    <p:sldLayoutId id="2147483665" r:id="rId1"/>
    <p:sldLayoutId id="2147483661" r:id="rId2"/>
    <p:sldLayoutId id="2147483668" r:id="rId3"/>
    <p:sldLayoutId id="2147483676" r:id="rId4"/>
    <p:sldLayoutId id="2147483677" r:id="rId5"/>
    <p:sldLayoutId id="2147483678" r:id="rId6"/>
    <p:sldLayoutId id="2147483679" r:id="rId7"/>
    <p:sldLayoutId id="2147483763" r:id="rId8"/>
    <p:sldLayoutId id="2147483764" r:id="rId9"/>
    <p:sldLayoutId id="2147483783" r:id="rId10"/>
    <p:sldLayoutId id="2147483784"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48" r:id="rId24"/>
    <p:sldLayoutId id="2147483820" r:id="rId25"/>
    <p:sldLayoutId id="2147483821" r:id="rId26"/>
    <p:sldLayoutId id="2147483701" r:id="rId27"/>
    <p:sldLayoutId id="2147483681" r:id="rId28"/>
    <p:sldLayoutId id="2147483684" r:id="rId29"/>
    <p:sldLayoutId id="2147483786" r:id="rId30"/>
    <p:sldLayoutId id="2147483787" r:id="rId31"/>
    <p:sldLayoutId id="2147483694" r:id="rId32"/>
    <p:sldLayoutId id="2147483690" r:id="rId33"/>
    <p:sldLayoutId id="2147483691" r:id="rId34"/>
    <p:sldLayoutId id="2147483692" r:id="rId35"/>
    <p:sldLayoutId id="2147483693" r:id="rId36"/>
    <p:sldLayoutId id="2147483685" r:id="rId37"/>
    <p:sldLayoutId id="2147483686" r:id="rId38"/>
    <p:sldLayoutId id="2147483687" r:id="rId39"/>
    <p:sldLayoutId id="2147483688" r:id="rId40"/>
    <p:sldLayoutId id="2147483689" r:id="rId41"/>
    <p:sldLayoutId id="2147483695" r:id="rId42"/>
    <p:sldLayoutId id="2147483697" r:id="rId43"/>
    <p:sldLayoutId id="2147483699" r:id="rId44"/>
    <p:sldLayoutId id="2147483834" r:id="rId45"/>
    <p:sldLayoutId id="2147483835" r:id="rId46"/>
    <p:sldLayoutId id="2147483836" r:id="rId47"/>
    <p:sldLayoutId id="2147483696" r:id="rId48"/>
    <p:sldLayoutId id="2147483698" r:id="rId49"/>
    <p:sldLayoutId id="2147483788" r:id="rId50"/>
    <p:sldLayoutId id="2147483700" r:id="rId51"/>
    <p:sldLayoutId id="2147483702" r:id="rId52"/>
    <p:sldLayoutId id="2147483789" r:id="rId53"/>
    <p:sldLayoutId id="2147483790" r:id="rId54"/>
    <p:sldLayoutId id="2147483791" r:id="rId55"/>
    <p:sldLayoutId id="2147483704" r:id="rId56"/>
    <p:sldLayoutId id="2147483703" r:id="rId57"/>
    <p:sldLayoutId id="2147483705" r:id="rId58"/>
    <p:sldLayoutId id="2147483706" r:id="rId59"/>
    <p:sldLayoutId id="2147483707" r:id="rId60"/>
    <p:sldLayoutId id="2147483715" r:id="rId61"/>
    <p:sldLayoutId id="2147483709" r:id="rId62"/>
    <p:sldLayoutId id="2147483711" r:id="rId63"/>
    <p:sldLayoutId id="2147483713" r:id="rId64"/>
    <p:sldLayoutId id="2147483714" r:id="rId65"/>
    <p:sldLayoutId id="2147483708" r:id="rId66"/>
    <p:sldLayoutId id="2147483710" r:id="rId67"/>
    <p:sldLayoutId id="2147483712" r:id="rId68"/>
    <p:sldLayoutId id="2147483717" r:id="rId69"/>
    <p:sldLayoutId id="2147483818" r:id="rId70"/>
    <p:sldLayoutId id="2147483819" r:id="rId71"/>
    <p:sldLayoutId id="2147483716" r:id="rId72"/>
    <p:sldLayoutId id="2147483718" r:id="rId73"/>
    <p:sldLayoutId id="2147483720" r:id="rId74"/>
    <p:sldLayoutId id="2147483725" r:id="rId75"/>
    <p:sldLayoutId id="2147483804" r:id="rId76"/>
    <p:sldLayoutId id="2147483805" r:id="rId77"/>
    <p:sldLayoutId id="2147483837" r:id="rId78"/>
    <p:sldLayoutId id="2147483838" r:id="rId79"/>
    <p:sldLayoutId id="2147483839" r:id="rId80"/>
    <p:sldLayoutId id="2147483724" r:id="rId81"/>
    <p:sldLayoutId id="2147483792" r:id="rId82"/>
    <p:sldLayoutId id="2147483793" r:id="rId83"/>
    <p:sldLayoutId id="2147483794" r:id="rId84"/>
    <p:sldLayoutId id="2147483798" r:id="rId85"/>
    <p:sldLayoutId id="2147483800" r:id="rId86"/>
    <p:sldLayoutId id="2147483799" r:id="rId87"/>
    <p:sldLayoutId id="2147483801" r:id="rId88"/>
    <p:sldLayoutId id="2147483728" r:id="rId89"/>
    <p:sldLayoutId id="2147483802" r:id="rId90"/>
    <p:sldLayoutId id="2147483803" r:id="rId91"/>
    <p:sldLayoutId id="2147483723" r:id="rId92"/>
    <p:sldLayoutId id="2147483795" r:id="rId93"/>
    <p:sldLayoutId id="2147483796" r:id="rId94"/>
    <p:sldLayoutId id="2147483730" r:id="rId95"/>
    <p:sldLayoutId id="2147483731" r:id="rId96"/>
    <p:sldLayoutId id="2147483732" r:id="rId97"/>
    <p:sldLayoutId id="2147483735" r:id="rId98"/>
    <p:sldLayoutId id="2147483810" r:id="rId99"/>
    <p:sldLayoutId id="2147483811" r:id="rId100"/>
    <p:sldLayoutId id="2147483736" r:id="rId101"/>
    <p:sldLayoutId id="2147483808" r:id="rId102"/>
    <p:sldLayoutId id="2147483738" r:id="rId103"/>
    <p:sldLayoutId id="2147483812" r:id="rId104"/>
    <p:sldLayoutId id="2147483813" r:id="rId105"/>
    <p:sldLayoutId id="2147483814" r:id="rId106"/>
    <p:sldLayoutId id="2147483733" r:id="rId107"/>
    <p:sldLayoutId id="2147483734" r:id="rId108"/>
    <p:sldLayoutId id="2147483743" r:id="rId109"/>
    <p:sldLayoutId id="2147483815" r:id="rId110"/>
    <p:sldLayoutId id="2147483747" r:id="rId111"/>
    <p:sldLayoutId id="2147483742" r:id="rId112"/>
    <p:sldLayoutId id="2147483744" r:id="rId113"/>
    <p:sldLayoutId id="2147483746" r:id="rId114"/>
    <p:sldLayoutId id="2147483745" r:id="rId115"/>
    <p:sldLayoutId id="2147483816" r:id="rId116"/>
    <p:sldLayoutId id="2147483817" r:id="rId117"/>
    <p:sldLayoutId id="2147483752" r:id="rId118"/>
    <p:sldLayoutId id="2147483754" r:id="rId119"/>
    <p:sldLayoutId id="2147483756" r:id="rId120"/>
    <p:sldLayoutId id="2147483753" r:id="rId121"/>
    <p:sldLayoutId id="2147483755" r:id="rId122"/>
    <p:sldLayoutId id="2147483757" r:id="rId123"/>
    <p:sldLayoutId id="2147483840" r:id="rId124"/>
    <p:sldLayoutId id="2147483841" r:id="rId125"/>
    <p:sldLayoutId id="2147483842" r:id="rId126"/>
    <p:sldLayoutId id="2147483759" r:id="rId127"/>
    <p:sldLayoutId id="2147483760" r:id="rId128"/>
    <p:sldLayoutId id="2147483761" r:id="rId129"/>
    <p:sldLayoutId id="2147483843" r:id="rId130"/>
    <p:sldLayoutId id="2147483844" r:id="rId131"/>
    <p:sldLayoutId id="2147483845" r:id="rId132"/>
    <p:sldLayoutId id="2147483765" r:id="rId133"/>
    <p:sldLayoutId id="2147483766" r:id="rId134"/>
    <p:sldLayoutId id="2147483849" r:id="rId135"/>
  </p:sldLayoutIdLst>
  <p:hf hdr="0" dt="0"/>
  <p:txStyles>
    <p:titleStyle>
      <a:lvl1pPr algn="l" defTabSz="914377" rtl="0" eaLnBrk="1" latinLnBrk="0" hangingPunct="1">
        <a:lnSpc>
          <a:spcPct val="90000"/>
        </a:lnSpc>
        <a:spcBef>
          <a:spcPct val="0"/>
        </a:spcBef>
        <a:buNone/>
        <a:defRPr sz="4400" kern="1200">
          <a:solidFill>
            <a:schemeClr val="bg2"/>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652C52-CEE8-8443-B4E1-FF357779269F}"/>
              </a:ext>
            </a:extLst>
          </p:cNvPr>
          <p:cNvSpPr/>
          <p:nvPr userDrawn="1"/>
        </p:nvSpPr>
        <p:spPr>
          <a:xfrm>
            <a:off x="0" y="6109909"/>
            <a:ext cx="12192000" cy="750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
        <p:nvSpPr>
          <p:cNvPr id="2" name="Title Placeholder 1">
            <a:extLst>
              <a:ext uri="{FF2B5EF4-FFF2-40B4-BE49-F238E27FC236}">
                <a16:creationId xmlns:a16="http://schemas.microsoft.com/office/drawing/2014/main" id="{DD1A5F53-0B8D-F94E-9639-6A9C8CE1F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E9E11-58CC-F543-AD6A-787F7FDC327B}"/>
              </a:ext>
            </a:extLst>
          </p:cNvPr>
          <p:cNvSpPr>
            <a:spLocks noGrp="1"/>
          </p:cNvSpPr>
          <p:nvPr>
            <p:ph type="body" idx="1"/>
          </p:nvPr>
        </p:nvSpPr>
        <p:spPr>
          <a:xfrm>
            <a:off x="838200" y="1825625"/>
            <a:ext cx="10515600" cy="38893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0AC430A-1F76-EE4D-9A67-181B511DB024}"/>
              </a:ext>
            </a:extLst>
          </p:cNvPr>
          <p:cNvSpPr>
            <a:spLocks noGrp="1"/>
          </p:cNvSpPr>
          <p:nvPr>
            <p:ph type="ftr" sz="quarter" idx="3"/>
          </p:nvPr>
        </p:nvSpPr>
        <p:spPr>
          <a:xfrm>
            <a:off x="3060495" y="6285232"/>
            <a:ext cx="6093102" cy="358354"/>
          </a:xfrm>
          <a:prstGeom prst="rect">
            <a:avLst/>
          </a:prstGeom>
        </p:spPr>
        <p:txBody>
          <a:bodyPr vert="horz" lIns="91440" tIns="45720" rIns="91440" bIns="45720" rtlCol="0" anchor="ctr"/>
          <a:lstStyle>
            <a:lvl1pPr marL="0" marR="0" indent="0" algn="ctr" defTabSz="914377" rtl="0" eaLnBrk="1" fontAlgn="auto" latinLnBrk="0" hangingPunct="1">
              <a:lnSpc>
                <a:spcPct val="100000"/>
              </a:lnSpc>
              <a:spcBef>
                <a:spcPts val="0"/>
              </a:spcBef>
              <a:spcAft>
                <a:spcPts val="0"/>
              </a:spcAft>
              <a:buClrTx/>
              <a:buSzTx/>
              <a:buFontTx/>
              <a:buNone/>
              <a:tabLst/>
              <a:defRPr sz="800">
                <a:solidFill>
                  <a:schemeClr val="bg1"/>
                </a:solidFill>
              </a:defRPr>
            </a:lvl1pPr>
          </a:lstStyle>
          <a:p>
            <a:r>
              <a:rPr lang="en-US">
                <a:solidFill>
                  <a:srgbClr val="FFFFFF"/>
                </a:solidFill>
              </a:rPr>
              <a:t>© 2020 CHS Inc. Internal</a:t>
            </a:r>
          </a:p>
        </p:txBody>
      </p:sp>
      <p:sp>
        <p:nvSpPr>
          <p:cNvPr id="6" name="Slide Number Placeholder 5">
            <a:extLst>
              <a:ext uri="{FF2B5EF4-FFF2-40B4-BE49-F238E27FC236}">
                <a16:creationId xmlns:a16="http://schemas.microsoft.com/office/drawing/2014/main" id="{39B08A98-5F33-AE4C-B9C6-7F03156CD71B}"/>
              </a:ext>
            </a:extLst>
          </p:cNvPr>
          <p:cNvSpPr>
            <a:spLocks noGrp="1"/>
          </p:cNvSpPr>
          <p:nvPr>
            <p:ph type="sldNum" sz="quarter" idx="4"/>
          </p:nvPr>
        </p:nvSpPr>
        <p:spPr>
          <a:xfrm>
            <a:off x="11434745" y="6305551"/>
            <a:ext cx="757255" cy="365125"/>
          </a:xfrm>
          <a:prstGeom prst="rect">
            <a:avLst/>
          </a:prstGeom>
        </p:spPr>
        <p:txBody>
          <a:bodyPr vert="horz" lIns="91440" tIns="45720" rIns="91440" bIns="45720" rtlCol="0" anchor="ctr"/>
          <a:lstStyle>
            <a:lvl1pPr algn="ctr">
              <a:defRPr sz="1000">
                <a:solidFill>
                  <a:schemeClr val="bg1"/>
                </a:solidFill>
              </a:defRPr>
            </a:lvl1pPr>
          </a:lstStyle>
          <a:p>
            <a:fld id="{6A6F46FF-D5FD-D344-AAD7-CAD0D68AD4E5}" type="slidenum">
              <a:rPr lang="en-US" smtClean="0"/>
              <a:pPr/>
              <a:t>‹#›</a:t>
            </a:fld>
            <a:endParaRPr lang="en-US"/>
          </a:p>
        </p:txBody>
      </p:sp>
      <p:pic>
        <p:nvPicPr>
          <p:cNvPr id="8" name="Picture 7">
            <a:extLst>
              <a:ext uri="{FF2B5EF4-FFF2-40B4-BE49-F238E27FC236}">
                <a16:creationId xmlns:a16="http://schemas.microsoft.com/office/drawing/2014/main" id="{2734E42B-B8E5-F649-8D73-573D89ED4BC5}"/>
              </a:ext>
            </a:extLst>
          </p:cNvPr>
          <p:cNvPicPr>
            <a:picLocks noChangeAspect="1"/>
          </p:cNvPicPr>
          <p:nvPr userDrawn="1"/>
        </p:nvPicPr>
        <p:blipFill>
          <a:blip r:embed="rId153" cstate="print">
            <a:extLst>
              <a:ext uri="{28A0092B-C50C-407E-A947-70E740481C1C}">
                <a14:useLocalDpi xmlns:a14="http://schemas.microsoft.com/office/drawing/2010/main"/>
              </a:ext>
            </a:extLst>
          </a:blip>
          <a:stretch>
            <a:fillRect/>
          </a:stretch>
        </p:blipFill>
        <p:spPr>
          <a:xfrm>
            <a:off x="253796" y="6309492"/>
            <a:ext cx="608217" cy="334093"/>
          </a:xfrm>
          <a:prstGeom prst="rect">
            <a:avLst/>
          </a:prstGeom>
        </p:spPr>
      </p:pic>
    </p:spTree>
    <p:extLst>
      <p:ext uri="{BB962C8B-B14F-4D97-AF65-F5344CB8AC3E}">
        <p14:creationId xmlns:p14="http://schemas.microsoft.com/office/powerpoint/2010/main" val="2081326412"/>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 id="2147483873" r:id="rId22"/>
    <p:sldLayoutId id="2147483874" r:id="rId23"/>
    <p:sldLayoutId id="2147483875" r:id="rId24"/>
    <p:sldLayoutId id="2147483876" r:id="rId25"/>
    <p:sldLayoutId id="2147483877" r:id="rId26"/>
    <p:sldLayoutId id="2147483878" r:id="rId27"/>
    <p:sldLayoutId id="2147483879" r:id="rId28"/>
    <p:sldLayoutId id="2147483880" r:id="rId29"/>
    <p:sldLayoutId id="2147483881" r:id="rId30"/>
    <p:sldLayoutId id="2147483882" r:id="rId31"/>
    <p:sldLayoutId id="2147483883" r:id="rId32"/>
    <p:sldLayoutId id="2147483884" r:id="rId33"/>
    <p:sldLayoutId id="2147483885" r:id="rId34"/>
    <p:sldLayoutId id="2147483886" r:id="rId35"/>
    <p:sldLayoutId id="2147483887" r:id="rId36"/>
    <p:sldLayoutId id="2147483888" r:id="rId37"/>
    <p:sldLayoutId id="2147483889" r:id="rId38"/>
    <p:sldLayoutId id="2147483890" r:id="rId39"/>
    <p:sldLayoutId id="2147483891" r:id="rId40"/>
    <p:sldLayoutId id="2147483892" r:id="rId41"/>
    <p:sldLayoutId id="2147483893" r:id="rId42"/>
    <p:sldLayoutId id="2147483894" r:id="rId43"/>
    <p:sldLayoutId id="2147483895" r:id="rId44"/>
    <p:sldLayoutId id="2147483896" r:id="rId45"/>
    <p:sldLayoutId id="2147483897" r:id="rId46"/>
    <p:sldLayoutId id="2147483898" r:id="rId47"/>
    <p:sldLayoutId id="2147483899" r:id="rId48"/>
    <p:sldLayoutId id="2147483900" r:id="rId49"/>
    <p:sldLayoutId id="2147483901" r:id="rId50"/>
    <p:sldLayoutId id="2147483902" r:id="rId51"/>
    <p:sldLayoutId id="2147483903" r:id="rId52"/>
    <p:sldLayoutId id="2147483904" r:id="rId53"/>
    <p:sldLayoutId id="2147483905" r:id="rId54"/>
    <p:sldLayoutId id="2147483906" r:id="rId55"/>
    <p:sldLayoutId id="2147483907" r:id="rId56"/>
    <p:sldLayoutId id="2147483908" r:id="rId57"/>
    <p:sldLayoutId id="2147483909" r:id="rId58"/>
    <p:sldLayoutId id="2147483910" r:id="rId59"/>
    <p:sldLayoutId id="2147483911" r:id="rId60"/>
    <p:sldLayoutId id="2147483912" r:id="rId61"/>
    <p:sldLayoutId id="2147483913" r:id="rId62"/>
    <p:sldLayoutId id="2147483914" r:id="rId63"/>
    <p:sldLayoutId id="2147483915" r:id="rId64"/>
    <p:sldLayoutId id="2147483916" r:id="rId65"/>
    <p:sldLayoutId id="2147483917" r:id="rId66"/>
    <p:sldLayoutId id="2147483918" r:id="rId67"/>
    <p:sldLayoutId id="2147483919" r:id="rId68"/>
    <p:sldLayoutId id="2147483920" r:id="rId69"/>
    <p:sldLayoutId id="2147483921" r:id="rId70"/>
    <p:sldLayoutId id="2147483922" r:id="rId71"/>
    <p:sldLayoutId id="2147483923" r:id="rId72"/>
    <p:sldLayoutId id="2147483924" r:id="rId73"/>
    <p:sldLayoutId id="2147483925" r:id="rId74"/>
    <p:sldLayoutId id="2147483926" r:id="rId75"/>
    <p:sldLayoutId id="2147483927" r:id="rId76"/>
    <p:sldLayoutId id="2147483928" r:id="rId77"/>
    <p:sldLayoutId id="2147483929" r:id="rId78"/>
    <p:sldLayoutId id="2147483930" r:id="rId79"/>
    <p:sldLayoutId id="2147483931" r:id="rId80"/>
    <p:sldLayoutId id="2147483932" r:id="rId81"/>
    <p:sldLayoutId id="2147483933" r:id="rId82"/>
    <p:sldLayoutId id="2147483934" r:id="rId83"/>
    <p:sldLayoutId id="2147483935" r:id="rId84"/>
    <p:sldLayoutId id="2147483936" r:id="rId85"/>
    <p:sldLayoutId id="2147483937" r:id="rId86"/>
    <p:sldLayoutId id="2147483938" r:id="rId87"/>
    <p:sldLayoutId id="2147483939" r:id="rId88"/>
    <p:sldLayoutId id="2147483940" r:id="rId89"/>
    <p:sldLayoutId id="2147483941" r:id="rId90"/>
    <p:sldLayoutId id="2147483942" r:id="rId91"/>
    <p:sldLayoutId id="2147483943" r:id="rId92"/>
    <p:sldLayoutId id="2147483944" r:id="rId93"/>
    <p:sldLayoutId id="2147483945" r:id="rId94"/>
    <p:sldLayoutId id="2147483946" r:id="rId95"/>
    <p:sldLayoutId id="2147483947" r:id="rId96"/>
    <p:sldLayoutId id="2147483948" r:id="rId97"/>
    <p:sldLayoutId id="2147483949" r:id="rId98"/>
    <p:sldLayoutId id="2147483950" r:id="rId99"/>
    <p:sldLayoutId id="2147483951" r:id="rId100"/>
    <p:sldLayoutId id="2147483952" r:id="rId101"/>
    <p:sldLayoutId id="2147483953" r:id="rId102"/>
    <p:sldLayoutId id="2147483954" r:id="rId103"/>
    <p:sldLayoutId id="2147483955" r:id="rId104"/>
    <p:sldLayoutId id="2147483956" r:id="rId105"/>
    <p:sldLayoutId id="2147483957" r:id="rId106"/>
    <p:sldLayoutId id="2147483958" r:id="rId107"/>
    <p:sldLayoutId id="2147483959" r:id="rId108"/>
    <p:sldLayoutId id="2147483960" r:id="rId109"/>
    <p:sldLayoutId id="2147483961" r:id="rId110"/>
    <p:sldLayoutId id="2147483962" r:id="rId111"/>
    <p:sldLayoutId id="2147483963" r:id="rId112"/>
    <p:sldLayoutId id="2147483964" r:id="rId113"/>
    <p:sldLayoutId id="2147483965" r:id="rId114"/>
    <p:sldLayoutId id="2147483966" r:id="rId115"/>
    <p:sldLayoutId id="2147483967" r:id="rId116"/>
    <p:sldLayoutId id="2147483968" r:id="rId117"/>
    <p:sldLayoutId id="2147483969" r:id="rId118"/>
    <p:sldLayoutId id="2147483970" r:id="rId119"/>
    <p:sldLayoutId id="2147483971" r:id="rId120"/>
    <p:sldLayoutId id="2147483972" r:id="rId121"/>
    <p:sldLayoutId id="2147483973" r:id="rId122"/>
    <p:sldLayoutId id="2147483974" r:id="rId123"/>
    <p:sldLayoutId id="2147483975" r:id="rId124"/>
    <p:sldLayoutId id="2147483976" r:id="rId125"/>
    <p:sldLayoutId id="2147483977" r:id="rId126"/>
    <p:sldLayoutId id="2147483978" r:id="rId127"/>
    <p:sldLayoutId id="2147483979" r:id="rId128"/>
    <p:sldLayoutId id="2147483980" r:id="rId129"/>
    <p:sldLayoutId id="2147483981" r:id="rId130"/>
    <p:sldLayoutId id="2147483982" r:id="rId131"/>
    <p:sldLayoutId id="2147483983" r:id="rId132"/>
    <p:sldLayoutId id="2147483984" r:id="rId133"/>
    <p:sldLayoutId id="2147483985" r:id="rId134"/>
    <p:sldLayoutId id="2147483986" r:id="rId135"/>
    <p:sldLayoutId id="2147483987" r:id="rId136"/>
    <p:sldLayoutId id="2147483988" r:id="rId137"/>
    <p:sldLayoutId id="2147483989" r:id="rId138"/>
    <p:sldLayoutId id="2147483990" r:id="rId139"/>
    <p:sldLayoutId id="2147483991" r:id="rId140"/>
    <p:sldLayoutId id="2147483992" r:id="rId141"/>
    <p:sldLayoutId id="2147483993" r:id="rId142"/>
    <p:sldLayoutId id="2147483994" r:id="rId143"/>
    <p:sldLayoutId id="2147483995" r:id="rId144"/>
    <p:sldLayoutId id="2147483996" r:id="rId145"/>
    <p:sldLayoutId id="2147483997" r:id="rId146"/>
    <p:sldLayoutId id="2147483998" r:id="rId147"/>
    <p:sldLayoutId id="2147483999" r:id="rId148"/>
    <p:sldLayoutId id="2147484000" r:id="rId149"/>
    <p:sldLayoutId id="2147484001" r:id="rId150"/>
    <p:sldLayoutId id="2147484002" r:id="rId151"/>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6.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48.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3721E3A3-51F3-423F-8E5F-7E60C1875A47}"/>
              </a:ext>
            </a:extLst>
          </p:cNvPr>
          <p:cNvSpPr>
            <a:spLocks noGrp="1"/>
          </p:cNvSpPr>
          <p:nvPr>
            <p:ph type="body" sz="quarter" idx="13"/>
          </p:nvPr>
        </p:nvSpPr>
        <p:spPr>
          <a:xfrm>
            <a:off x="5068654" y="3257361"/>
            <a:ext cx="6693418" cy="785250"/>
          </a:xfrm>
        </p:spPr>
        <p:txBody>
          <a:bodyPr vert="horz" lIns="91440" tIns="45720" rIns="91440" bIns="45720" rtlCol="0" anchor="t">
            <a:normAutofit fontScale="92500" lnSpcReduction="10000"/>
          </a:bodyPr>
          <a:lstStyle/>
          <a:p>
            <a:r>
              <a:rPr lang="en-US" dirty="0">
                <a:latin typeface="Arial"/>
                <a:cs typeface="Arial"/>
              </a:rPr>
              <a:t>Virtual Agent Implementation Plan </a:t>
            </a:r>
            <a:r>
              <a:rPr lang="en-US" sz="2400" dirty="0">
                <a:latin typeface="Arial"/>
                <a:cs typeface="Arial"/>
              </a:rPr>
              <a:t>(MVP)</a:t>
            </a:r>
            <a:endParaRPr lang="en-US" dirty="0">
              <a:latin typeface="Arial"/>
              <a:cs typeface="Arial"/>
            </a:endParaRPr>
          </a:p>
        </p:txBody>
      </p:sp>
      <p:sp>
        <p:nvSpPr>
          <p:cNvPr id="4" name="Slide Number Placeholder 3">
            <a:extLst>
              <a:ext uri="{FF2B5EF4-FFF2-40B4-BE49-F238E27FC236}">
                <a16:creationId xmlns:a16="http://schemas.microsoft.com/office/drawing/2014/main" id="{DA06A924-5122-974A-A9EB-44B571A3097E}"/>
              </a:ext>
            </a:extLst>
          </p:cNvPr>
          <p:cNvSpPr>
            <a:spLocks noGrp="1"/>
          </p:cNvSpPr>
          <p:nvPr>
            <p:ph type="sldNum" sz="quarter" idx="16"/>
          </p:nvPr>
        </p:nvSpPr>
        <p:spPr/>
        <p:txBody>
          <a:bodyPr/>
          <a:lstStyle/>
          <a:p>
            <a:fld id="{6A6F46FF-D5FD-D344-AAD7-CAD0D68AD4E5}" type="slidenum">
              <a:rPr lang="en-US" smtClean="0"/>
              <a:pPr/>
              <a:t>1</a:t>
            </a:fld>
            <a:endParaRPr lang="en-US"/>
          </a:p>
        </p:txBody>
      </p:sp>
      <p:sp>
        <p:nvSpPr>
          <p:cNvPr id="47" name="Text Placeholder 46">
            <a:extLst>
              <a:ext uri="{FF2B5EF4-FFF2-40B4-BE49-F238E27FC236}">
                <a16:creationId xmlns:a16="http://schemas.microsoft.com/office/drawing/2014/main" id="{757F0BC2-C165-47C7-9D59-C2BB324E2EFF}"/>
              </a:ext>
            </a:extLst>
          </p:cNvPr>
          <p:cNvSpPr>
            <a:spLocks noGrp="1"/>
          </p:cNvSpPr>
          <p:nvPr>
            <p:ph type="body" sz="quarter" idx="14"/>
          </p:nvPr>
        </p:nvSpPr>
        <p:spPr>
          <a:xfrm>
            <a:off x="5290035" y="4664376"/>
            <a:ext cx="4960870" cy="647459"/>
          </a:xfrm>
        </p:spPr>
        <p:txBody>
          <a:bodyPr/>
          <a:lstStyle/>
          <a:p>
            <a:r>
              <a:rPr lang="en-US" sz="2000" dirty="0"/>
              <a:t>MM, DD, 2024</a:t>
            </a:r>
          </a:p>
        </p:txBody>
      </p:sp>
      <p:sp>
        <p:nvSpPr>
          <p:cNvPr id="10" name="Footer Placeholder 4">
            <a:extLst>
              <a:ext uri="{FF2B5EF4-FFF2-40B4-BE49-F238E27FC236}">
                <a16:creationId xmlns:a16="http://schemas.microsoft.com/office/drawing/2014/main" id="{C236081D-7C15-AB44-82FB-5B662030849D}"/>
              </a:ext>
            </a:extLst>
          </p:cNvPr>
          <p:cNvSpPr>
            <a:spLocks noGrp="1"/>
          </p:cNvSpPr>
          <p:nvPr>
            <p:ph type="ftr" sz="quarter" idx="3"/>
          </p:nvPr>
        </p:nvSpPr>
        <p:spPr>
          <a:prstGeom prst="rect">
            <a:avLst/>
          </a:prstGeom>
        </p:spPr>
        <p:txBody>
          <a:bodyPr vert="horz" lIns="91440" tIns="45720" rIns="91440" bIns="45720" rtlCol="0" anchor="ctr"/>
          <a:lstStyle>
            <a:lvl1pPr marL="0" marR="0" indent="0" algn="ctr" defTabSz="914377" rtl="0" eaLnBrk="1" fontAlgn="auto" latinLnBrk="0" hangingPunct="1">
              <a:lnSpc>
                <a:spcPct val="100000"/>
              </a:lnSpc>
              <a:spcBef>
                <a:spcPts val="0"/>
              </a:spcBef>
              <a:spcAft>
                <a:spcPts val="0"/>
              </a:spcAft>
              <a:buClrTx/>
              <a:buSzTx/>
              <a:buFontTx/>
              <a:buNone/>
              <a:tabLst/>
              <a:defRPr sz="800">
                <a:solidFill>
                  <a:schemeClr val="bg1"/>
                </a:solidFill>
              </a:defRPr>
            </a:lvl1pPr>
          </a:lstStyle>
          <a:p>
            <a:r>
              <a:rPr lang="en-US">
                <a:solidFill>
                  <a:srgbClr val="FFFFFF"/>
                </a:solidFill>
              </a:rPr>
              <a:t>© 2024 CHS Inc. Internal</a:t>
            </a:r>
          </a:p>
        </p:txBody>
      </p:sp>
    </p:spTree>
    <p:extLst>
      <p:ext uri="{BB962C8B-B14F-4D97-AF65-F5344CB8AC3E}">
        <p14:creationId xmlns:p14="http://schemas.microsoft.com/office/powerpoint/2010/main" val="153589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002FE-5ED0-E986-FF91-64623AC1F66D}"/>
              </a:ext>
            </a:extLst>
          </p:cNvPr>
          <p:cNvSpPr>
            <a:spLocks noGrp="1"/>
          </p:cNvSpPr>
          <p:nvPr>
            <p:ph type="sldNum" sz="quarter" idx="11"/>
          </p:nvPr>
        </p:nvSpPr>
        <p:spPr/>
        <p:txBody>
          <a:bodyPr/>
          <a:lstStyle/>
          <a:p>
            <a:fld id="{6A6F46FF-D5FD-D344-AAD7-CAD0D68AD4E5}" type="slidenum">
              <a:rPr lang="en-US" smtClean="0"/>
              <a:pPr/>
              <a:t>10</a:t>
            </a:fld>
            <a:endParaRPr lang="en-US"/>
          </a:p>
        </p:txBody>
      </p:sp>
      <p:sp>
        <p:nvSpPr>
          <p:cNvPr id="5" name="Footer Placeholder 4">
            <a:extLst>
              <a:ext uri="{FF2B5EF4-FFF2-40B4-BE49-F238E27FC236}">
                <a16:creationId xmlns:a16="http://schemas.microsoft.com/office/drawing/2014/main" id="{D82E1B83-8C11-8607-7C18-400B07BFF106}"/>
              </a:ext>
            </a:extLst>
          </p:cNvPr>
          <p:cNvSpPr>
            <a:spLocks noGrp="1"/>
          </p:cNvSpPr>
          <p:nvPr>
            <p:ph type="ftr" sz="quarter" idx="10"/>
          </p:nvPr>
        </p:nvSpPr>
        <p:spPr/>
        <p:txBody>
          <a:bodyPr/>
          <a:lstStyle/>
          <a:p>
            <a:r>
              <a:rPr lang="en-US"/>
              <a:t>© 2024 CHS Inc. Internal</a:t>
            </a:r>
          </a:p>
        </p:txBody>
      </p:sp>
      <p:pic>
        <p:nvPicPr>
          <p:cNvPr id="2050" name="Picture 2">
            <a:extLst>
              <a:ext uri="{FF2B5EF4-FFF2-40B4-BE49-F238E27FC236}">
                <a16:creationId xmlns:a16="http://schemas.microsoft.com/office/drawing/2014/main" id="{310B1A3A-2EF6-0788-2BD4-BE775CFFC6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 t="3750" r="-202" b="4740"/>
          <a:stretch/>
        </p:blipFill>
        <p:spPr bwMode="auto">
          <a:xfrm>
            <a:off x="2736829" y="404914"/>
            <a:ext cx="6718342" cy="566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21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E68973-3C4C-004C-5B12-C04792DC40D9}"/>
              </a:ext>
            </a:extLst>
          </p:cNvPr>
          <p:cNvSpPr>
            <a:spLocks noGrp="1"/>
          </p:cNvSpPr>
          <p:nvPr>
            <p:ph type="sldNum" sz="quarter" idx="11"/>
          </p:nvPr>
        </p:nvSpPr>
        <p:spPr/>
        <p:txBody>
          <a:bodyPr/>
          <a:lstStyle/>
          <a:p>
            <a:fld id="{6A6F46FF-D5FD-D344-AAD7-CAD0D68AD4E5}" type="slidenum">
              <a:rPr lang="en-US" smtClean="0"/>
              <a:pPr/>
              <a:t>11</a:t>
            </a:fld>
            <a:endParaRPr lang="en-US"/>
          </a:p>
        </p:txBody>
      </p:sp>
      <p:sp>
        <p:nvSpPr>
          <p:cNvPr id="3" name="Text Placeholder 2">
            <a:extLst>
              <a:ext uri="{FF2B5EF4-FFF2-40B4-BE49-F238E27FC236}">
                <a16:creationId xmlns:a16="http://schemas.microsoft.com/office/drawing/2014/main" id="{73BFC761-A30D-0BEE-90B6-AD6C5F4D01F8}"/>
              </a:ext>
            </a:extLst>
          </p:cNvPr>
          <p:cNvSpPr>
            <a:spLocks noGrp="1"/>
          </p:cNvSpPr>
          <p:nvPr>
            <p:ph type="body" sz="quarter" idx="16"/>
          </p:nvPr>
        </p:nvSpPr>
        <p:spPr>
          <a:xfrm>
            <a:off x="707218" y="326132"/>
            <a:ext cx="10777564" cy="1093449"/>
          </a:xfrm>
        </p:spPr>
        <p:txBody>
          <a:bodyPr/>
          <a:lstStyle/>
          <a:p>
            <a:r>
              <a:rPr lang="en-US" dirty="0"/>
              <a:t>Success Metrics</a:t>
            </a:r>
          </a:p>
          <a:p>
            <a:r>
              <a:rPr lang="en-US" sz="2000" dirty="0"/>
              <a:t>Conversational Analytics</a:t>
            </a:r>
          </a:p>
        </p:txBody>
      </p:sp>
      <p:sp>
        <p:nvSpPr>
          <p:cNvPr id="4" name="Text Placeholder 3">
            <a:extLst>
              <a:ext uri="{FF2B5EF4-FFF2-40B4-BE49-F238E27FC236}">
                <a16:creationId xmlns:a16="http://schemas.microsoft.com/office/drawing/2014/main" id="{199AEB79-D995-8479-A57B-2C60626BD979}"/>
              </a:ext>
            </a:extLst>
          </p:cNvPr>
          <p:cNvSpPr>
            <a:spLocks noGrp="1"/>
          </p:cNvSpPr>
          <p:nvPr>
            <p:ph type="body" sz="quarter" idx="12"/>
          </p:nvPr>
        </p:nvSpPr>
        <p:spPr>
          <a:xfrm>
            <a:off x="824282" y="1752070"/>
            <a:ext cx="10081012" cy="4200673"/>
          </a:xfrm>
        </p:spPr>
        <p:txBody>
          <a:bodyPr/>
          <a:lstStyle/>
          <a:p>
            <a:pPr marL="0" indent="0">
              <a:buNone/>
            </a:pPr>
            <a:r>
              <a:rPr lang="en-US" sz="2000" b="1" dirty="0">
                <a:solidFill>
                  <a:schemeClr val="accent5"/>
                </a:solidFill>
              </a:rPr>
              <a:t>Virtual Agent Dashboard</a:t>
            </a:r>
          </a:p>
          <a:p>
            <a:r>
              <a:rPr lang="en-US" sz="2000" b="1" dirty="0"/>
              <a:t>User Adoption rate: </a:t>
            </a:r>
            <a:r>
              <a:rPr lang="en-US" sz="2000" dirty="0"/>
              <a:t>Measure how many users are actively using the virtual agent.</a:t>
            </a:r>
          </a:p>
          <a:p>
            <a:r>
              <a:rPr lang="en-US" sz="2000" b="1" dirty="0"/>
              <a:t>Deflection rate: </a:t>
            </a:r>
            <a:r>
              <a:rPr lang="en-US" sz="2000" dirty="0"/>
              <a:t>Percentage of issues resolved by the virtual agent without needing agent intervention.</a:t>
            </a:r>
          </a:p>
          <a:p>
            <a:r>
              <a:rPr lang="en-US" sz="2000" b="1" dirty="0"/>
              <a:t>ITSC Deflection rate: </a:t>
            </a:r>
            <a:r>
              <a:rPr lang="en-US" sz="2000" dirty="0"/>
              <a:t>The interactions that the virtual agent deflecting to ITSC live agent.</a:t>
            </a:r>
          </a:p>
          <a:p>
            <a:r>
              <a:rPr lang="en-US" sz="2000" b="1" dirty="0"/>
              <a:t>Error/Accuracy rate: </a:t>
            </a:r>
            <a:r>
              <a:rPr lang="en-US" sz="2000" dirty="0"/>
              <a:t>Track the number of incorrect/accurate responses.</a:t>
            </a:r>
          </a:p>
          <a:p>
            <a:r>
              <a:rPr lang="en-US" sz="2000" b="1" dirty="0"/>
              <a:t>Engagement metrics</a:t>
            </a:r>
          </a:p>
          <a:p>
            <a:r>
              <a:rPr lang="en-US" sz="2000" b="1" dirty="0"/>
              <a:t>Positive user feedback</a:t>
            </a:r>
          </a:p>
          <a:p>
            <a:r>
              <a:rPr lang="en-US" sz="2000" b="1" dirty="0"/>
              <a:t>Time savings: </a:t>
            </a:r>
            <a:r>
              <a:rPr lang="en-US" sz="2000" dirty="0"/>
              <a:t>Estimate time reduction due to the virtual agent handling tasks.</a:t>
            </a:r>
            <a:endParaRPr lang="en-US" sz="2000" b="1" dirty="0"/>
          </a:p>
        </p:txBody>
      </p:sp>
      <p:sp>
        <p:nvSpPr>
          <p:cNvPr id="5" name="Footer Placeholder 4">
            <a:extLst>
              <a:ext uri="{FF2B5EF4-FFF2-40B4-BE49-F238E27FC236}">
                <a16:creationId xmlns:a16="http://schemas.microsoft.com/office/drawing/2014/main" id="{EFD56A4E-72ED-33C7-1E6F-3EC3A7CA24B3}"/>
              </a:ext>
            </a:extLst>
          </p:cNvPr>
          <p:cNvSpPr>
            <a:spLocks noGrp="1"/>
          </p:cNvSpPr>
          <p:nvPr>
            <p:ph type="ftr" sz="quarter" idx="10"/>
          </p:nvPr>
        </p:nvSpPr>
        <p:spPr/>
        <p:txBody>
          <a:bodyPr/>
          <a:lstStyle/>
          <a:p>
            <a:r>
              <a:rPr lang="en-US"/>
              <a:t>© 2021 CHS Inc. Internal</a:t>
            </a:r>
          </a:p>
        </p:txBody>
      </p:sp>
      <p:pic>
        <p:nvPicPr>
          <p:cNvPr id="7" name="Picture 6">
            <a:extLst>
              <a:ext uri="{FF2B5EF4-FFF2-40B4-BE49-F238E27FC236}">
                <a16:creationId xmlns:a16="http://schemas.microsoft.com/office/drawing/2014/main" id="{DAA8DCB9-69DF-590B-4874-1B27E6E34B58}"/>
              </a:ext>
            </a:extLst>
          </p:cNvPr>
          <p:cNvPicPr>
            <a:picLocks noChangeAspect="1"/>
          </p:cNvPicPr>
          <p:nvPr/>
        </p:nvPicPr>
        <p:blipFill>
          <a:blip r:embed="rId2"/>
          <a:stretch>
            <a:fillRect/>
          </a:stretch>
        </p:blipFill>
        <p:spPr>
          <a:xfrm>
            <a:off x="8641080" y="271034"/>
            <a:ext cx="3172292" cy="1841847"/>
          </a:xfrm>
          <a:prstGeom prst="rect">
            <a:avLst/>
          </a:prstGeom>
        </p:spPr>
      </p:pic>
    </p:spTree>
    <p:extLst>
      <p:ext uri="{BB962C8B-B14F-4D97-AF65-F5344CB8AC3E}">
        <p14:creationId xmlns:p14="http://schemas.microsoft.com/office/powerpoint/2010/main" val="9956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3E9CEF-2F4E-4963-9AEB-A9038CB0EFA0}"/>
              </a:ext>
            </a:extLst>
          </p:cNvPr>
          <p:cNvSpPr>
            <a:spLocks noGrp="1"/>
          </p:cNvSpPr>
          <p:nvPr>
            <p:ph type="ftr" sz="quarter" idx="10"/>
          </p:nvPr>
        </p:nvSpPr>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a:ea typeface="+mn-ea"/>
                <a:cs typeface="+mn-cs"/>
              </a:rPr>
              <a:t>© 2024 CHS Inc. Internal</a:t>
            </a:r>
          </a:p>
        </p:txBody>
      </p:sp>
      <p:sp>
        <p:nvSpPr>
          <p:cNvPr id="3" name="Slide Number Placeholder 2">
            <a:extLst>
              <a:ext uri="{FF2B5EF4-FFF2-40B4-BE49-F238E27FC236}">
                <a16:creationId xmlns:a16="http://schemas.microsoft.com/office/drawing/2014/main" id="{6A62E540-0B57-4F22-BAC6-C5F76549F6E9}"/>
              </a:ext>
            </a:extLst>
          </p:cNvPr>
          <p:cNvSpPr>
            <a:spLocks noGrp="1"/>
          </p:cNvSpPr>
          <p:nvPr>
            <p:ph type="sldNum" sz="quarter" idx="11"/>
          </p:nvPr>
        </p:nvSpPr>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6A6F46FF-D5FD-D344-AAD7-CAD0D68AD4E5}" type="slidenum">
              <a:rPr kumimoji="0" lang="en-US" sz="10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ctr" defTabSz="914377"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 name="Text Placeholder 3">
            <a:extLst>
              <a:ext uri="{FF2B5EF4-FFF2-40B4-BE49-F238E27FC236}">
                <a16:creationId xmlns:a16="http://schemas.microsoft.com/office/drawing/2014/main" id="{86A7D3EA-AFA5-4555-AA71-794A7AD1C46F}"/>
              </a:ext>
            </a:extLst>
          </p:cNvPr>
          <p:cNvSpPr>
            <a:spLocks noGrp="1"/>
          </p:cNvSpPr>
          <p:nvPr>
            <p:ph type="body" sz="quarter" idx="16"/>
          </p:nvPr>
        </p:nvSpPr>
        <p:spPr>
          <a:xfrm>
            <a:off x="479051" y="188343"/>
            <a:ext cx="10777564" cy="805213"/>
          </a:xfrm>
        </p:spPr>
        <p:txBody>
          <a:bodyPr/>
          <a:lstStyle/>
          <a:p>
            <a:r>
              <a:rPr lang="en-US"/>
              <a:t>Forward-Looking Statements</a:t>
            </a:r>
          </a:p>
        </p:txBody>
      </p:sp>
      <p:sp>
        <p:nvSpPr>
          <p:cNvPr id="9" name="Text Placeholder 4">
            <a:extLst>
              <a:ext uri="{FF2B5EF4-FFF2-40B4-BE49-F238E27FC236}">
                <a16:creationId xmlns:a16="http://schemas.microsoft.com/office/drawing/2014/main" id="{0AC3089E-8A10-443E-8C46-36542EF45721}"/>
              </a:ext>
            </a:extLst>
          </p:cNvPr>
          <p:cNvSpPr>
            <a:spLocks noGrp="1"/>
          </p:cNvSpPr>
          <p:nvPr>
            <p:ph type="body" sz="quarter" idx="12"/>
          </p:nvPr>
        </p:nvSpPr>
        <p:spPr>
          <a:xfrm>
            <a:off x="367749" y="993556"/>
            <a:ext cx="11627736" cy="5069314"/>
          </a:xfrm>
        </p:spPr>
        <p:txBody>
          <a:bodyPr vert="horz" lIns="91440" tIns="91440" rIns="91440" bIns="45720" rtlCol="0" anchor="t">
            <a:noAutofit/>
          </a:bodyPr>
          <a:lstStyle/>
          <a:p>
            <a:pPr marL="0" indent="0">
              <a:lnSpc>
                <a:spcPct val="107000"/>
              </a:lnSpc>
              <a:spcBef>
                <a:spcPts val="0"/>
              </a:spcBef>
              <a:spcAft>
                <a:spcPts val="800"/>
              </a:spcAft>
              <a:buNone/>
            </a:pPr>
            <a:r>
              <a:rPr lang="en-US" sz="1150" i="1">
                <a:effectLst/>
                <a:latin typeface="Arial" panose="020B0604020202020204" pitchFamily="34" charset="0"/>
                <a:ea typeface="Arial" panose="020B0604020202020204" pitchFamily="34" charset="0"/>
                <a:cs typeface="Times New Roman" panose="02020603050405020304" pitchFamily="18" charset="0"/>
              </a:rPr>
              <a:t>This document and other CHS Inc. publicly available documents contain, and CHS officers and representatives may from time to time make, "forward-looking statements" within the meaning of the safe harbor provisions of the U.S. Private Securities Litigation Reform Act of 1995. Forward-looking statements can be identified by words such as "anticipate," "intend," "plan," "goal," "seek," "believe," "project," "estimate," "expect," "strategy," "future," "likely," "may," "should," "will" and similar references to future periods. Forward-looking statements are neither historical facts nor assurances of future performance. Instead, they are based only on CHS current beliefs, expectations and assumptions regarding the future of its businesses, financial condition and results of operations, future plans and strategies, projections, anticipated events and trends, the economy and other future conditions. Because forward-looking statements relate to the future, they are subject to inherent uncertainties, risks and changes in circumstances that are difficult to predict and many of which are outside of CHS control. CHS actual results and financial condition may differ materially from those indicated in the forward-looking statements. Therefore, you should not place undue reliance on any of these forward-looking statements. Important factors that could cause CHS actual results and financial condition to differ materially from those indicated in the forward-looking statements are discussed or identified in CHS filings made with the U.S. Securities and Exchange Commission, including in the "Risk Factors" discussion in Item 1A of CHS Annual Report on Form 10-K for the fiscal year ended August 31, 2022, as supplemented by the "Risk Factors" discussion in our Quarterly Report on Form 10-Q for the quarter ended February 28, 2023. These factors may include: changes in commodity prices; the impact of government policies, mandates, regulations and trade agreements; global and regional political, economic, legal and other risks of doing business globally; the ongoing war between Russia and Ukraine; the impact of inflation; the impact of epidemics, pandemics, outbreaks of disease and other adverse public health developments, including COVID-19; the impact of market acceptance of alternatives to refined petroleum products; consolidation among our suppliers and customers; nonperformance by contractual counterparties; changes in federal income tax laws or our tax status; the impact of compliance or noncompliance with applicable laws and regulations; the impact of any governmental investigations; the impact of environmental liabilities and litigation; actual or perceived quality, safety or health risks associated with our products; the impact of seasonality; the effectiveness of our risk management strategies; business interruptions, casualty losses and supply chain issues; the impact of workforce factors; our funding needs and financing sources; financial institutions’ and other capital sources’ policies concerning energy-related businesses; uncertainty regarding the transition away from LIBOR and the replacement of LIBOR with an alternative reference rate; technological improvements that decrease the demand for our agronomy and energy products; our ability to complete, integrate and benefit from acquisitions, strategic alliances, joint ventures, divestitures and other </a:t>
            </a:r>
            <a:r>
              <a:rPr lang="en-US" sz="1150" i="1" err="1">
                <a:effectLst/>
                <a:latin typeface="Arial" panose="020B0604020202020204" pitchFamily="34" charset="0"/>
                <a:ea typeface="Arial" panose="020B0604020202020204" pitchFamily="34" charset="0"/>
                <a:cs typeface="Times New Roman" panose="02020603050405020304" pitchFamily="18" charset="0"/>
              </a:rPr>
              <a:t>nonordinary</a:t>
            </a:r>
            <a:r>
              <a:rPr lang="en-US" sz="1150" i="1">
                <a:effectLst/>
                <a:latin typeface="Arial" panose="020B0604020202020204" pitchFamily="34" charset="0"/>
                <a:ea typeface="Arial" panose="020B0604020202020204" pitchFamily="34" charset="0"/>
                <a:cs typeface="Times New Roman" panose="02020603050405020304" pitchFamily="18" charset="0"/>
              </a:rPr>
              <a:t> course-of-business events; security breaches or other disruptions to our information technology systems or assets; the impact of our environmental, social and governance practices, including failures or delays in achieving our strategies or expectations related to climate change or other environmental matters; the impairment of long-lived assets; the impact of bank failures; and other factors affecting our businesses generally. Any forward-looking statements made by CHS in this document are based only on information currently available to CHS and speak only as of the date on which the statement is made. CHS undertakes no obligation to update any forward-looking statement, whether written or oral, that may be made from time to time, whether as a result of new information, future developments or otherwise except as required by applicable law.</a:t>
            </a:r>
            <a:endParaRPr lang="en-US" sz="1150" i="1">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a:p>
        </p:txBody>
      </p:sp>
    </p:spTree>
    <p:extLst>
      <p:ext uri="{BB962C8B-B14F-4D97-AF65-F5344CB8AC3E}">
        <p14:creationId xmlns:p14="http://schemas.microsoft.com/office/powerpoint/2010/main" val="40203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2C4586-D746-49BA-9E15-99375E1C29A3}"/>
              </a:ext>
            </a:extLst>
          </p:cNvPr>
          <p:cNvSpPr>
            <a:spLocks noGrp="1"/>
          </p:cNvSpPr>
          <p:nvPr>
            <p:ph type="ftr" sz="quarter" idx="10"/>
          </p:nvPr>
        </p:nvSpPr>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anose="020B0604020202020204"/>
                <a:ea typeface="+mn-ea"/>
                <a:cs typeface="+mn-cs"/>
              </a:rPr>
              <a:t>© </a:t>
            </a:r>
            <a:r>
              <a:rPr lang="en-US">
                <a:solidFill>
                  <a:srgbClr val="FFFFFF"/>
                </a:solidFill>
                <a:latin typeface="Arial" panose="020B0604020202020204"/>
              </a:rPr>
              <a:t>2024</a:t>
            </a:r>
            <a:r>
              <a:rPr kumimoji="0" lang="en-US" sz="800" b="0" i="0" u="none" strike="noStrike" kern="1200" cap="none" spc="0" normalizeH="0" baseline="0" noProof="0">
                <a:ln>
                  <a:noFill/>
                </a:ln>
                <a:solidFill>
                  <a:srgbClr val="FFFFFF"/>
                </a:solidFill>
                <a:effectLst/>
                <a:uLnTx/>
                <a:uFillTx/>
                <a:latin typeface="Arial" panose="020B0604020202020204"/>
                <a:ea typeface="+mn-ea"/>
                <a:cs typeface="+mn-cs"/>
              </a:rPr>
              <a:t> CHS Inc. Internal</a:t>
            </a:r>
          </a:p>
        </p:txBody>
      </p:sp>
      <p:sp>
        <p:nvSpPr>
          <p:cNvPr id="3" name="Slide Number Placeholder 2">
            <a:extLst>
              <a:ext uri="{FF2B5EF4-FFF2-40B4-BE49-F238E27FC236}">
                <a16:creationId xmlns:a16="http://schemas.microsoft.com/office/drawing/2014/main" id="{BDEC39A4-0B3E-4BC7-BD59-147C26676C43}"/>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6F46FF-D5FD-D344-AAD7-CAD0D68AD4E5}" type="slidenum">
              <a:rPr kumimoji="0" lang="en-US" sz="10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2250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9FAF4-156E-68D4-9CF7-5CA06F4444A2}"/>
              </a:ext>
            </a:extLst>
          </p:cNvPr>
          <p:cNvSpPr>
            <a:spLocks noGrp="1"/>
          </p:cNvSpPr>
          <p:nvPr>
            <p:ph type="sldNum" sz="quarter" idx="11"/>
          </p:nvPr>
        </p:nvSpPr>
        <p:spPr/>
        <p:txBody>
          <a:bodyPr/>
          <a:lstStyle/>
          <a:p>
            <a:fld id="{6A6F46FF-D5FD-D344-AAD7-CAD0D68AD4E5}" type="slidenum">
              <a:rPr lang="en-US" smtClean="0"/>
              <a:pPr/>
              <a:t>2</a:t>
            </a:fld>
            <a:endParaRPr lang="en-US"/>
          </a:p>
        </p:txBody>
      </p:sp>
      <p:sp>
        <p:nvSpPr>
          <p:cNvPr id="3" name="Text Placeholder 2">
            <a:extLst>
              <a:ext uri="{FF2B5EF4-FFF2-40B4-BE49-F238E27FC236}">
                <a16:creationId xmlns:a16="http://schemas.microsoft.com/office/drawing/2014/main" id="{8AF0298C-5D8E-B177-822C-296C6D1AF467}"/>
              </a:ext>
            </a:extLst>
          </p:cNvPr>
          <p:cNvSpPr>
            <a:spLocks noGrp="1"/>
          </p:cNvSpPr>
          <p:nvPr>
            <p:ph type="body" sz="quarter" idx="16"/>
          </p:nvPr>
        </p:nvSpPr>
        <p:spPr/>
        <p:txBody>
          <a:bodyPr/>
          <a:lstStyle/>
          <a:p>
            <a:r>
              <a:rPr lang="en-US" dirty="0"/>
              <a:t>Agenda</a:t>
            </a:r>
          </a:p>
        </p:txBody>
      </p:sp>
      <p:sp>
        <p:nvSpPr>
          <p:cNvPr id="4" name="Text Placeholder 3">
            <a:extLst>
              <a:ext uri="{FF2B5EF4-FFF2-40B4-BE49-F238E27FC236}">
                <a16:creationId xmlns:a16="http://schemas.microsoft.com/office/drawing/2014/main" id="{3FD6AF9D-D9AA-791F-54B2-7906A1A914B2}"/>
              </a:ext>
            </a:extLst>
          </p:cNvPr>
          <p:cNvSpPr>
            <a:spLocks noGrp="1"/>
          </p:cNvSpPr>
          <p:nvPr>
            <p:ph type="body" sz="quarter" idx="12"/>
          </p:nvPr>
        </p:nvSpPr>
        <p:spPr>
          <a:xfrm>
            <a:off x="1055494" y="1333973"/>
            <a:ext cx="9213218" cy="3759235"/>
          </a:xfrm>
        </p:spPr>
        <p:txBody>
          <a:bodyPr/>
          <a:lstStyle/>
          <a:p>
            <a:pPr>
              <a:lnSpc>
                <a:spcPct val="150000"/>
              </a:lnSpc>
            </a:pPr>
            <a:r>
              <a:rPr lang="en-US" sz="2000" dirty="0"/>
              <a:t>VA: Overview, scope, features</a:t>
            </a:r>
          </a:p>
          <a:p>
            <a:pPr>
              <a:lnSpc>
                <a:spcPct val="150000"/>
              </a:lnSpc>
            </a:pPr>
            <a:r>
              <a:rPr lang="en-US" sz="2000" dirty="0"/>
              <a:t>Key decisions</a:t>
            </a:r>
          </a:p>
          <a:p>
            <a:pPr>
              <a:lnSpc>
                <a:spcPct val="150000"/>
              </a:lnSpc>
            </a:pPr>
            <a:r>
              <a:rPr lang="en-US" sz="2000" dirty="0"/>
              <a:t>Testing and UAT</a:t>
            </a:r>
          </a:p>
          <a:p>
            <a:pPr>
              <a:lnSpc>
                <a:spcPct val="150000"/>
              </a:lnSpc>
            </a:pPr>
            <a:r>
              <a:rPr lang="en-US" sz="2000" dirty="0"/>
              <a:t>Go-live plan &amp; timeline</a:t>
            </a:r>
          </a:p>
          <a:p>
            <a:pPr>
              <a:lnSpc>
                <a:spcPct val="150000"/>
              </a:lnSpc>
            </a:pPr>
            <a:r>
              <a:rPr lang="en-US" sz="2000" dirty="0"/>
              <a:t>Concerns (User acceptance, VA not responding (system freeze)</a:t>
            </a:r>
          </a:p>
          <a:p>
            <a:pPr>
              <a:lnSpc>
                <a:spcPct val="150000"/>
              </a:lnSpc>
            </a:pPr>
            <a:r>
              <a:rPr lang="en-US" sz="2000" dirty="0"/>
              <a:t>Next steps</a:t>
            </a:r>
          </a:p>
          <a:p>
            <a:pPr>
              <a:lnSpc>
                <a:spcPct val="150000"/>
              </a:lnSpc>
            </a:pPr>
            <a:endParaRPr lang="en-US" sz="2000" dirty="0"/>
          </a:p>
        </p:txBody>
      </p:sp>
      <p:sp>
        <p:nvSpPr>
          <p:cNvPr id="5" name="Footer Placeholder 4">
            <a:extLst>
              <a:ext uri="{FF2B5EF4-FFF2-40B4-BE49-F238E27FC236}">
                <a16:creationId xmlns:a16="http://schemas.microsoft.com/office/drawing/2014/main" id="{8A97138D-F1F7-6335-B3AF-01DD30FA006F}"/>
              </a:ext>
            </a:extLst>
          </p:cNvPr>
          <p:cNvSpPr>
            <a:spLocks noGrp="1"/>
          </p:cNvSpPr>
          <p:nvPr>
            <p:ph type="ftr" sz="quarter" idx="10"/>
          </p:nvPr>
        </p:nvSpPr>
        <p:spPr/>
        <p:txBody>
          <a:bodyPr/>
          <a:lstStyle/>
          <a:p>
            <a:r>
              <a:rPr lang="en-US"/>
              <a:t>© 2021 CHS Inc. Internal</a:t>
            </a:r>
          </a:p>
        </p:txBody>
      </p:sp>
    </p:spTree>
    <p:extLst>
      <p:ext uri="{BB962C8B-B14F-4D97-AF65-F5344CB8AC3E}">
        <p14:creationId xmlns:p14="http://schemas.microsoft.com/office/powerpoint/2010/main" val="70721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B3D3979-F8AC-3418-E826-D6993277C039}"/>
              </a:ext>
            </a:extLst>
          </p:cNvPr>
          <p:cNvSpPr>
            <a:spLocks noGrp="1"/>
          </p:cNvSpPr>
          <p:nvPr>
            <p:ph type="body" sz="quarter" idx="11"/>
          </p:nvPr>
        </p:nvSpPr>
        <p:spPr>
          <a:xfrm>
            <a:off x="261291" y="523275"/>
            <a:ext cx="5834709" cy="977708"/>
          </a:xfrm>
        </p:spPr>
        <p:txBody>
          <a:bodyPr/>
          <a:lstStyle/>
          <a:p>
            <a:r>
              <a:rPr lang="en-US" sz="1800" dirty="0"/>
              <a:t>Virtual agent is a chatbot that will provide answers to user's questions and help them solve common tasks.</a:t>
            </a:r>
          </a:p>
        </p:txBody>
      </p:sp>
      <p:sp>
        <p:nvSpPr>
          <p:cNvPr id="2" name="Slide Number Placeholder 1">
            <a:extLst>
              <a:ext uri="{FF2B5EF4-FFF2-40B4-BE49-F238E27FC236}">
                <a16:creationId xmlns:a16="http://schemas.microsoft.com/office/drawing/2014/main" id="{0282EE0C-C565-4746-9C27-09C24EC1B52A}"/>
              </a:ext>
            </a:extLst>
          </p:cNvPr>
          <p:cNvSpPr>
            <a:spLocks noGrp="1"/>
          </p:cNvSpPr>
          <p:nvPr>
            <p:ph type="sldNum" sz="quarter" idx="17"/>
          </p:nvPr>
        </p:nvSpPr>
        <p:spPr/>
        <p:txBody>
          <a:bodyPr/>
          <a:lstStyle/>
          <a:p>
            <a:fld id="{6A6F46FF-D5FD-D344-AAD7-CAD0D68AD4E5}" type="slidenum">
              <a:rPr lang="en-US" smtClean="0"/>
              <a:pPr/>
              <a:t>3</a:t>
            </a:fld>
            <a:endParaRPr lang="en-US"/>
          </a:p>
        </p:txBody>
      </p:sp>
      <p:sp>
        <p:nvSpPr>
          <p:cNvPr id="5" name="Footer Placeholder 4">
            <a:extLst>
              <a:ext uri="{FF2B5EF4-FFF2-40B4-BE49-F238E27FC236}">
                <a16:creationId xmlns:a16="http://schemas.microsoft.com/office/drawing/2014/main" id="{CBBF120B-E67C-E864-C203-6BBCED6ED151}"/>
              </a:ext>
            </a:extLst>
          </p:cNvPr>
          <p:cNvSpPr>
            <a:spLocks noGrp="1"/>
          </p:cNvSpPr>
          <p:nvPr>
            <p:ph type="ftr" sz="quarter" idx="10"/>
          </p:nvPr>
        </p:nvSpPr>
        <p:spPr/>
        <p:txBody>
          <a:bodyPr/>
          <a:lstStyle/>
          <a:p>
            <a:r>
              <a:rPr lang="en-US"/>
              <a:t>© 2021 CHS Inc. Internal</a:t>
            </a:r>
          </a:p>
        </p:txBody>
      </p:sp>
      <p:sp>
        <p:nvSpPr>
          <p:cNvPr id="7" name="Text Placeholder 3">
            <a:extLst>
              <a:ext uri="{FF2B5EF4-FFF2-40B4-BE49-F238E27FC236}">
                <a16:creationId xmlns:a16="http://schemas.microsoft.com/office/drawing/2014/main" id="{BF68CA6D-3D8C-07BC-90C4-6485C2801838}"/>
              </a:ext>
            </a:extLst>
          </p:cNvPr>
          <p:cNvSpPr txBox="1">
            <a:spLocks/>
          </p:cNvSpPr>
          <p:nvPr/>
        </p:nvSpPr>
        <p:spPr>
          <a:xfrm>
            <a:off x="1347332" y="1825519"/>
            <a:ext cx="3995693" cy="407167"/>
          </a:xfrm>
          <a:prstGeom prst="rect">
            <a:avLst/>
          </a:prstGeom>
        </p:spPr>
        <p:txBody>
          <a:bodyPr vert="horz" lIns="91440" tIns="9144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bg2"/>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Incident Deflection “Self Service”</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graphicFrame>
        <p:nvGraphicFramePr>
          <p:cNvPr id="10" name="Diagram 9">
            <a:extLst>
              <a:ext uri="{FF2B5EF4-FFF2-40B4-BE49-F238E27FC236}">
                <a16:creationId xmlns:a16="http://schemas.microsoft.com/office/drawing/2014/main" id="{BEBAF23C-E3CE-AA12-FDE4-B38DF60886BA}"/>
              </a:ext>
            </a:extLst>
          </p:cNvPr>
          <p:cNvGraphicFramePr/>
          <p:nvPr>
            <p:extLst>
              <p:ext uri="{D42A27DB-BD31-4B8C-83A1-F6EECF244321}">
                <p14:modId xmlns:p14="http://schemas.microsoft.com/office/powerpoint/2010/main" val="3784335571"/>
              </p:ext>
            </p:extLst>
          </p:nvPr>
        </p:nvGraphicFramePr>
        <p:xfrm>
          <a:off x="595579" y="2342246"/>
          <a:ext cx="5286800" cy="1055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49579006-3558-BB3B-CEE3-61C424091934}"/>
              </a:ext>
            </a:extLst>
          </p:cNvPr>
          <p:cNvPicPr>
            <a:picLocks noChangeAspect="1"/>
          </p:cNvPicPr>
          <p:nvPr/>
        </p:nvPicPr>
        <p:blipFill rotWithShape="1">
          <a:blip r:embed="rId7"/>
          <a:srcRect b="22755"/>
          <a:stretch/>
        </p:blipFill>
        <p:spPr>
          <a:xfrm>
            <a:off x="7155750" y="1129772"/>
            <a:ext cx="3995692" cy="4925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 Placeholder 2">
            <a:extLst>
              <a:ext uri="{FF2B5EF4-FFF2-40B4-BE49-F238E27FC236}">
                <a16:creationId xmlns:a16="http://schemas.microsoft.com/office/drawing/2014/main" id="{A0AA08B6-FC36-D795-D623-AE76B6D0CB17}"/>
              </a:ext>
            </a:extLst>
          </p:cNvPr>
          <p:cNvSpPr txBox="1">
            <a:spLocks/>
          </p:cNvSpPr>
          <p:nvPr/>
        </p:nvSpPr>
        <p:spPr>
          <a:xfrm>
            <a:off x="6876923" y="429877"/>
            <a:ext cx="4553345" cy="407167"/>
          </a:xfrm>
          <a:prstGeom prst="rect">
            <a:avLst/>
          </a:prstGeom>
        </p:spPr>
        <p:txBody>
          <a:bodyPr vert="horz" lIns="91440" tIns="45720" rIns="91440" bIns="45720" rtlCol="0" anchor="b">
            <a:noAutofit/>
          </a:bodyPr>
          <a:lstStyle>
            <a:lvl1pPr marL="0" indent="0" algn="l" defTabSz="914377" rtl="0" eaLnBrk="1" latinLnBrk="0" hangingPunct="1">
              <a:lnSpc>
                <a:spcPct val="90000"/>
              </a:lnSpc>
              <a:spcBef>
                <a:spcPts val="1000"/>
              </a:spcBef>
              <a:buFont typeface="Arial" panose="020B0604020202020204" pitchFamily="34" charset="0"/>
              <a:buNone/>
              <a:defRPr sz="3200" b="1" kern="1200">
                <a:solidFill>
                  <a:schemeClr val="tx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bg2"/>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bg2"/>
                </a:solidFill>
                <a:latin typeface="+mn-lt"/>
                <a:ea typeface="+mn-ea"/>
                <a:cs typeface="+mn-cs"/>
              </a:defRPr>
            </a:lvl4pPr>
            <a:lvl5pPr marL="1828755" indent="0" algn="l" defTabSz="914377" rtl="0" eaLnBrk="1" latinLnBrk="0" hangingPunct="1">
              <a:lnSpc>
                <a:spcPct val="90000"/>
              </a:lnSpc>
              <a:spcBef>
                <a:spcPts val="500"/>
              </a:spcBef>
              <a:buFont typeface="Arial" panose="020B0604020202020204" pitchFamily="34" charset="0"/>
              <a:buNone/>
              <a:defRPr sz="1800" kern="1200">
                <a:solidFill>
                  <a:schemeClr val="bg2"/>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Virtual agent “Kernel” - Top 8 topics</a:t>
            </a:r>
          </a:p>
        </p:txBody>
      </p:sp>
      <p:graphicFrame>
        <p:nvGraphicFramePr>
          <p:cNvPr id="14" name="Diagram 13">
            <a:extLst>
              <a:ext uri="{FF2B5EF4-FFF2-40B4-BE49-F238E27FC236}">
                <a16:creationId xmlns:a16="http://schemas.microsoft.com/office/drawing/2014/main" id="{C912F244-7D4D-6A6D-5BE3-09726868B47C}"/>
              </a:ext>
            </a:extLst>
          </p:cNvPr>
          <p:cNvGraphicFramePr/>
          <p:nvPr>
            <p:extLst>
              <p:ext uri="{D42A27DB-BD31-4B8C-83A1-F6EECF244321}">
                <p14:modId xmlns:p14="http://schemas.microsoft.com/office/powerpoint/2010/main" val="3523009103"/>
              </p:ext>
            </p:extLst>
          </p:nvPr>
        </p:nvGraphicFramePr>
        <p:xfrm>
          <a:off x="1209997" y="3592400"/>
          <a:ext cx="3700996" cy="23682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8921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E083E8-E57D-BB2C-A5BE-D4F4B3ADF047}"/>
              </a:ext>
            </a:extLst>
          </p:cNvPr>
          <p:cNvSpPr>
            <a:spLocks noGrp="1"/>
          </p:cNvSpPr>
          <p:nvPr>
            <p:ph type="body" sz="quarter" idx="10"/>
          </p:nvPr>
        </p:nvSpPr>
        <p:spPr/>
        <p:txBody>
          <a:bodyPr/>
          <a:lstStyle/>
          <a:p>
            <a:pPr marL="0" indent="0">
              <a:buNone/>
            </a:pPr>
            <a:r>
              <a:rPr lang="en-US" sz="3200" b="1" dirty="0">
                <a:solidFill>
                  <a:srgbClr val="F5F5F5"/>
                </a:solidFill>
              </a:rPr>
              <a:t>Key</a:t>
            </a:r>
            <a:r>
              <a:rPr lang="en-US" dirty="0">
                <a:solidFill>
                  <a:srgbClr val="F5F5F5"/>
                </a:solidFill>
              </a:rPr>
              <a:t> d</a:t>
            </a:r>
            <a:r>
              <a:rPr lang="en-US" sz="3200" b="1" dirty="0">
                <a:solidFill>
                  <a:srgbClr val="F5F5F5"/>
                </a:solidFill>
              </a:rPr>
              <a:t>ecision</a:t>
            </a:r>
            <a:r>
              <a:rPr lang="en-US" dirty="0">
                <a:solidFill>
                  <a:srgbClr val="F5F5F5"/>
                </a:solidFill>
              </a:rPr>
              <a:t>s</a:t>
            </a:r>
            <a:endParaRPr lang="en-US" sz="3200" b="1" dirty="0">
              <a:solidFill>
                <a:srgbClr val="F5F5F5"/>
              </a:solidFill>
              <a:highlight>
                <a:srgbClr val="FFFF00"/>
              </a:highlight>
            </a:endParaRPr>
          </a:p>
        </p:txBody>
      </p:sp>
      <p:sp>
        <p:nvSpPr>
          <p:cNvPr id="27" name="Text Placeholder 26">
            <a:extLst>
              <a:ext uri="{FF2B5EF4-FFF2-40B4-BE49-F238E27FC236}">
                <a16:creationId xmlns:a16="http://schemas.microsoft.com/office/drawing/2014/main" id="{27AAF274-4780-3707-EEF4-48DA9124C6D6}"/>
              </a:ext>
            </a:extLst>
          </p:cNvPr>
          <p:cNvSpPr>
            <a:spLocks noGrp="1"/>
          </p:cNvSpPr>
          <p:nvPr>
            <p:ph type="body" sz="quarter" idx="15"/>
          </p:nvPr>
        </p:nvSpPr>
        <p:spPr>
          <a:xfrm>
            <a:off x="657180" y="1527293"/>
            <a:ext cx="4780152" cy="4361443"/>
          </a:xfrm>
        </p:spPr>
        <p:txBody>
          <a:bodyPr/>
          <a:lstStyle/>
          <a:p>
            <a:pPr lvl="0">
              <a:lnSpc>
                <a:spcPct val="100000"/>
              </a:lnSpc>
              <a:buFont typeface="Wingdings" panose="05000000000000000000" pitchFamily="2" charset="2"/>
              <a:buChar char="ü"/>
            </a:pPr>
            <a:r>
              <a:rPr lang="en-US" dirty="0"/>
              <a:t> Virtual agent name – Kernel</a:t>
            </a:r>
          </a:p>
          <a:p>
            <a:pPr lvl="0">
              <a:lnSpc>
                <a:spcPct val="100000"/>
              </a:lnSpc>
              <a:buFont typeface="Wingdings" panose="05000000000000000000" pitchFamily="2" charset="2"/>
              <a:buChar char="ü"/>
            </a:pPr>
            <a:r>
              <a:rPr lang="en-US" dirty="0"/>
              <a:t> Virtual agent icon/profile </a:t>
            </a:r>
          </a:p>
          <a:p>
            <a:pPr>
              <a:lnSpc>
                <a:spcPct val="100000"/>
              </a:lnSpc>
              <a:buFont typeface="Wingdings" panose="05000000000000000000" pitchFamily="2" charset="2"/>
              <a:buChar char="ü"/>
            </a:pPr>
            <a:r>
              <a:rPr lang="en-US" dirty="0"/>
              <a:t> Chat widget</a:t>
            </a:r>
          </a:p>
          <a:p>
            <a:pPr>
              <a:lnSpc>
                <a:spcPct val="100000"/>
              </a:lnSpc>
              <a:buFont typeface="Wingdings" panose="05000000000000000000" pitchFamily="2" charset="2"/>
              <a:buChar char="q"/>
            </a:pPr>
            <a:r>
              <a:rPr lang="en-US" kern="1200" dirty="0"/>
              <a:t> VA Conversation</a:t>
            </a:r>
          </a:p>
          <a:p>
            <a:pPr lvl="1">
              <a:buFont typeface="Wingdings" panose="05000000000000000000" pitchFamily="2" charset="2"/>
              <a:buChar char="ü"/>
            </a:pPr>
            <a:r>
              <a:rPr lang="en-US" kern="1200" dirty="0"/>
              <a:t>KB articles</a:t>
            </a:r>
          </a:p>
          <a:p>
            <a:pPr lvl="1">
              <a:buFont typeface="Wingdings" panose="05000000000000000000" pitchFamily="2" charset="2"/>
              <a:buChar char="ü"/>
            </a:pPr>
            <a:r>
              <a:rPr lang="en-US" kern="1200" dirty="0"/>
              <a:t>Topic flow</a:t>
            </a:r>
          </a:p>
          <a:p>
            <a:pPr lvl="1">
              <a:buFont typeface="Wingdings" panose="05000000000000000000" pitchFamily="2" charset="2"/>
              <a:buChar char="ü"/>
            </a:pPr>
            <a:r>
              <a:rPr lang="en-US" kern="1200" dirty="0"/>
              <a:t>Links</a:t>
            </a:r>
            <a:endParaRPr lang="en-US" dirty="0"/>
          </a:p>
          <a:p>
            <a:pPr lvl="1">
              <a:buFont typeface="Wingdings" panose="05000000000000000000" pitchFamily="2" charset="2"/>
              <a:buChar char="ü"/>
            </a:pPr>
            <a:r>
              <a:rPr lang="en-US" kern="1200" dirty="0"/>
              <a:t>Photos (</a:t>
            </a:r>
            <a:r>
              <a:rPr lang="en-US" kern="1200" dirty="0" err="1"/>
              <a:t>ScreenShots</a:t>
            </a:r>
            <a:r>
              <a:rPr lang="en-US" kern="1200" dirty="0"/>
              <a:t>)</a:t>
            </a:r>
            <a:endParaRPr lang="en-US" dirty="0"/>
          </a:p>
          <a:p>
            <a:pPr lvl="1">
              <a:buFont typeface="Wingdings" panose="05000000000000000000" pitchFamily="2" charset="2"/>
              <a:buChar char="q"/>
            </a:pPr>
            <a:r>
              <a:rPr lang="en-US" dirty="0"/>
              <a:t>M</a:t>
            </a:r>
            <a:r>
              <a:rPr lang="en-US" kern="1200" dirty="0"/>
              <a:t>essages</a:t>
            </a:r>
          </a:p>
        </p:txBody>
      </p:sp>
      <p:sp>
        <p:nvSpPr>
          <p:cNvPr id="28" name="Text Placeholder 27">
            <a:extLst>
              <a:ext uri="{FF2B5EF4-FFF2-40B4-BE49-F238E27FC236}">
                <a16:creationId xmlns:a16="http://schemas.microsoft.com/office/drawing/2014/main" id="{048EDC1C-3F6D-CCDA-2B25-998FCED4B543}"/>
              </a:ext>
            </a:extLst>
          </p:cNvPr>
          <p:cNvSpPr>
            <a:spLocks noGrp="1"/>
          </p:cNvSpPr>
          <p:nvPr>
            <p:ph type="body" sz="quarter" idx="16"/>
          </p:nvPr>
        </p:nvSpPr>
        <p:spPr/>
        <p:txBody>
          <a:bodyPr/>
          <a:lstStyle/>
          <a:p>
            <a:pPr lvl="0">
              <a:lnSpc>
                <a:spcPct val="150000"/>
              </a:lnSpc>
              <a:buFont typeface="Wingdings" panose="05000000000000000000" pitchFamily="2" charset="2"/>
              <a:buChar char="q"/>
            </a:pPr>
            <a:r>
              <a:rPr lang="en-US" dirty="0"/>
              <a:t> Cross training</a:t>
            </a:r>
          </a:p>
          <a:p>
            <a:pPr>
              <a:lnSpc>
                <a:spcPct val="150000"/>
              </a:lnSpc>
              <a:buFont typeface="Wingdings" panose="05000000000000000000" pitchFamily="2" charset="2"/>
              <a:buChar char="q"/>
            </a:pPr>
            <a:r>
              <a:rPr lang="en-US" dirty="0"/>
              <a:t> Pilot user group</a:t>
            </a:r>
          </a:p>
          <a:p>
            <a:pPr lvl="0">
              <a:lnSpc>
                <a:spcPct val="150000"/>
              </a:lnSpc>
              <a:buFont typeface="Wingdings" panose="05000000000000000000" pitchFamily="2" charset="2"/>
              <a:buChar char="q"/>
            </a:pPr>
            <a:r>
              <a:rPr lang="en-US" dirty="0"/>
              <a:t> Timelines</a:t>
            </a:r>
          </a:p>
          <a:p>
            <a:pPr>
              <a:lnSpc>
                <a:spcPct val="150000"/>
              </a:lnSpc>
              <a:buFont typeface="Wingdings" panose="05000000000000000000" pitchFamily="2" charset="2"/>
              <a:buChar char="q"/>
            </a:pPr>
            <a:r>
              <a:rPr lang="en-US" dirty="0"/>
              <a:t> Marketing &amp; Communication</a:t>
            </a:r>
          </a:p>
          <a:p>
            <a:pPr lvl="0">
              <a:lnSpc>
                <a:spcPct val="150000"/>
              </a:lnSpc>
              <a:buFont typeface="Wingdings" panose="05000000000000000000" pitchFamily="2" charset="2"/>
              <a:buChar char="q"/>
            </a:pPr>
            <a:r>
              <a:rPr lang="en-US" dirty="0"/>
              <a:t> Go live target date </a:t>
            </a:r>
            <a:r>
              <a:rPr lang="en-US" u="sng" dirty="0"/>
              <a:t>Dec 9/10</a:t>
            </a:r>
          </a:p>
        </p:txBody>
      </p:sp>
      <p:sp>
        <p:nvSpPr>
          <p:cNvPr id="2" name="Slide Number Placeholder 1">
            <a:extLst>
              <a:ext uri="{FF2B5EF4-FFF2-40B4-BE49-F238E27FC236}">
                <a16:creationId xmlns:a16="http://schemas.microsoft.com/office/drawing/2014/main" id="{BFB488E5-D63C-D4D8-6213-830EE54A3DE1}"/>
              </a:ext>
            </a:extLst>
          </p:cNvPr>
          <p:cNvSpPr>
            <a:spLocks noGrp="1"/>
          </p:cNvSpPr>
          <p:nvPr>
            <p:ph type="sldNum" sz="quarter" idx="18"/>
          </p:nvPr>
        </p:nvSpPr>
        <p:spPr/>
        <p:txBody>
          <a:bodyPr/>
          <a:lstStyle/>
          <a:p>
            <a:fld id="{6A6F46FF-D5FD-D344-AAD7-CAD0D68AD4E5}" type="slidenum">
              <a:rPr lang="en-US" smtClean="0"/>
              <a:pPr/>
              <a:t>4</a:t>
            </a:fld>
            <a:endParaRPr lang="en-US"/>
          </a:p>
        </p:txBody>
      </p:sp>
      <p:sp>
        <p:nvSpPr>
          <p:cNvPr id="5" name="Footer Placeholder 4">
            <a:extLst>
              <a:ext uri="{FF2B5EF4-FFF2-40B4-BE49-F238E27FC236}">
                <a16:creationId xmlns:a16="http://schemas.microsoft.com/office/drawing/2014/main" id="{9A841B0F-1495-DBD1-7401-73F618E1D717}"/>
              </a:ext>
            </a:extLst>
          </p:cNvPr>
          <p:cNvSpPr>
            <a:spLocks noGrp="1"/>
          </p:cNvSpPr>
          <p:nvPr>
            <p:ph type="ftr" sz="quarter" idx="19"/>
          </p:nvPr>
        </p:nvSpPr>
        <p:spPr/>
        <p:txBody>
          <a:bodyPr/>
          <a:lstStyle/>
          <a:p>
            <a:r>
              <a:rPr lang="en-US"/>
              <a:t>© 2021 CHS Inc. Internal</a:t>
            </a:r>
          </a:p>
        </p:txBody>
      </p:sp>
      <p:sp>
        <p:nvSpPr>
          <p:cNvPr id="9" name="Rectangle 8">
            <a:extLst>
              <a:ext uri="{FF2B5EF4-FFF2-40B4-BE49-F238E27FC236}">
                <a16:creationId xmlns:a16="http://schemas.microsoft.com/office/drawing/2014/main" id="{CDF2D838-01D5-FC0F-95EB-85388AC12210}"/>
              </a:ext>
            </a:extLst>
          </p:cNvPr>
          <p:cNvSpPr/>
          <p:nvPr/>
        </p:nvSpPr>
        <p:spPr>
          <a:xfrm>
            <a:off x="3891221" y="3641055"/>
            <a:ext cx="4848469" cy="13953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pic>
        <p:nvPicPr>
          <p:cNvPr id="8" name="Picture 7">
            <a:extLst>
              <a:ext uri="{FF2B5EF4-FFF2-40B4-BE49-F238E27FC236}">
                <a16:creationId xmlns:a16="http://schemas.microsoft.com/office/drawing/2014/main" id="{33367E44-46A1-D99C-8234-DFE3E640F33F}"/>
              </a:ext>
            </a:extLst>
          </p:cNvPr>
          <p:cNvPicPr>
            <a:picLocks noChangeAspect="1"/>
          </p:cNvPicPr>
          <p:nvPr/>
        </p:nvPicPr>
        <p:blipFill>
          <a:blip r:embed="rId2"/>
          <a:stretch>
            <a:fillRect/>
          </a:stretch>
        </p:blipFill>
        <p:spPr>
          <a:xfrm>
            <a:off x="4394603" y="2092068"/>
            <a:ext cx="438211" cy="438211"/>
          </a:xfrm>
          <a:prstGeom prst="rect">
            <a:avLst/>
          </a:prstGeom>
        </p:spPr>
      </p:pic>
      <p:pic>
        <p:nvPicPr>
          <p:cNvPr id="11" name="Picture 10">
            <a:extLst>
              <a:ext uri="{FF2B5EF4-FFF2-40B4-BE49-F238E27FC236}">
                <a16:creationId xmlns:a16="http://schemas.microsoft.com/office/drawing/2014/main" id="{573742EA-5BDF-355D-B67C-8CE99EFF5D0D}"/>
              </a:ext>
            </a:extLst>
          </p:cNvPr>
          <p:cNvPicPr>
            <a:picLocks noChangeAspect="1"/>
          </p:cNvPicPr>
          <p:nvPr/>
        </p:nvPicPr>
        <p:blipFill>
          <a:blip r:embed="rId3"/>
          <a:srcRect l="6878" t="18172"/>
          <a:stretch/>
        </p:blipFill>
        <p:spPr>
          <a:xfrm>
            <a:off x="2855707" y="2614182"/>
            <a:ext cx="409576" cy="387584"/>
          </a:xfrm>
          <a:prstGeom prst="rect">
            <a:avLst/>
          </a:prstGeom>
        </p:spPr>
      </p:pic>
    </p:spTree>
    <p:extLst>
      <p:ext uri="{BB962C8B-B14F-4D97-AF65-F5344CB8AC3E}">
        <p14:creationId xmlns:p14="http://schemas.microsoft.com/office/powerpoint/2010/main" val="200776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A6725-0BF6-0531-FD57-4EFC00DCA3D3}"/>
              </a:ext>
            </a:extLst>
          </p:cNvPr>
          <p:cNvSpPr>
            <a:spLocks noGrp="1"/>
          </p:cNvSpPr>
          <p:nvPr>
            <p:ph type="sldNum" sz="quarter" idx="11"/>
          </p:nvPr>
        </p:nvSpPr>
        <p:spPr/>
        <p:txBody>
          <a:bodyPr/>
          <a:lstStyle/>
          <a:p>
            <a:fld id="{6A6F46FF-D5FD-D344-AAD7-CAD0D68AD4E5}" type="slidenum">
              <a:rPr lang="en-US" smtClean="0"/>
              <a:pPr/>
              <a:t>5</a:t>
            </a:fld>
            <a:endParaRPr lang="en-US"/>
          </a:p>
        </p:txBody>
      </p:sp>
      <p:sp>
        <p:nvSpPr>
          <p:cNvPr id="6" name="Footer Placeholder 5">
            <a:extLst>
              <a:ext uri="{FF2B5EF4-FFF2-40B4-BE49-F238E27FC236}">
                <a16:creationId xmlns:a16="http://schemas.microsoft.com/office/drawing/2014/main" id="{2A3E8660-E0D4-3029-5871-7883AA1E5B58}"/>
              </a:ext>
            </a:extLst>
          </p:cNvPr>
          <p:cNvSpPr>
            <a:spLocks noGrp="1"/>
          </p:cNvSpPr>
          <p:nvPr>
            <p:ph type="ftr" sz="quarter" idx="10"/>
          </p:nvPr>
        </p:nvSpPr>
        <p:spPr/>
        <p:txBody>
          <a:bodyPr/>
          <a:lstStyle/>
          <a:p>
            <a:r>
              <a:rPr lang="en-US"/>
              <a:t>© 2021 CHS Inc. Internal</a:t>
            </a:r>
          </a:p>
        </p:txBody>
      </p:sp>
      <p:sp>
        <p:nvSpPr>
          <p:cNvPr id="9" name="TextBox 8">
            <a:extLst>
              <a:ext uri="{FF2B5EF4-FFF2-40B4-BE49-F238E27FC236}">
                <a16:creationId xmlns:a16="http://schemas.microsoft.com/office/drawing/2014/main" id="{F4529AA5-2C7D-B1B4-B352-7F6862E9F8A4}"/>
              </a:ext>
            </a:extLst>
          </p:cNvPr>
          <p:cNvSpPr txBox="1"/>
          <p:nvPr/>
        </p:nvSpPr>
        <p:spPr>
          <a:xfrm>
            <a:off x="375385" y="336687"/>
            <a:ext cx="11059360" cy="1200329"/>
          </a:xfrm>
          <a:prstGeom prst="rect">
            <a:avLst/>
          </a:prstGeom>
          <a:noFill/>
        </p:spPr>
        <p:txBody>
          <a:bodyPr wrap="square">
            <a:spAutoFit/>
          </a:bodyPr>
          <a:lstStyle/>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For the Chat Bot pilot – I would like to start with IT users and then consider adding a few business users.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For IT , let’s go with everyone on this email as well as utilize our ITSM operating committee  members.  I have attached those folks below.  I will work with Travis to message their role in the pilot back to them</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p:txBody>
      </p:sp>
      <p:pic>
        <p:nvPicPr>
          <p:cNvPr id="16" name="Picture Placeholder 15" descr="A table with text on it&#10;&#10;Description automatically generated">
            <a:extLst>
              <a:ext uri="{FF2B5EF4-FFF2-40B4-BE49-F238E27FC236}">
                <a16:creationId xmlns:a16="http://schemas.microsoft.com/office/drawing/2014/main" id="{331A1DCF-CDF2-E975-13DC-C425530231CF}"/>
              </a:ext>
            </a:extLst>
          </p:cNvPr>
          <p:cNvPicPr>
            <a:picLocks noGrp="1" noChangeAspect="1"/>
          </p:cNvPicPr>
          <p:nvPr>
            <p:ph type="pic" sz="quarter" idx="12"/>
          </p:nvPr>
        </p:nvPicPr>
        <p:blipFill>
          <a:blip r:embed="rId2"/>
          <a:srcRect l="2926" r="2926"/>
          <a:stretch>
            <a:fillRect/>
          </a:stretch>
        </p:blipFill>
        <p:spPr>
          <a:xfrm>
            <a:off x="1323925" y="1357162"/>
            <a:ext cx="9353666" cy="4687504"/>
          </a:xfrm>
        </p:spPr>
      </p:pic>
    </p:spTree>
    <p:extLst>
      <p:ext uri="{BB962C8B-B14F-4D97-AF65-F5344CB8AC3E}">
        <p14:creationId xmlns:p14="http://schemas.microsoft.com/office/powerpoint/2010/main" val="174333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002FE-5ED0-E986-FF91-64623AC1F66D}"/>
              </a:ext>
            </a:extLst>
          </p:cNvPr>
          <p:cNvSpPr>
            <a:spLocks noGrp="1"/>
          </p:cNvSpPr>
          <p:nvPr>
            <p:ph type="sldNum" sz="quarter" idx="11"/>
          </p:nvPr>
        </p:nvSpPr>
        <p:spPr/>
        <p:txBody>
          <a:bodyPr/>
          <a:lstStyle/>
          <a:p>
            <a:fld id="{6A6F46FF-D5FD-D344-AAD7-CAD0D68AD4E5}" type="slidenum">
              <a:rPr lang="en-US" smtClean="0"/>
              <a:pPr/>
              <a:t>6</a:t>
            </a:fld>
            <a:endParaRPr lang="en-US"/>
          </a:p>
        </p:txBody>
      </p:sp>
      <p:sp>
        <p:nvSpPr>
          <p:cNvPr id="7" name="Text Placeholder 6">
            <a:extLst>
              <a:ext uri="{FF2B5EF4-FFF2-40B4-BE49-F238E27FC236}">
                <a16:creationId xmlns:a16="http://schemas.microsoft.com/office/drawing/2014/main" id="{369EED6A-9046-2AF9-298E-772525D41166}"/>
              </a:ext>
            </a:extLst>
          </p:cNvPr>
          <p:cNvSpPr>
            <a:spLocks noGrp="1"/>
          </p:cNvSpPr>
          <p:nvPr>
            <p:ph type="body" sz="quarter" idx="16"/>
          </p:nvPr>
        </p:nvSpPr>
        <p:spPr/>
        <p:txBody>
          <a:bodyPr/>
          <a:lstStyle/>
          <a:p>
            <a:r>
              <a:rPr lang="en-US" dirty="0"/>
              <a:t>Proposed Timeline</a:t>
            </a:r>
          </a:p>
        </p:txBody>
      </p:sp>
      <p:sp>
        <p:nvSpPr>
          <p:cNvPr id="4" name="Text Placeholder 3">
            <a:extLst>
              <a:ext uri="{FF2B5EF4-FFF2-40B4-BE49-F238E27FC236}">
                <a16:creationId xmlns:a16="http://schemas.microsoft.com/office/drawing/2014/main" id="{E19FCC07-880B-9C56-D422-19F95E405BD2}"/>
              </a:ext>
            </a:extLst>
          </p:cNvPr>
          <p:cNvSpPr>
            <a:spLocks noGrp="1"/>
          </p:cNvSpPr>
          <p:nvPr>
            <p:ph type="body" sz="quarter" idx="12"/>
          </p:nvPr>
        </p:nvSpPr>
        <p:spPr>
          <a:xfrm>
            <a:off x="699990" y="1592132"/>
            <a:ext cx="10081012" cy="3853585"/>
          </a:xfrm>
        </p:spPr>
        <p:txBody>
          <a:bodyPr vert="horz" lIns="91440" tIns="91440" rIns="91440" bIns="45720" rtlCol="0" anchor="t">
            <a:noAutofit/>
          </a:bodyPr>
          <a:lstStyle/>
          <a:p>
            <a:pPr marL="227965" indent="-227965"/>
            <a:endParaRPr lang="en-US" dirty="0">
              <a:cs typeface="Arial"/>
            </a:endParaRPr>
          </a:p>
          <a:p>
            <a:pPr marL="227965" indent="-227965"/>
            <a:endParaRPr lang="en-US" dirty="0">
              <a:cs typeface="Arial"/>
            </a:endParaRPr>
          </a:p>
        </p:txBody>
      </p:sp>
      <p:sp>
        <p:nvSpPr>
          <p:cNvPr id="5" name="Footer Placeholder 4">
            <a:extLst>
              <a:ext uri="{FF2B5EF4-FFF2-40B4-BE49-F238E27FC236}">
                <a16:creationId xmlns:a16="http://schemas.microsoft.com/office/drawing/2014/main" id="{D82E1B83-8C11-8607-7C18-400B07BFF106}"/>
              </a:ext>
            </a:extLst>
          </p:cNvPr>
          <p:cNvSpPr>
            <a:spLocks noGrp="1"/>
          </p:cNvSpPr>
          <p:nvPr>
            <p:ph type="ftr" sz="quarter" idx="10"/>
          </p:nvPr>
        </p:nvSpPr>
        <p:spPr/>
        <p:txBody>
          <a:bodyPr/>
          <a:lstStyle/>
          <a:p>
            <a:r>
              <a:rPr lang="en-US"/>
              <a:t>© 2024 CHS Inc. Internal</a:t>
            </a:r>
          </a:p>
        </p:txBody>
      </p:sp>
      <p:pic>
        <p:nvPicPr>
          <p:cNvPr id="2049" name="Picture 1">
            <a:extLst>
              <a:ext uri="{FF2B5EF4-FFF2-40B4-BE49-F238E27FC236}">
                <a16:creationId xmlns:a16="http://schemas.microsoft.com/office/drawing/2014/main" id="{01A7E0D6-7715-002D-8FBC-60D58C007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40" y="1412283"/>
            <a:ext cx="11372519" cy="4237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31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002FE-5ED0-E986-FF91-64623AC1F66D}"/>
              </a:ext>
            </a:extLst>
          </p:cNvPr>
          <p:cNvSpPr>
            <a:spLocks noGrp="1"/>
          </p:cNvSpPr>
          <p:nvPr>
            <p:ph type="sldNum" sz="quarter" idx="11"/>
          </p:nvPr>
        </p:nvSpPr>
        <p:spPr/>
        <p:txBody>
          <a:bodyPr/>
          <a:lstStyle/>
          <a:p>
            <a:fld id="{6A6F46FF-D5FD-D344-AAD7-CAD0D68AD4E5}" type="slidenum">
              <a:rPr lang="en-US" smtClean="0"/>
              <a:pPr/>
              <a:t>7</a:t>
            </a:fld>
            <a:endParaRPr lang="en-US"/>
          </a:p>
        </p:txBody>
      </p:sp>
      <p:sp>
        <p:nvSpPr>
          <p:cNvPr id="7" name="Text Placeholder 6">
            <a:extLst>
              <a:ext uri="{FF2B5EF4-FFF2-40B4-BE49-F238E27FC236}">
                <a16:creationId xmlns:a16="http://schemas.microsoft.com/office/drawing/2014/main" id="{369EED6A-9046-2AF9-298E-772525D41166}"/>
              </a:ext>
            </a:extLst>
          </p:cNvPr>
          <p:cNvSpPr>
            <a:spLocks noGrp="1"/>
          </p:cNvSpPr>
          <p:nvPr>
            <p:ph type="body" sz="quarter" idx="16"/>
          </p:nvPr>
        </p:nvSpPr>
        <p:spPr/>
        <p:txBody>
          <a:bodyPr/>
          <a:lstStyle/>
          <a:p>
            <a:r>
              <a:rPr lang="en-US" dirty="0"/>
              <a:t>Proposed Timeline </a:t>
            </a:r>
            <a:r>
              <a:rPr lang="en-US"/>
              <a:t>(updated)</a:t>
            </a:r>
            <a:endParaRPr lang="en-US" dirty="0"/>
          </a:p>
        </p:txBody>
      </p:sp>
      <p:sp>
        <p:nvSpPr>
          <p:cNvPr id="4" name="Text Placeholder 3">
            <a:extLst>
              <a:ext uri="{FF2B5EF4-FFF2-40B4-BE49-F238E27FC236}">
                <a16:creationId xmlns:a16="http://schemas.microsoft.com/office/drawing/2014/main" id="{E19FCC07-880B-9C56-D422-19F95E405BD2}"/>
              </a:ext>
            </a:extLst>
          </p:cNvPr>
          <p:cNvSpPr>
            <a:spLocks noGrp="1"/>
          </p:cNvSpPr>
          <p:nvPr>
            <p:ph type="body" sz="quarter" idx="12"/>
          </p:nvPr>
        </p:nvSpPr>
        <p:spPr>
          <a:xfrm>
            <a:off x="699990" y="1592132"/>
            <a:ext cx="10081012" cy="3853585"/>
          </a:xfrm>
        </p:spPr>
        <p:txBody>
          <a:bodyPr vert="horz" lIns="91440" tIns="91440" rIns="91440" bIns="45720" rtlCol="0" anchor="t">
            <a:noAutofit/>
          </a:bodyPr>
          <a:lstStyle/>
          <a:p>
            <a:pPr marL="227965" indent="-227965"/>
            <a:endParaRPr lang="en-US" dirty="0">
              <a:cs typeface="Arial"/>
            </a:endParaRPr>
          </a:p>
          <a:p>
            <a:pPr marL="227965" indent="-227965"/>
            <a:endParaRPr lang="en-US" dirty="0">
              <a:cs typeface="Arial"/>
            </a:endParaRPr>
          </a:p>
        </p:txBody>
      </p:sp>
      <p:sp>
        <p:nvSpPr>
          <p:cNvPr id="5" name="Footer Placeholder 4">
            <a:extLst>
              <a:ext uri="{FF2B5EF4-FFF2-40B4-BE49-F238E27FC236}">
                <a16:creationId xmlns:a16="http://schemas.microsoft.com/office/drawing/2014/main" id="{D82E1B83-8C11-8607-7C18-400B07BFF106}"/>
              </a:ext>
            </a:extLst>
          </p:cNvPr>
          <p:cNvSpPr>
            <a:spLocks noGrp="1"/>
          </p:cNvSpPr>
          <p:nvPr>
            <p:ph type="ftr" sz="quarter" idx="10"/>
          </p:nvPr>
        </p:nvSpPr>
        <p:spPr/>
        <p:txBody>
          <a:bodyPr/>
          <a:lstStyle/>
          <a:p>
            <a:r>
              <a:rPr lang="en-US"/>
              <a:t>© 2024 CHS Inc. Internal</a:t>
            </a:r>
          </a:p>
        </p:txBody>
      </p:sp>
      <p:pic>
        <p:nvPicPr>
          <p:cNvPr id="3073" name="Picture 1">
            <a:extLst>
              <a:ext uri="{FF2B5EF4-FFF2-40B4-BE49-F238E27FC236}">
                <a16:creationId xmlns:a16="http://schemas.microsoft.com/office/drawing/2014/main" id="{696ABD7B-3399-615A-DBA6-B931CAD36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6" y="1592132"/>
            <a:ext cx="11534819" cy="414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50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002FE-5ED0-E986-FF91-64623AC1F66D}"/>
              </a:ext>
            </a:extLst>
          </p:cNvPr>
          <p:cNvSpPr>
            <a:spLocks noGrp="1"/>
          </p:cNvSpPr>
          <p:nvPr>
            <p:ph type="sldNum" sz="quarter" idx="11"/>
          </p:nvPr>
        </p:nvSpPr>
        <p:spPr/>
        <p:txBody>
          <a:bodyPr/>
          <a:lstStyle/>
          <a:p>
            <a:fld id="{6A6F46FF-D5FD-D344-AAD7-CAD0D68AD4E5}" type="slidenum">
              <a:rPr lang="en-US" smtClean="0"/>
              <a:pPr/>
              <a:t>8</a:t>
            </a:fld>
            <a:endParaRPr lang="en-US"/>
          </a:p>
        </p:txBody>
      </p:sp>
      <p:sp>
        <p:nvSpPr>
          <p:cNvPr id="7" name="Text Placeholder 6">
            <a:extLst>
              <a:ext uri="{FF2B5EF4-FFF2-40B4-BE49-F238E27FC236}">
                <a16:creationId xmlns:a16="http://schemas.microsoft.com/office/drawing/2014/main" id="{369EED6A-9046-2AF9-298E-772525D41166}"/>
              </a:ext>
            </a:extLst>
          </p:cNvPr>
          <p:cNvSpPr>
            <a:spLocks noGrp="1"/>
          </p:cNvSpPr>
          <p:nvPr>
            <p:ph type="body" sz="quarter" idx="16"/>
          </p:nvPr>
        </p:nvSpPr>
        <p:spPr/>
        <p:txBody>
          <a:bodyPr/>
          <a:lstStyle/>
          <a:p>
            <a:r>
              <a:rPr lang="en-US" dirty="0"/>
              <a:t>Final Timeline</a:t>
            </a:r>
          </a:p>
        </p:txBody>
      </p:sp>
      <p:sp>
        <p:nvSpPr>
          <p:cNvPr id="4" name="Text Placeholder 3">
            <a:extLst>
              <a:ext uri="{FF2B5EF4-FFF2-40B4-BE49-F238E27FC236}">
                <a16:creationId xmlns:a16="http://schemas.microsoft.com/office/drawing/2014/main" id="{E19FCC07-880B-9C56-D422-19F95E405BD2}"/>
              </a:ext>
            </a:extLst>
          </p:cNvPr>
          <p:cNvSpPr>
            <a:spLocks noGrp="1"/>
          </p:cNvSpPr>
          <p:nvPr>
            <p:ph type="body" sz="quarter" idx="12"/>
          </p:nvPr>
        </p:nvSpPr>
        <p:spPr>
          <a:xfrm>
            <a:off x="699990" y="1592132"/>
            <a:ext cx="10081012" cy="3853585"/>
          </a:xfrm>
        </p:spPr>
        <p:txBody>
          <a:bodyPr vert="horz" lIns="91440" tIns="91440" rIns="91440" bIns="45720" rtlCol="0" anchor="t">
            <a:noAutofit/>
          </a:bodyPr>
          <a:lstStyle/>
          <a:p>
            <a:pPr marL="227965" indent="-227965"/>
            <a:endParaRPr lang="en-US" dirty="0">
              <a:cs typeface="Arial"/>
            </a:endParaRPr>
          </a:p>
          <a:p>
            <a:pPr marL="227965" indent="-227965"/>
            <a:endParaRPr lang="en-US" dirty="0">
              <a:cs typeface="Arial"/>
            </a:endParaRPr>
          </a:p>
        </p:txBody>
      </p:sp>
      <p:sp>
        <p:nvSpPr>
          <p:cNvPr id="5" name="Footer Placeholder 4">
            <a:extLst>
              <a:ext uri="{FF2B5EF4-FFF2-40B4-BE49-F238E27FC236}">
                <a16:creationId xmlns:a16="http://schemas.microsoft.com/office/drawing/2014/main" id="{D82E1B83-8C11-8607-7C18-400B07BFF106}"/>
              </a:ext>
            </a:extLst>
          </p:cNvPr>
          <p:cNvSpPr>
            <a:spLocks noGrp="1"/>
          </p:cNvSpPr>
          <p:nvPr>
            <p:ph type="ftr" sz="quarter" idx="10"/>
          </p:nvPr>
        </p:nvSpPr>
        <p:spPr/>
        <p:txBody>
          <a:bodyPr/>
          <a:lstStyle/>
          <a:p>
            <a:r>
              <a:rPr lang="en-US"/>
              <a:t>© 2024 CHS Inc. Internal</a:t>
            </a:r>
          </a:p>
        </p:txBody>
      </p:sp>
      <p:pic>
        <p:nvPicPr>
          <p:cNvPr id="1026" name="Picture 2">
            <a:extLst>
              <a:ext uri="{FF2B5EF4-FFF2-40B4-BE49-F238E27FC236}">
                <a16:creationId xmlns:a16="http://schemas.microsoft.com/office/drawing/2014/main" id="{45A0C8E3-291B-721E-DCC1-5DC4B40E69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45" t="4163" r="3640" b="3736"/>
          <a:stretch/>
        </p:blipFill>
        <p:spPr bwMode="auto">
          <a:xfrm>
            <a:off x="1491916" y="1220443"/>
            <a:ext cx="9480884" cy="484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37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002FE-5ED0-E986-FF91-64623AC1F66D}"/>
              </a:ext>
            </a:extLst>
          </p:cNvPr>
          <p:cNvSpPr>
            <a:spLocks noGrp="1"/>
          </p:cNvSpPr>
          <p:nvPr>
            <p:ph type="sldNum" sz="quarter" idx="11"/>
          </p:nvPr>
        </p:nvSpPr>
        <p:spPr/>
        <p:txBody>
          <a:bodyPr/>
          <a:lstStyle/>
          <a:p>
            <a:fld id="{6A6F46FF-D5FD-D344-AAD7-CAD0D68AD4E5}" type="slidenum">
              <a:rPr lang="en-US" smtClean="0"/>
              <a:pPr/>
              <a:t>9</a:t>
            </a:fld>
            <a:endParaRPr lang="en-US"/>
          </a:p>
        </p:txBody>
      </p:sp>
      <p:sp>
        <p:nvSpPr>
          <p:cNvPr id="11" name="Text Placeholder 10">
            <a:extLst>
              <a:ext uri="{FF2B5EF4-FFF2-40B4-BE49-F238E27FC236}">
                <a16:creationId xmlns:a16="http://schemas.microsoft.com/office/drawing/2014/main" id="{CF7B00BB-DDD1-715E-9C7C-29EE43BBBE87}"/>
              </a:ext>
            </a:extLst>
          </p:cNvPr>
          <p:cNvSpPr>
            <a:spLocks noGrp="1"/>
          </p:cNvSpPr>
          <p:nvPr>
            <p:ph type="body" sz="quarter" idx="16"/>
          </p:nvPr>
        </p:nvSpPr>
        <p:spPr>
          <a:xfrm>
            <a:off x="474301" y="542206"/>
            <a:ext cx="10777564" cy="805213"/>
          </a:xfrm>
        </p:spPr>
        <p:txBody>
          <a:bodyPr/>
          <a:lstStyle/>
          <a:p>
            <a:r>
              <a:rPr lang="en-US" dirty="0"/>
              <a:t>Virtual Agent Go Live Communication Plan</a:t>
            </a:r>
          </a:p>
        </p:txBody>
      </p:sp>
      <p:sp>
        <p:nvSpPr>
          <p:cNvPr id="5" name="Footer Placeholder 4">
            <a:extLst>
              <a:ext uri="{FF2B5EF4-FFF2-40B4-BE49-F238E27FC236}">
                <a16:creationId xmlns:a16="http://schemas.microsoft.com/office/drawing/2014/main" id="{D82E1B83-8C11-8607-7C18-400B07BFF106}"/>
              </a:ext>
            </a:extLst>
          </p:cNvPr>
          <p:cNvSpPr>
            <a:spLocks noGrp="1"/>
          </p:cNvSpPr>
          <p:nvPr>
            <p:ph type="ftr" sz="quarter" idx="10"/>
          </p:nvPr>
        </p:nvSpPr>
        <p:spPr/>
        <p:txBody>
          <a:bodyPr/>
          <a:lstStyle/>
          <a:p>
            <a:r>
              <a:rPr lang="en-US"/>
              <a:t>© 2024 CHS Inc. Internal</a:t>
            </a:r>
          </a:p>
        </p:txBody>
      </p:sp>
      <p:pic>
        <p:nvPicPr>
          <p:cNvPr id="1026" name="Picture 2">
            <a:extLst>
              <a:ext uri="{FF2B5EF4-FFF2-40B4-BE49-F238E27FC236}">
                <a16:creationId xmlns:a16="http://schemas.microsoft.com/office/drawing/2014/main" id="{3DF3F587-CD11-C4CB-1F70-EDD3B2DA0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876" y="1839582"/>
            <a:ext cx="9270247" cy="395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58022"/>
      </p:ext>
    </p:extLst>
  </p:cSld>
  <p:clrMapOvr>
    <a:masterClrMapping/>
  </p:clrMapOvr>
</p:sld>
</file>

<file path=ppt/theme/theme1.xml><?xml version="1.0" encoding="utf-8"?>
<a:theme xmlns:a="http://schemas.openxmlformats.org/drawingml/2006/main" name="Office Theme">
  <a:themeElements>
    <a:clrScheme name="Custom 34">
      <a:dk1>
        <a:srgbClr val="5B6770"/>
      </a:dk1>
      <a:lt1>
        <a:srgbClr val="FFFFFF"/>
      </a:lt1>
      <a:dk2>
        <a:srgbClr val="0033A0"/>
      </a:dk2>
      <a:lt2>
        <a:srgbClr val="000000"/>
      </a:lt2>
      <a:accent1>
        <a:srgbClr val="0083D4"/>
      </a:accent1>
      <a:accent2>
        <a:srgbClr val="59CBE8"/>
      </a:accent2>
      <a:accent3>
        <a:srgbClr val="00A82C"/>
      </a:accent3>
      <a:accent4>
        <a:srgbClr val="C4D600"/>
      </a:accent4>
      <a:accent5>
        <a:srgbClr val="ED8B00"/>
      </a:accent5>
      <a:accent6>
        <a:srgbClr val="FFCD00"/>
      </a:accent6>
      <a:hlink>
        <a:srgbClr val="0033A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S_Template2" id="{F5F23BBC-6F67-FF4E-B1E5-E0ACC3D10BF4}" vid="{2DFC3E8F-EB47-E14A-BA02-011CA7B0F2B4}"/>
    </a:ext>
  </a:extLst>
</a:theme>
</file>

<file path=ppt/theme/theme2.xml><?xml version="1.0" encoding="utf-8"?>
<a:theme xmlns:a="http://schemas.openxmlformats.org/drawingml/2006/main" name="3_Office Theme">
  <a:themeElements>
    <a:clrScheme name="Custom 2">
      <a:dk1>
        <a:srgbClr val="5B6770"/>
      </a:dk1>
      <a:lt1>
        <a:srgbClr val="FFFFFF"/>
      </a:lt1>
      <a:dk2>
        <a:srgbClr val="0033A0"/>
      </a:dk2>
      <a:lt2>
        <a:srgbClr val="000000"/>
      </a:lt2>
      <a:accent1>
        <a:srgbClr val="69B3E7"/>
      </a:accent1>
      <a:accent2>
        <a:srgbClr val="99D6EA"/>
      </a:accent2>
      <a:accent3>
        <a:srgbClr val="43B02A"/>
      </a:accent3>
      <a:accent4>
        <a:srgbClr val="C4D600"/>
      </a:accent4>
      <a:accent5>
        <a:srgbClr val="ED8B00"/>
      </a:accent5>
      <a:accent6>
        <a:srgbClr val="FFCD00"/>
      </a:accent6>
      <a:hlink>
        <a:srgbClr val="0033A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S_Template2" id="{F5F23BBC-6F67-FF4E-B1E5-E0ACC3D10BF4}" vid="{2DFC3E8F-EB47-E14A-BA02-011CA7B0F2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53fd4b2-1026-45bc-b58f-9320d947babb" xsi:nil="true"/>
    <lcf76f155ced4ddcb4097134ff3c332f xmlns="53d1f545-6337-41b1-bfa0-368233fbb98e">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0BBEC6D64DBE49868E380BCE4A982A" ma:contentTypeVersion="20" ma:contentTypeDescription="Create a new document." ma:contentTypeScope="" ma:versionID="f20d6f966d83256d9a5164071e32825a">
  <xsd:schema xmlns:xsd="http://www.w3.org/2001/XMLSchema" xmlns:xs="http://www.w3.org/2001/XMLSchema" xmlns:p="http://schemas.microsoft.com/office/2006/metadata/properties" xmlns:ns1="http://schemas.microsoft.com/sharepoint/v3" xmlns:ns2="53d1f545-6337-41b1-bfa0-368233fbb98e" xmlns:ns3="953fd4b2-1026-45bc-b58f-9320d947babb" targetNamespace="http://schemas.microsoft.com/office/2006/metadata/properties" ma:root="true" ma:fieldsID="9bf56ef0a8f3367662c43b8e0ee334e5" ns1:_="" ns2:_="" ns3:_="">
    <xsd:import namespace="http://schemas.microsoft.com/sharepoint/v3"/>
    <xsd:import namespace="53d1f545-6337-41b1-bfa0-368233fbb98e"/>
    <xsd:import namespace="953fd4b2-1026-45bc-b58f-9320d947bab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ServiceLocation" minOccurs="0"/>
                <xsd:element ref="ns2:lcf76f155ced4ddcb4097134ff3c332f" minOccurs="0"/>
                <xsd:element ref="ns3:TaxCatchAll" minOccurs="0"/>
                <xsd:element ref="ns2:MediaLengthInSeconds" minOccurs="0"/>
                <xsd:element ref="ns2:MediaServiceObjectDetectorVersions" minOccurs="0"/>
                <xsd:element ref="ns2:MediaServiceSearchPropertie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d1f545-6337-41b1-bfa0-368233fbb9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3341d8e-35d7-4f80-909b-51ca1f91a2c9"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3fd4b2-1026-45bc-b58f-9320d947bab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1a4fcdd3-ea87-4c4d-b83c-722e7fd1d7dd}" ma:internalName="TaxCatchAll" ma:showField="CatchAllData" ma:web="953fd4b2-1026-45bc-b58f-9320d947bab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A1F044-4C00-4F59-8E5D-5FFA11F38249}">
  <ds:schemaRefs>
    <ds:schemaRef ds:uri="http://purl.org/dc/dcmitype/"/>
    <ds:schemaRef ds:uri="http://purl.org/dc/terms/"/>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953fd4b2-1026-45bc-b58f-9320d947babb"/>
    <ds:schemaRef ds:uri="53d1f545-6337-41b1-bfa0-368233fbb98e"/>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E3ECC9B2-836D-4233-91A5-3E80306DF8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3d1f545-6337-41b1-bfa0-368233fbb98e"/>
    <ds:schemaRef ds:uri="953fd4b2-1026-45bc-b58f-9320d947ba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D1B984-1943-4030-BCFE-50BF21504E11}">
  <ds:schemaRefs>
    <ds:schemaRef ds:uri="http://schemas.microsoft.com/sharepoint/v3/contenttype/forms"/>
  </ds:schemaRefs>
</ds:datastoreItem>
</file>

<file path=docMetadata/LabelInfo.xml><?xml version="1.0" encoding="utf-8"?>
<clbl:labelList xmlns:clbl="http://schemas.microsoft.com/office/2020/mipLabelMetadata">
  <clbl:label id="{83fb2f9a-33fb-445b-9216-34ecfdef30ab}" enabled="1" method="Standard" siteId="{0b03090b-7ffa-45ab-a46b-387130ec0633}" removed="0"/>
</clbl:labelList>
</file>

<file path=docProps/app.xml><?xml version="1.0" encoding="utf-8"?>
<Properties xmlns="http://schemas.openxmlformats.org/officeDocument/2006/extended-properties" xmlns:vt="http://schemas.openxmlformats.org/officeDocument/2006/docPropsVTypes">
  <Template/>
  <TotalTime>1020</TotalTime>
  <Words>1204</Words>
  <Application>Microsoft Office PowerPoint</Application>
  <PresentationFormat>Widescreen</PresentationFormat>
  <Paragraphs>92</Paragraphs>
  <Slides>13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Aptos</vt:lpstr>
      <vt:lpstr>Arial</vt:lpstr>
      <vt:lpstr>Calibri</vt:lpstr>
      <vt:lpstr>Wingdings</vt:lpstr>
      <vt:lpstr>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Neary, Nick</dc:creator>
  <cp:lastModifiedBy>Sharma, Priyadarshini</cp:lastModifiedBy>
  <cp:revision>2</cp:revision>
  <cp:lastPrinted>2019-09-23T20:01:42Z</cp:lastPrinted>
  <dcterms:created xsi:type="dcterms:W3CDTF">2018-04-10T15:09:31Z</dcterms:created>
  <dcterms:modified xsi:type="dcterms:W3CDTF">2024-11-26T14:15:41Z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0x0101004F0BBEC6D64DBE49868E380BCE4A982A</vt:lpwstr>
  </property>
  <property fmtid="{D5CDD505-2E9C-101B-9397-08002B2CF9AE}" pid="3" name="MediaServiceImageTags">
    <vt:lpwstr/>
  </property>
</Properties>
</file>