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034B-58B5-45AD-B643-8FFE928924B3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A78-D3C1-48BD-BC2B-7CC7D9EA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89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034B-58B5-45AD-B643-8FFE928924B3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A78-D3C1-48BD-BC2B-7CC7D9EA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8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034B-58B5-45AD-B643-8FFE928924B3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A78-D3C1-48BD-BC2B-7CC7D9EA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5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034B-58B5-45AD-B643-8FFE928924B3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A78-D3C1-48BD-BC2B-7CC7D9EA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9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034B-58B5-45AD-B643-8FFE928924B3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A78-D3C1-48BD-BC2B-7CC7D9EA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51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034B-58B5-45AD-B643-8FFE928924B3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A78-D3C1-48BD-BC2B-7CC7D9EA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2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034B-58B5-45AD-B643-8FFE928924B3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A78-D3C1-48BD-BC2B-7CC7D9EA73E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5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034B-58B5-45AD-B643-8FFE928924B3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A78-D3C1-48BD-BC2B-7CC7D9EA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1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034B-58B5-45AD-B643-8FFE928924B3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A78-D3C1-48BD-BC2B-7CC7D9EA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0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034B-58B5-45AD-B643-8FFE928924B3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A78-D3C1-48BD-BC2B-7CC7D9EA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C36034B-58B5-45AD-B643-8FFE928924B3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A78-D3C1-48BD-BC2B-7CC7D9EA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7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C36034B-58B5-45AD-B643-8FFE928924B3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957BA78-D3C1-48BD-BC2B-7CC7D9EA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5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nancial_transaction" TargetMode="External"/><Relationship Id="rId2" Type="http://schemas.openxmlformats.org/officeDocument/2006/relationships/hyperlink" Target="https://en.wikipedia.org/wiki/Financial_institu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opedia.com/TERM/A/application.html" TargetMode="External"/><Relationship Id="rId2" Type="http://schemas.openxmlformats.org/officeDocument/2006/relationships/hyperlink" Target="https://www.webopedia.com/TERM/O/open_sourc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ebopedia.com/TERM/D/database.html" TargetMode="External"/><Relationship Id="rId5" Type="http://schemas.openxmlformats.org/officeDocument/2006/relationships/hyperlink" Target="https://www.webopedia.com/TERM/O/operating_system.html" TargetMode="External"/><Relationship Id="rId4" Type="http://schemas.openxmlformats.org/officeDocument/2006/relationships/hyperlink" Target="https://www.webopedia.com/TERM/W/Web_server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6228-76DA-4B66-85F1-68657FEA2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329530" cy="23876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Summer Training Presentation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 MACHINE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EC291-EBF1-470D-9B57-3FE01F396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0177"/>
            <a:ext cx="9144000" cy="165576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Submitted to:  				                   Submitted By:</a:t>
            </a:r>
          </a:p>
          <a:p>
            <a:r>
              <a:rPr lang="en-US" b="1" dirty="0"/>
              <a:t>Mr. Sudhakar Kumar   </a:t>
            </a:r>
            <a:r>
              <a:rPr lang="en-US" dirty="0"/>
              <a:t>				      Priyadarshini </a:t>
            </a:r>
          </a:p>
          <a:p>
            <a:r>
              <a:rPr lang="en-US" dirty="0"/>
              <a:t>					   		 Roll no. LCO17373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507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B89C00-EA97-4D2B-BED7-12FB1C963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577" y="1011548"/>
            <a:ext cx="6454845" cy="48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6652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0249-2A88-4F17-8BD4-D234A05F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59892"/>
            <a:ext cx="7729728" cy="110264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690DB-844F-4842-B711-8C441F9E8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22" y="2252870"/>
            <a:ext cx="9528313" cy="3945238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teller machine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an electronic telecommunications device that enables customers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financial institutions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perform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financial transactions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electronic device which is used by only bank customers to process account transactions.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users access their account through special type of plastic card that is encoded with user information on a magnetic strip.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strip contains an identification code that is transmitted to the bank’s central computer by modem.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users insert the card into ATMs to access the account and process their account transactions. The automated teller machine was invented by john shepherd-Barron in year of 1960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439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F837-0295-41C6-872A-92634AD55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06883"/>
            <a:ext cx="7729728" cy="118872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6EAE3-DC17-437E-A67C-51E9A782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291090" cy="3895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8.1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(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Notebook)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Wamp Server</a:t>
            </a:r>
          </a:p>
          <a:p>
            <a:pPr marL="228600" lvl="1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Components: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59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FCA11-977A-45CF-9C82-B6C13B895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5606" y="606884"/>
            <a:ext cx="7429699" cy="612317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Flowchart: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773104-2259-444C-9054-C42BA4CA1D84}"/>
              </a:ext>
            </a:extLst>
          </p:cNvPr>
          <p:cNvSpPr/>
          <p:nvPr/>
        </p:nvSpPr>
        <p:spPr>
          <a:xfrm>
            <a:off x="4952070" y="1769166"/>
            <a:ext cx="1616765" cy="8348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 </a:t>
            </a:r>
          </a:p>
          <a:p>
            <a:pPr algn="ctr"/>
            <a:r>
              <a:rPr lang="en-US" dirty="0"/>
              <a:t>Startup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D35538-C322-4087-8912-3D628C1B07AF}"/>
              </a:ext>
            </a:extLst>
          </p:cNvPr>
          <p:cNvSpPr/>
          <p:nvPr/>
        </p:nvSpPr>
        <p:spPr>
          <a:xfrm>
            <a:off x="4952069" y="2743205"/>
            <a:ext cx="1616765" cy="7156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 </a:t>
            </a:r>
          </a:p>
          <a:p>
            <a:pPr algn="ctr"/>
            <a:r>
              <a:rPr lang="en-US" dirty="0"/>
              <a:t>Shutdown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73EE70-1161-4135-80C4-9CD3F2E25130}"/>
              </a:ext>
            </a:extLst>
          </p:cNvPr>
          <p:cNvSpPr/>
          <p:nvPr/>
        </p:nvSpPr>
        <p:spPr>
          <a:xfrm>
            <a:off x="4952068" y="3597974"/>
            <a:ext cx="1616765" cy="7156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Session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E4EE3C-478F-4F9D-B19A-807722C37145}"/>
              </a:ext>
            </a:extLst>
          </p:cNvPr>
          <p:cNvSpPr/>
          <p:nvPr/>
        </p:nvSpPr>
        <p:spPr>
          <a:xfrm>
            <a:off x="4802052" y="4644894"/>
            <a:ext cx="1766781" cy="7156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Transaction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8C62DB-3406-49DE-8212-4C9C60D71832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5760451" y="4313591"/>
            <a:ext cx="0" cy="331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194BAA8-4AD3-464C-93BE-C1455C838B4F}"/>
              </a:ext>
            </a:extLst>
          </p:cNvPr>
          <p:cNvSpPr/>
          <p:nvPr/>
        </p:nvSpPr>
        <p:spPr>
          <a:xfrm>
            <a:off x="2191381" y="1507441"/>
            <a:ext cx="7429698" cy="555596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008521-FB55-4908-87F5-1B5119493642}"/>
              </a:ext>
            </a:extLst>
          </p:cNvPr>
          <p:cNvSpPr/>
          <p:nvPr/>
        </p:nvSpPr>
        <p:spPr>
          <a:xfrm>
            <a:off x="2398643" y="6033052"/>
            <a:ext cx="1533939" cy="5698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Withdrawal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5508C96-491C-46D2-9F3B-B7B2C5E016E3}"/>
              </a:ext>
            </a:extLst>
          </p:cNvPr>
          <p:cNvSpPr/>
          <p:nvPr/>
        </p:nvSpPr>
        <p:spPr>
          <a:xfrm>
            <a:off x="4081669" y="6033052"/>
            <a:ext cx="1232452" cy="5698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Deposit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3FB086-E88B-4421-BC4F-B8DA1FDA8FA7}"/>
              </a:ext>
            </a:extLst>
          </p:cNvPr>
          <p:cNvSpPr/>
          <p:nvPr/>
        </p:nvSpPr>
        <p:spPr>
          <a:xfrm>
            <a:off x="5612296" y="6033052"/>
            <a:ext cx="1232452" cy="5698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Transfer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F942E47-6144-41ED-B529-3BCDD2649C6E}"/>
              </a:ext>
            </a:extLst>
          </p:cNvPr>
          <p:cNvSpPr/>
          <p:nvPr/>
        </p:nvSpPr>
        <p:spPr>
          <a:xfrm>
            <a:off x="7142923" y="6033052"/>
            <a:ext cx="1232452" cy="5698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Inquiry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BF4C3B-B19C-4AE0-B0EF-69B81F8FD493}"/>
              </a:ext>
            </a:extLst>
          </p:cNvPr>
          <p:cNvCxnSpPr>
            <a:stCxn id="17" idx="0"/>
            <a:endCxn id="9" idx="5"/>
          </p:cNvCxnSpPr>
          <p:nvPr/>
        </p:nvCxnSpPr>
        <p:spPr>
          <a:xfrm flipH="1" flipV="1">
            <a:off x="6310094" y="5255711"/>
            <a:ext cx="1449055" cy="777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755E5C-EB18-4153-A670-26A3A087DC95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5897219" y="5360511"/>
            <a:ext cx="331303" cy="672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584270-6CA6-44B8-A195-9AA1C69D40A4}"/>
              </a:ext>
            </a:extLst>
          </p:cNvPr>
          <p:cNvCxnSpPr>
            <a:stCxn id="15" idx="0"/>
          </p:cNvCxnSpPr>
          <p:nvPr/>
        </p:nvCxnSpPr>
        <p:spPr>
          <a:xfrm flipV="1">
            <a:off x="4697895" y="5360511"/>
            <a:ext cx="616226" cy="672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57E208-4761-4987-B0D5-9CB67FB343FB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165613" y="5080566"/>
            <a:ext cx="1669472" cy="9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66D2A0D-68E2-4881-AC9A-48393E79B42F}"/>
              </a:ext>
            </a:extLst>
          </p:cNvPr>
          <p:cNvSpPr/>
          <p:nvPr/>
        </p:nvSpPr>
        <p:spPr>
          <a:xfrm>
            <a:off x="7407965" y="4094922"/>
            <a:ext cx="2067328" cy="7156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Invalid PIN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6242FF-ECA2-474C-BA3A-A104F16182E0}"/>
              </a:ext>
            </a:extLst>
          </p:cNvPr>
          <p:cNvCxnSpPr>
            <a:stCxn id="26" idx="2"/>
          </p:cNvCxnSpPr>
          <p:nvPr/>
        </p:nvCxnSpPr>
        <p:spPr>
          <a:xfrm flipH="1">
            <a:off x="6431550" y="4452731"/>
            <a:ext cx="976415" cy="3578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403E0A0-407C-4E7F-A0AE-94A528535088}"/>
              </a:ext>
            </a:extLst>
          </p:cNvPr>
          <p:cNvSpPr/>
          <p:nvPr/>
        </p:nvSpPr>
        <p:spPr>
          <a:xfrm>
            <a:off x="10349948" y="4810539"/>
            <a:ext cx="245363" cy="270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637B6CA-037F-420B-ADC9-B5EA67BEA474}"/>
              </a:ext>
            </a:extLst>
          </p:cNvPr>
          <p:cNvCxnSpPr>
            <a:stCxn id="31" idx="4"/>
          </p:cNvCxnSpPr>
          <p:nvPr/>
        </p:nvCxnSpPr>
        <p:spPr>
          <a:xfrm flipH="1">
            <a:off x="10469217" y="5080566"/>
            <a:ext cx="3413" cy="279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739F9CD-5BE8-4359-96D0-F56374722FFA}"/>
              </a:ext>
            </a:extLst>
          </p:cNvPr>
          <p:cNvCxnSpPr/>
          <p:nvPr/>
        </p:nvCxnSpPr>
        <p:spPr>
          <a:xfrm flipV="1">
            <a:off x="10346536" y="5360511"/>
            <a:ext cx="122681" cy="152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FE6CB6B-1A57-46C2-96B2-10ED51C9B40F}"/>
              </a:ext>
            </a:extLst>
          </p:cNvPr>
          <p:cNvCxnSpPr/>
          <p:nvPr/>
        </p:nvCxnSpPr>
        <p:spPr>
          <a:xfrm flipH="1" flipV="1">
            <a:off x="10472630" y="5360511"/>
            <a:ext cx="144422" cy="152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6B56565-AEAE-4E48-86F4-FDA9C0E50B62}"/>
              </a:ext>
            </a:extLst>
          </p:cNvPr>
          <p:cNvCxnSpPr/>
          <p:nvPr/>
        </p:nvCxnSpPr>
        <p:spPr>
          <a:xfrm>
            <a:off x="10346536" y="5176199"/>
            <a:ext cx="2705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68F1DA0-145A-4917-96EA-3D977F7746C9}"/>
              </a:ext>
            </a:extLst>
          </p:cNvPr>
          <p:cNvCxnSpPr>
            <a:stCxn id="9" idx="6"/>
          </p:cNvCxnSpPr>
          <p:nvPr/>
        </p:nvCxnSpPr>
        <p:spPr>
          <a:xfrm flipV="1">
            <a:off x="6568833" y="4982817"/>
            <a:ext cx="3582332" cy="19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EBC0549-5268-4021-B2CD-751AA5606996}"/>
              </a:ext>
            </a:extLst>
          </p:cNvPr>
          <p:cNvSpPr/>
          <p:nvPr/>
        </p:nvSpPr>
        <p:spPr>
          <a:xfrm>
            <a:off x="1219200" y="1643270"/>
            <a:ext cx="243312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05DB934-8607-43BF-B508-C11EB7656150}"/>
              </a:ext>
            </a:extLst>
          </p:cNvPr>
          <p:cNvCxnSpPr>
            <a:stCxn id="45" idx="4"/>
          </p:cNvCxnSpPr>
          <p:nvPr/>
        </p:nvCxnSpPr>
        <p:spPr>
          <a:xfrm flipH="1">
            <a:off x="1339830" y="1921565"/>
            <a:ext cx="1026" cy="238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1BF0AB-D335-4E9C-8BED-B1F9E4A0F4AC}"/>
              </a:ext>
            </a:extLst>
          </p:cNvPr>
          <p:cNvCxnSpPr/>
          <p:nvPr/>
        </p:nvCxnSpPr>
        <p:spPr>
          <a:xfrm flipV="1">
            <a:off x="1218174" y="2160104"/>
            <a:ext cx="121656" cy="278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B4E1726-8607-49B5-9CDB-C021623BB843}"/>
              </a:ext>
            </a:extLst>
          </p:cNvPr>
          <p:cNvCxnSpPr/>
          <p:nvPr/>
        </p:nvCxnSpPr>
        <p:spPr>
          <a:xfrm>
            <a:off x="1338804" y="2199860"/>
            <a:ext cx="122682" cy="198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2B162DE-2F78-46C3-896C-833EEC8A50BF}"/>
              </a:ext>
            </a:extLst>
          </p:cNvPr>
          <p:cNvCxnSpPr>
            <a:cxnSpLocks/>
          </p:cNvCxnSpPr>
          <p:nvPr/>
        </p:nvCxnSpPr>
        <p:spPr>
          <a:xfrm>
            <a:off x="1166190" y="2014329"/>
            <a:ext cx="373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537D596-714D-413C-9A2F-D4D20A7F7388}"/>
              </a:ext>
            </a:extLst>
          </p:cNvPr>
          <p:cNvSpPr/>
          <p:nvPr/>
        </p:nvSpPr>
        <p:spPr>
          <a:xfrm>
            <a:off x="1218174" y="2743205"/>
            <a:ext cx="243312" cy="198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5099FFE-9B76-4FC7-ABA3-0A39F8B6AAF7}"/>
              </a:ext>
            </a:extLst>
          </p:cNvPr>
          <p:cNvCxnSpPr>
            <a:stCxn id="54" idx="4"/>
          </p:cNvCxnSpPr>
          <p:nvPr/>
        </p:nvCxnSpPr>
        <p:spPr>
          <a:xfrm flipH="1">
            <a:off x="1338804" y="2941988"/>
            <a:ext cx="1026" cy="304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818A0CE-3661-4F85-89AF-4EAEA48C1E4C}"/>
              </a:ext>
            </a:extLst>
          </p:cNvPr>
          <p:cNvCxnSpPr/>
          <p:nvPr/>
        </p:nvCxnSpPr>
        <p:spPr>
          <a:xfrm flipV="1">
            <a:off x="1217148" y="3246794"/>
            <a:ext cx="121656" cy="182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27D107-86E1-43BD-B158-65116E17605D}"/>
              </a:ext>
            </a:extLst>
          </p:cNvPr>
          <p:cNvCxnSpPr/>
          <p:nvPr/>
        </p:nvCxnSpPr>
        <p:spPr>
          <a:xfrm>
            <a:off x="1337778" y="3246794"/>
            <a:ext cx="122682" cy="182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60AB702-75F0-434F-ACC7-D612768C8E92}"/>
              </a:ext>
            </a:extLst>
          </p:cNvPr>
          <p:cNvCxnSpPr/>
          <p:nvPr/>
        </p:nvCxnSpPr>
        <p:spPr>
          <a:xfrm>
            <a:off x="1164140" y="3074504"/>
            <a:ext cx="386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156DD32-0482-4418-8E5A-9AB05C5260CA}"/>
              </a:ext>
            </a:extLst>
          </p:cNvPr>
          <p:cNvSpPr txBox="1"/>
          <p:nvPr/>
        </p:nvSpPr>
        <p:spPr>
          <a:xfrm>
            <a:off x="410817" y="2014329"/>
            <a:ext cx="803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Operator 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42AD003-893E-4DEE-9F52-E4577D8D31E5}"/>
              </a:ext>
            </a:extLst>
          </p:cNvPr>
          <p:cNvSpPr txBox="1"/>
          <p:nvPr/>
        </p:nvSpPr>
        <p:spPr>
          <a:xfrm>
            <a:off x="329129" y="3006761"/>
            <a:ext cx="1056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customer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59D6578-C7D0-457B-B5AA-71CBEBA451C3}"/>
              </a:ext>
            </a:extLst>
          </p:cNvPr>
          <p:cNvSpPr txBox="1"/>
          <p:nvPr/>
        </p:nvSpPr>
        <p:spPr>
          <a:xfrm>
            <a:off x="10151165" y="4419602"/>
            <a:ext cx="97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Bank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32B8529-BEB7-44D5-ADD8-2B412CCEBD3E}"/>
              </a:ext>
            </a:extLst>
          </p:cNvPr>
          <p:cNvCxnSpPr>
            <a:cxnSpLocks/>
          </p:cNvCxnSpPr>
          <p:nvPr/>
        </p:nvCxnSpPr>
        <p:spPr>
          <a:xfrm flipV="1">
            <a:off x="1513470" y="2014330"/>
            <a:ext cx="3438598" cy="1855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5EF8A7B-6B32-4DE6-9F15-A50F465CF385}"/>
              </a:ext>
            </a:extLst>
          </p:cNvPr>
          <p:cNvCxnSpPr>
            <a:endCxn id="7" idx="2"/>
          </p:cNvCxnSpPr>
          <p:nvPr/>
        </p:nvCxnSpPr>
        <p:spPr>
          <a:xfrm>
            <a:off x="1539972" y="2199860"/>
            <a:ext cx="3412097" cy="901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CABF82A-29B5-4BB1-8CB8-98A49F048FD3}"/>
              </a:ext>
            </a:extLst>
          </p:cNvPr>
          <p:cNvCxnSpPr>
            <a:endCxn id="8" idx="2"/>
          </p:cNvCxnSpPr>
          <p:nvPr/>
        </p:nvCxnSpPr>
        <p:spPr>
          <a:xfrm>
            <a:off x="1539971" y="3220278"/>
            <a:ext cx="3412097" cy="735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930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6F7E-03D5-4487-8965-4FB330B10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8373"/>
            <a:ext cx="7729728" cy="5963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BDC31-C825-4ED8-BB1B-AA6D65734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52" y="1457740"/>
            <a:ext cx="11039061" cy="50225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It is a widely used general-purpose, high level programming language. It was initially designed by Guido van Rossum in 1991 and developed by Python Software Foundation.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mainly developed for emphasis on code readability, and its syntax allows programmers to express concepts in fewer lines of code.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Features:-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Easy to Learn and Use. 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Expressive Language. 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Interpreted Language.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Cross-platform Language.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Free and Open Source.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Object-Oriented Language.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 Extensible.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8) Large Standard Library.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9) GUI Programming Support.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10) Integrated.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874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03C75-C13F-4C20-AE0C-06E7586E1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904" y="980662"/>
            <a:ext cx="9978887" cy="4759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</a:p>
          <a:p>
            <a:pPr marL="2286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database computer language designed for the retrieval and management of data in a relational database.</a:t>
            </a:r>
          </a:p>
          <a:p>
            <a:pPr marL="228600" lvl="1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stands for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Query Language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tutorial will give you a quick start to SQL. It covers most of the topics required for a basic understanding of SQL and to get a feel of how it works</a:t>
            </a:r>
          </a:p>
          <a:p>
            <a:pPr marL="2286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is Structured Query Language, which is a computer language for storing, manipulating and retrieving data stored in a relational database.</a:t>
            </a:r>
          </a:p>
          <a:p>
            <a:pPr marL="2286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Speed</a:t>
            </a:r>
          </a:p>
          <a:p>
            <a:pPr marL="2286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Defined Standards Exist</a:t>
            </a:r>
          </a:p>
          <a:p>
            <a:pPr marL="2286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Coding Required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383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E1B9-B420-4A87-9B36-B37CFA91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49356"/>
            <a:ext cx="7729728" cy="73542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C1DAB-F099-4005-A80C-4490D8CC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148" y="1921566"/>
            <a:ext cx="10376452" cy="3818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WampServer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Windows web development environment. It allows you to create web applications with Apache, PHP and the MySQL database. It also comes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PHPMyAdmin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easily manage your databases.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Wamp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stands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indows/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pache/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ySQL/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HP,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ython, (and/or)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ERL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acronym WAMP refers to a set of free (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open source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applications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combined with Microsoft Windows, which are commonly used in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Web server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environments. The WAMP stack provides developers with the four key elements of a Web server: an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operating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database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server and Web scripting software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598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6.png">
            <a:extLst>
              <a:ext uri="{FF2B5EF4-FFF2-40B4-BE49-F238E27FC236}">
                <a16:creationId xmlns:a16="http://schemas.microsoft.com/office/drawing/2014/main" id="{51CF45E9-20CA-4F13-9857-C334DBA1E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862" y="671735"/>
            <a:ext cx="4621834" cy="3315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apture">
            <a:extLst>
              <a:ext uri="{FF2B5EF4-FFF2-40B4-BE49-F238E27FC236}">
                <a16:creationId xmlns:a16="http://schemas.microsoft.com/office/drawing/2014/main" id="{52A7042A-C0DD-49B6-BCCA-D5192DC0F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149" y="705375"/>
            <a:ext cx="380047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image8.png">
            <a:extLst>
              <a:ext uri="{FF2B5EF4-FFF2-40B4-BE49-F238E27FC236}">
                <a16:creationId xmlns:a16="http://schemas.microsoft.com/office/drawing/2014/main" id="{C584B604-36AB-4869-98B0-C8FE7CC52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183" y="4485584"/>
            <a:ext cx="3240088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FD7B11-1443-4672-935B-FF2432CF7B60}"/>
              </a:ext>
            </a:extLst>
          </p:cNvPr>
          <p:cNvSpPr txBox="1"/>
          <p:nvPr/>
        </p:nvSpPr>
        <p:spPr>
          <a:xfrm>
            <a:off x="2107096" y="238539"/>
            <a:ext cx="270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 Window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F36BC-7C16-4554-ADE5-3AC653662D48}"/>
              </a:ext>
            </a:extLst>
          </p:cNvPr>
          <p:cNvSpPr txBox="1"/>
          <p:nvPr/>
        </p:nvSpPr>
        <p:spPr>
          <a:xfrm>
            <a:off x="7540487" y="173639"/>
            <a:ext cx="254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Window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E2B07D-FF64-4386-97D6-2D034EE65706}"/>
              </a:ext>
            </a:extLst>
          </p:cNvPr>
          <p:cNvSpPr txBox="1"/>
          <p:nvPr/>
        </p:nvSpPr>
        <p:spPr>
          <a:xfrm>
            <a:off x="5048905" y="4047831"/>
            <a:ext cx="2398643" cy="3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Verifying the Email</a:t>
            </a:r>
          </a:p>
        </p:txBody>
      </p:sp>
    </p:spTree>
    <p:extLst>
      <p:ext uri="{BB962C8B-B14F-4D97-AF65-F5344CB8AC3E}">
        <p14:creationId xmlns:p14="http://schemas.microsoft.com/office/powerpoint/2010/main" val="1583550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9.jpeg">
            <a:extLst>
              <a:ext uri="{FF2B5EF4-FFF2-40B4-BE49-F238E27FC236}">
                <a16:creationId xmlns:a16="http://schemas.microsoft.com/office/drawing/2014/main" id="{A9AB9B8E-0C2E-4BB5-A3B7-55670DEFB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58" y="785053"/>
            <a:ext cx="4181338" cy="25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961092-0C0E-45DD-A928-DADE0BE750F4}"/>
              </a:ext>
            </a:extLst>
          </p:cNvPr>
          <p:cNvSpPr txBox="1"/>
          <p:nvPr/>
        </p:nvSpPr>
        <p:spPr>
          <a:xfrm>
            <a:off x="1812096" y="225287"/>
            <a:ext cx="229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OTP  Verification</a:t>
            </a:r>
          </a:p>
        </p:txBody>
      </p:sp>
      <p:pic>
        <p:nvPicPr>
          <p:cNvPr id="2051" name="image11.png">
            <a:extLst>
              <a:ext uri="{FF2B5EF4-FFF2-40B4-BE49-F238E27FC236}">
                <a16:creationId xmlns:a16="http://schemas.microsoft.com/office/drawing/2014/main" id="{713EC8BB-4427-4537-A0AE-5BA9D64DC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677" y="1006613"/>
            <a:ext cx="4688095" cy="319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45ACD8-7B30-4034-8FF6-D7261A426E31}"/>
              </a:ext>
            </a:extLst>
          </p:cNvPr>
          <p:cNvSpPr txBox="1"/>
          <p:nvPr/>
        </p:nvSpPr>
        <p:spPr>
          <a:xfrm>
            <a:off x="8535985" y="356080"/>
            <a:ext cx="198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Choices </a:t>
            </a:r>
          </a:p>
        </p:txBody>
      </p:sp>
      <p:pic>
        <p:nvPicPr>
          <p:cNvPr id="2052" name="image12.png">
            <a:extLst>
              <a:ext uri="{FF2B5EF4-FFF2-40B4-BE49-F238E27FC236}">
                <a16:creationId xmlns:a16="http://schemas.microsoft.com/office/drawing/2014/main" id="{EFF86BA0-52D8-4161-8E2E-CFF5D6CBF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81" y="3718822"/>
            <a:ext cx="5247859" cy="291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5C275E-0760-404A-8EC2-4CB130C3BFBA}"/>
              </a:ext>
            </a:extLst>
          </p:cNvPr>
          <p:cNvSpPr txBox="1"/>
          <p:nvPr/>
        </p:nvSpPr>
        <p:spPr>
          <a:xfrm>
            <a:off x="2186608" y="3336675"/>
            <a:ext cx="223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Balance Enquiry </a:t>
            </a:r>
          </a:p>
        </p:txBody>
      </p:sp>
    </p:spTree>
    <p:extLst>
      <p:ext uri="{BB962C8B-B14F-4D97-AF65-F5344CB8AC3E}">
        <p14:creationId xmlns:p14="http://schemas.microsoft.com/office/powerpoint/2010/main" val="338225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58</TotalTime>
  <Words>524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Times New Roman</vt:lpstr>
      <vt:lpstr>Parcel</vt:lpstr>
      <vt:lpstr>Summer Training Presentation  On ATM MACHINE</vt:lpstr>
      <vt:lpstr>introduction</vt:lpstr>
      <vt:lpstr>Software and hardware requirements</vt:lpstr>
      <vt:lpstr>Flowchart:</vt:lpstr>
      <vt:lpstr>About language</vt:lpstr>
      <vt:lpstr>PowerPoint Presentation</vt:lpstr>
      <vt:lpstr>Server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Training Presentation  On ATM MACHINE</dc:title>
  <dc:creator>Priyadarshini Sharma</dc:creator>
  <cp:lastModifiedBy>Priyadarshini Sharma</cp:lastModifiedBy>
  <cp:revision>13</cp:revision>
  <dcterms:created xsi:type="dcterms:W3CDTF">2019-12-17T06:23:35Z</dcterms:created>
  <dcterms:modified xsi:type="dcterms:W3CDTF">2019-12-17T10:30:35Z</dcterms:modified>
</cp:coreProperties>
</file>