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0EC3CB-9FFB-4208-9DD6-8D32FD09C5E1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69FA0D-C165-4450-90FD-C49C38AF5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981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Major project </a:t>
            </a: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BLOOD BANK MANAGEMENT SYSTEM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SUBMITTED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Deepak Negi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14800" y="1600200"/>
            <a:ext cx="45720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SUBMITTED</a:t>
            </a:r>
            <a:r>
              <a:rPr lang="en-US" dirty="0" smtClean="0"/>
              <a:t> </a:t>
            </a:r>
            <a:r>
              <a:rPr lang="en-US" b="1" dirty="0" smtClean="0"/>
              <a:t>BY:-</a:t>
            </a:r>
          </a:p>
          <a:p>
            <a:pPr>
              <a:buNone/>
            </a:pPr>
            <a:r>
              <a:rPr lang="en-US" dirty="0" smtClean="0"/>
              <a:t>Pooja Zinta(140610304031)</a:t>
            </a:r>
          </a:p>
          <a:p>
            <a:pPr>
              <a:buNone/>
            </a:pPr>
            <a:r>
              <a:rPr lang="en-US" dirty="0" smtClean="0"/>
              <a:t>Premlata(140610304032)</a:t>
            </a:r>
          </a:p>
          <a:p>
            <a:pPr>
              <a:buNone/>
            </a:pPr>
            <a:r>
              <a:rPr lang="en-US" dirty="0" err="1" smtClean="0"/>
              <a:t>Shivani</a:t>
            </a:r>
            <a:r>
              <a:rPr lang="en-US" dirty="0" smtClean="0"/>
              <a:t>(140610304052)</a:t>
            </a:r>
          </a:p>
          <a:p>
            <a:pPr>
              <a:buNone/>
            </a:pPr>
            <a:r>
              <a:rPr lang="en-US" dirty="0" err="1" smtClean="0"/>
              <a:t>Saroj</a:t>
            </a:r>
            <a:r>
              <a:rPr lang="en-US" dirty="0" smtClean="0"/>
              <a:t>(140610304046)</a:t>
            </a:r>
            <a:endParaRPr lang="en-US" dirty="0"/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shubu\Desktop\logokg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117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  SERVER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WAMP is an acronym formed from the initials of the operating WAMPs are packages of independently-created programs installed on computers that used Microsoft Windows operating system.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Microsoft Windows and the principal components of the package: Apache, MYSQL and PHP. Apache is a web server.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Other programs may also be included in a package, such as PHP My Admin, which provides a graphical users interface for the MYSQL database manager.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WAMP SERVER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Generally, only a user with administrator privileges can install a WAMP package. This means that these packages cannot be installed on many hosted services.</a:t>
            </a:r>
          </a:p>
          <a:p>
            <a:pPr>
              <a:buClr>
                <a:schemeClr val="tx1"/>
              </a:buClr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C:\Users\shubu\Desktop\SQL.png"/>
          <p:cNvPicPr>
            <a:picLocks noGrp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270375" y="1828800"/>
            <a:ext cx="3657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HTML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0"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/>
              <a:t>HTML or </a:t>
            </a:r>
            <a:r>
              <a:rPr lang="en-US" b="1" dirty="0" smtClean="0"/>
              <a:t>Hyper Text Markup Language</a:t>
            </a:r>
            <a:r>
              <a:rPr lang="en-US" dirty="0" smtClean="0"/>
              <a:t> is the standard markup language used to create web pages.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 The word </a:t>
            </a:r>
            <a:r>
              <a:rPr lang="en-US" b="1" dirty="0" smtClean="0"/>
              <a:t>Hypertext </a:t>
            </a:r>
            <a:r>
              <a:rPr lang="en-US" dirty="0" smtClean="0"/>
              <a:t>refers to the which act as a link. we can jump to any web page on the internet clicking at the text which act as a link.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The word </a:t>
            </a:r>
            <a:r>
              <a:rPr lang="en-US" b="1" dirty="0" smtClean="0"/>
              <a:t>Markup</a:t>
            </a:r>
            <a:r>
              <a:rPr lang="en-US" dirty="0" smtClean="0"/>
              <a:t> refers to the symbols or sequence of the characters added to the ordinary text to define the structure of the text.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 The word </a:t>
            </a:r>
            <a:r>
              <a:rPr lang="en-US" b="1" dirty="0" smtClean="0"/>
              <a:t>Language</a:t>
            </a:r>
            <a:r>
              <a:rPr lang="en-US" dirty="0" smtClean="0"/>
              <a:t> refers to the syntax that is similar to any other language.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 FILE STRUCTURE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&lt;TITLE&gt;-------------------------&lt;/TITLE&gt;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---------------------------------------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---------------------------------------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 TAGS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&lt;HTML&gt;</a:t>
            </a:r>
          </a:p>
          <a:p>
            <a:pPr algn="ctr">
              <a:buNone/>
            </a:pPr>
            <a:r>
              <a:rPr lang="en-US" dirty="0" smtClean="0"/>
              <a:t>&lt;HEAD&gt;</a:t>
            </a:r>
          </a:p>
          <a:p>
            <a:pPr algn="ctr">
              <a:buNone/>
            </a:pPr>
            <a:r>
              <a:rPr lang="en-US" dirty="0" smtClean="0"/>
              <a:t>&lt;TITLE&gt;</a:t>
            </a:r>
          </a:p>
          <a:p>
            <a:pPr algn="ctr">
              <a:buNone/>
            </a:pPr>
            <a:r>
              <a:rPr lang="en-US" dirty="0" smtClean="0"/>
              <a:t>&lt;BODY&gt;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Horizontal Rule  &lt;HR&gt;</a:t>
            </a:r>
          </a:p>
          <a:p>
            <a:pPr algn="ctr">
              <a:buNone/>
            </a:pPr>
            <a:r>
              <a:rPr lang="en-US" dirty="0" smtClean="0"/>
              <a:t>Line break &lt;BR&gt;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2895600" cy="658368"/>
          </a:xfrm>
        </p:spPr>
        <p:txBody>
          <a:bodyPr/>
          <a:lstStyle/>
          <a:p>
            <a:r>
              <a:rPr lang="en-US" dirty="0" smtClean="0"/>
              <a:t>PAIRED TAGS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69720"/>
            <a:ext cx="2743200" cy="658368"/>
          </a:xfrm>
        </p:spPr>
        <p:txBody>
          <a:bodyPr/>
          <a:lstStyle/>
          <a:p>
            <a:r>
              <a:rPr lang="en-US" dirty="0" smtClean="0"/>
              <a:t>UNPAIRED TAGS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543800" cy="95885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C:\Users\shubu\Desktop\SCRN\HONC.png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7432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C:\Users\shubu\Desktop\SCRN\HOME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0" y="2667000"/>
            <a:ext cx="3657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124200" cy="6583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CODING OF HOME PAGE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69720"/>
            <a:ext cx="3200400" cy="6583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OUTPUT OF HOME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ADMINISTRATIVE PAGE</a:t>
            </a:r>
            <a:b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C:\Users\shubu\Desktop\SCRN\adco.png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365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C:\Users\shubu\Desktop\SCRN\ADMINI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371975" y="2743200"/>
            <a:ext cx="365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C:\Users\shubu\Desktop\SCRN\acode.png"/>
          <p:cNvPicPr>
            <a:picLocks noGrp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3581400" cy="27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C:\Users\shubu\Desktop\SCRN\About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371975" y="2590800"/>
            <a:ext cx="3657600" cy="27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STUDENTS RECORDS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C:\Users\shubu\Desktop\SCRN\stucode.png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800"/>
            <a:ext cx="358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C:\Users\shubu\Desktop\SCRN\DETAILS.png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4495800" y="2514600"/>
            <a:ext cx="35337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HOSTEL PAGE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C:\Users\shubu\Desktop\SCRN\hostelcode.png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733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C:\Users\shubu\Desktop\SCRN\HOSTEL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1999" y="2514600"/>
            <a:ext cx="358140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/>
              <a:t>Introduction to project</a:t>
            </a:r>
            <a:r>
              <a:rPr lang="en-US" sz="2800" b="1" dirty="0"/>
              <a:t>	 </a:t>
            </a:r>
            <a:endParaRPr lang="en-US" sz="2800" b="1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Technology used in Project</a:t>
            </a:r>
            <a:r>
              <a:rPr lang="en-US" sz="2800" dirty="0" smtClean="0"/>
              <a:t>				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Project Outline	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About  server 		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Introduction to HTML	</a:t>
            </a:r>
            <a:endParaRPr lang="en-US" sz="2800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Snapshots </a:t>
            </a:r>
            <a:r>
              <a:rPr lang="en-US" sz="2800" dirty="0"/>
              <a:t>of Project				   </a:t>
            </a:r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Future</a:t>
            </a:r>
            <a:r>
              <a:rPr lang="en-US" sz="2800" b="1" dirty="0" smtClean="0"/>
              <a:t> </a:t>
            </a:r>
            <a:r>
              <a:rPr lang="en-US" sz="2800" dirty="0"/>
              <a:t>Scope						    </a:t>
            </a:r>
            <a:endParaRPr lang="en-US" sz="2800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dirty="0" smtClean="0"/>
              <a:t>Conclusion						     </a:t>
            </a:r>
            <a:r>
              <a:rPr lang="en-US" sz="2800" dirty="0"/>
              <a:t>			</a:t>
            </a:r>
            <a:r>
              <a:rPr lang="en-US" sz="2800" dirty="0" smtClean="0"/>
              <a:t>      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endParaRPr lang="en-US" sz="2800" dirty="0"/>
          </a:p>
          <a:p>
            <a:pPr>
              <a:buFont typeface="Wingdings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CONTACT US PAGE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C:\Users\shubu\Desktop\SCRN\concode.png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35814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C:\Users\shubu\Desktop\SCRN\CONTACT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1999" y="2438400"/>
            <a:ext cx="3457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LIBRARY PAGE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C:\Users\shubu\Desktop\SCRN\last ode.png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C:\Users\shubu\Desktop\SCRN\LIB.png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8199" y="2438400"/>
            <a:ext cx="3505201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352800" cy="658368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581400" cy="658368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Create an integrated website that projects a consolidated and consistent   image.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 Easy to manage Student’s and College’s records.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To increase visibility of college services options.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To provide features that makes the website part of a student’s daily  functions.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/>
              <a:t>To ensure training and technical support is in place to maintain the site.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sz="2800" dirty="0" smtClean="0"/>
              <a:t>  With all the accumulated efforts invested in making of the website. We summarize the progress with respect to the main objective of the project, namely, scalability, convenience and accessibility.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This project is user friendly and has required option, which can be utilized by users to perform desired operations.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No more paper work.</a:t>
            </a:r>
          </a:p>
          <a:p>
            <a:pPr lvl="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No more errors due to manual work.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800" dirty="0" smtClean="0"/>
              <a:t>Instance reports generation.</a:t>
            </a:r>
          </a:p>
          <a:p>
            <a:pPr>
              <a:buClr>
                <a:schemeClr val="tx1"/>
              </a:buClr>
              <a:buNone/>
            </a:pPr>
            <a:r>
              <a:rPr lang="en-US" sz="2800" dirty="0" smtClean="0"/>
              <a:t>    </a:t>
            </a:r>
          </a:p>
          <a:p>
            <a:pPr>
              <a:buClr>
                <a:schemeClr val="tx1"/>
              </a:buClr>
              <a:buNone/>
            </a:pPr>
            <a:r>
              <a:rPr lang="en-US" sz="2800" b="1" dirty="0" smtClean="0"/>
              <a:t> </a:t>
            </a:r>
            <a:endParaRPr lang="en-US" sz="2800" dirty="0" smtClean="0"/>
          </a:p>
          <a:p>
            <a:pPr>
              <a:buClr>
                <a:schemeClr val="tx1"/>
              </a:buClr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969603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          HAVE A NICE DAY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thumb-321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857500" cy="2100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2"/>
            <a:ext cx="7467600" cy="1417638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</a:rPr>
              <a:t>INTRODUCTION TO PROJECT</a:t>
            </a:r>
            <a:endParaRPr lang="en-US" sz="4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is designed to help collages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management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students details.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Viewing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student data and related issues are made simple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easy.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visit our site and can get knowledge about the college and get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know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about the current issues and news.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 in Project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0188" cy="4419600"/>
          </a:xfrm>
        </p:spPr>
        <p:txBody>
          <a:bodyPr>
            <a:noAutofit/>
          </a:bodyPr>
          <a:lstStyle/>
          <a:p>
            <a:pPr marL="514350" lvl="0" indent="-514350">
              <a:buClr>
                <a:schemeClr val="tx1"/>
              </a:buClr>
              <a:buSzPct val="76000"/>
              <a:buFont typeface="Wingdings" pitchFamily="2" charset="2"/>
              <a:buChar char="§"/>
            </a:pPr>
            <a:r>
              <a:rPr lang="en-US" b="1" dirty="0" smtClean="0"/>
              <a:t>Processor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 Intel Pentium-II ,  </a:t>
            </a:r>
            <a:r>
              <a:rPr lang="en-US" dirty="0"/>
              <a:t>or higher version </a:t>
            </a:r>
            <a:endParaRPr lang="en-US" dirty="0" smtClean="0"/>
          </a:p>
          <a:p>
            <a:pPr lvl="0">
              <a:buClr>
                <a:schemeClr val="tx1"/>
              </a:buClr>
              <a:buSzPct val="76000"/>
              <a:buFont typeface="Wingdings" pitchFamily="2" charset="2"/>
              <a:buChar char="§"/>
            </a:pPr>
            <a:r>
              <a:rPr lang="en-US" b="1" dirty="0" smtClean="0"/>
              <a:t>Ram</a:t>
            </a:r>
            <a:r>
              <a:rPr lang="en-US" dirty="0"/>
              <a:t>: 256MB, 2GB </a:t>
            </a:r>
            <a:r>
              <a:rPr lang="en-US" dirty="0" smtClean="0"/>
              <a:t>recommended.</a:t>
            </a:r>
          </a:p>
          <a:p>
            <a:pPr lvl="0">
              <a:buClr>
                <a:schemeClr val="tx1"/>
              </a:buClr>
              <a:buSzPct val="76000"/>
              <a:buFont typeface="Wingdings" pitchFamily="2" charset="2"/>
              <a:buChar char="§"/>
            </a:pPr>
            <a:r>
              <a:rPr lang="en-US" b="1" dirty="0" smtClean="0"/>
              <a:t>Hardware</a:t>
            </a:r>
            <a:r>
              <a:rPr lang="en-US" dirty="0" smtClean="0"/>
              <a:t> </a:t>
            </a:r>
            <a:r>
              <a:rPr lang="en-US" b="1" dirty="0"/>
              <a:t>devices</a:t>
            </a:r>
            <a:r>
              <a:rPr lang="en-US" dirty="0"/>
              <a:t>: keyboard with </a:t>
            </a:r>
            <a:r>
              <a:rPr lang="en-US" dirty="0" smtClean="0"/>
              <a:t>mouse.</a:t>
            </a:r>
          </a:p>
          <a:p>
            <a:pPr lvl="0">
              <a:buClr>
                <a:schemeClr val="tx1"/>
              </a:buClr>
              <a:buSzPct val="76000"/>
              <a:buFont typeface="Wingdings" pitchFamily="2" charset="2"/>
              <a:buChar char="§"/>
            </a:pPr>
            <a:r>
              <a:rPr lang="en-US" b="1" dirty="0" smtClean="0"/>
              <a:t>Hard</a:t>
            </a:r>
            <a:r>
              <a:rPr lang="en-US" dirty="0" smtClean="0"/>
              <a:t> </a:t>
            </a:r>
            <a:r>
              <a:rPr lang="en-US" b="1" dirty="0"/>
              <a:t>Disk</a:t>
            </a:r>
            <a:r>
              <a:rPr lang="en-US" dirty="0"/>
              <a:t>: 10GB or more.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4419600"/>
          </a:xfrm>
        </p:spPr>
        <p:txBody>
          <a:bodyPr>
            <a:noAutofit/>
          </a:bodyPr>
          <a:lstStyle/>
          <a:p>
            <a:pPr lvl="0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b="1" dirty="0" smtClean="0"/>
              <a:t>Operating</a:t>
            </a:r>
            <a:r>
              <a:rPr lang="en-US" dirty="0" smtClean="0"/>
              <a:t> </a:t>
            </a:r>
            <a:r>
              <a:rPr lang="en-US" b="1" dirty="0" smtClean="0"/>
              <a:t>system</a:t>
            </a:r>
            <a:r>
              <a:rPr lang="en-US" dirty="0" smtClean="0"/>
              <a:t>:- window7/window 8/window 10.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b="1" dirty="0" smtClean="0"/>
              <a:t>Language</a:t>
            </a:r>
            <a:r>
              <a:rPr lang="en-US" dirty="0" smtClean="0"/>
              <a:t> </a:t>
            </a:r>
            <a:r>
              <a:rPr lang="en-US" b="1" dirty="0" smtClean="0"/>
              <a:t>used</a:t>
            </a:r>
            <a:r>
              <a:rPr lang="en-US" dirty="0" smtClean="0"/>
              <a:t> :-  PHP,  HTML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b="1" dirty="0" smtClean="0"/>
              <a:t>Database</a:t>
            </a:r>
            <a:r>
              <a:rPr lang="en-US" dirty="0"/>
              <a:t>:- </a:t>
            </a:r>
            <a:r>
              <a:rPr lang="en-US" dirty="0" smtClean="0"/>
              <a:t>MYSQL.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b="1" dirty="0" smtClean="0"/>
              <a:t>User</a:t>
            </a:r>
            <a:r>
              <a:rPr lang="en-US" dirty="0" smtClean="0"/>
              <a:t> </a:t>
            </a:r>
            <a:r>
              <a:rPr lang="en-US" b="1" dirty="0"/>
              <a:t>interface</a:t>
            </a:r>
            <a:r>
              <a:rPr lang="en-US" dirty="0"/>
              <a:t> </a:t>
            </a:r>
            <a:r>
              <a:rPr lang="en-US" b="1" dirty="0"/>
              <a:t>design</a:t>
            </a:r>
            <a:r>
              <a:rPr lang="en-US" dirty="0"/>
              <a:t>: HTML, </a:t>
            </a:r>
            <a:r>
              <a:rPr lang="en-US" dirty="0" smtClean="0"/>
              <a:t>JAVASCRIPT.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b="1" dirty="0" smtClean="0"/>
              <a:t>Web</a:t>
            </a:r>
            <a:r>
              <a:rPr lang="en-US" dirty="0" smtClean="0"/>
              <a:t> </a:t>
            </a:r>
            <a:r>
              <a:rPr lang="en-US" b="1" dirty="0"/>
              <a:t>browser</a:t>
            </a:r>
            <a:r>
              <a:rPr lang="en-US" dirty="0"/>
              <a:t>: Mozilla, Google chrome, Internet explorer.</a:t>
            </a:r>
          </a:p>
          <a:p>
            <a:pPr>
              <a:buNone/>
            </a:pPr>
            <a:r>
              <a:rPr lang="en-US" b="1" dirty="0" smtClean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57200" y="1447800"/>
            <a:ext cx="3810000" cy="762000"/>
          </a:xfrm>
          <a:prstGeom prst="roundRect">
            <a:avLst>
              <a:gd name="adj" fmla="val 6277"/>
            </a:avLst>
          </a:prstGeom>
        </p:spPr>
        <p:txBody>
          <a:bodyPr>
            <a:noAutofit/>
          </a:bodyPr>
          <a:lstStyle/>
          <a:p>
            <a:r>
              <a:rPr lang="en-US" sz="2800" dirty="0"/>
              <a:t>Hardware requirements:-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447800"/>
            <a:ext cx="38862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Software requirements:-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3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OUTLINE</a:t>
            </a:r>
            <a:endParaRPr lang="en-US" sz="4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514350" lvl="0" indent="-51435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 marL="514350" lvl="0" indent="-51435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Theoretical background</a:t>
            </a:r>
          </a:p>
          <a:p>
            <a:pPr marL="514350" lvl="0" indent="-51435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marL="514350" lvl="0" indent="-51435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</a:rPr>
              <a:t>OBJECTIVE</a:t>
            </a:r>
            <a:endParaRPr lang="en-US" sz="4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7500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order to successfully complete my project,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number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objectives firstly need to be defined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titled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u="heavy" dirty="0">
                <a:latin typeface="Times New Roman" pitchFamily="18" charset="0"/>
                <a:cs typeface="Times New Roman" pitchFamily="18" charset="0"/>
              </a:rPr>
              <a:t>STUDENTS </a:t>
            </a:r>
            <a:r>
              <a:rPr lang="en-US" sz="2800" b="1" u="heavy" dirty="0" smtClean="0"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developed for accomplishing all kinds of official work of educational institution.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objective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system is to automate the process of maintaining various activities going on in an educational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institution.</a:t>
            </a: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Produce a detailed requirement specification for the potential new Student Information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of Govt. Polytechnic for women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Kandaghat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 of the project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Easy to manage Student’s and College’s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records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	No more paper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	No more errors due to manual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	No more re-recalculation of fee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salary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500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	Instance reports generation</a:t>
            </a:r>
          </a:p>
          <a:p>
            <a:pPr>
              <a:buClr>
                <a:schemeClr val="tx1"/>
              </a:buClr>
              <a:buSzPct val="7500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Clr>
                <a:schemeClr val="tx1"/>
              </a:buClr>
              <a:buSzPct val="75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the main scopes of the project which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secure and reliable data stored to the systems.</a:t>
            </a:r>
          </a:p>
          <a:p>
            <a:pPr>
              <a:buClr>
                <a:schemeClr val="tx1"/>
              </a:buClr>
              <a:buSzPct val="75000"/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sz="4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91440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Website </a:t>
            </a:r>
            <a:r>
              <a:rPr lang="en-US" sz="2400" dirty="0"/>
              <a:t>of Student management system is a website that contains all </a:t>
            </a:r>
            <a:r>
              <a:rPr lang="en-US" sz="2400" dirty="0" smtClean="0"/>
              <a:t>the details </a:t>
            </a:r>
            <a:r>
              <a:rPr lang="en-US" sz="2400" dirty="0"/>
              <a:t>of our students and anyone can know about  students details  online using </a:t>
            </a:r>
            <a:r>
              <a:rPr lang="en-US" sz="2400" dirty="0" smtClean="0"/>
              <a:t>this website. 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800" b="1" dirty="0" smtClean="0"/>
              <a:t>Home</a:t>
            </a:r>
            <a:r>
              <a:rPr lang="en-US" sz="2400" b="1" dirty="0" smtClean="0"/>
              <a:t>:</a:t>
            </a:r>
            <a:r>
              <a:rPr lang="en-US" sz="2400" b="1" dirty="0"/>
              <a:t> </a:t>
            </a:r>
            <a:r>
              <a:rPr lang="en-US" sz="2400" dirty="0" smtClean="0"/>
              <a:t>It </a:t>
            </a:r>
            <a:r>
              <a:rPr lang="en-US" sz="2400" dirty="0"/>
              <a:t>is the main page of the website. Contains the link to </a:t>
            </a:r>
            <a:r>
              <a:rPr lang="en-US" sz="2400" dirty="0" smtClean="0"/>
              <a:t>the students records, Administrative </a:t>
            </a:r>
            <a:r>
              <a:rPr lang="en-US" sz="2400" dirty="0"/>
              <a:t>etc. and contain the image slider which shows the institute </a:t>
            </a:r>
            <a:r>
              <a:rPr lang="en-US" sz="2400" dirty="0" smtClean="0"/>
              <a:t>vision.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800" b="1" dirty="0"/>
              <a:t>About</a:t>
            </a:r>
            <a:r>
              <a:rPr lang="en-US" sz="2400" b="1" dirty="0"/>
              <a:t> </a:t>
            </a:r>
            <a:r>
              <a:rPr lang="en-US" sz="2800" b="1" dirty="0"/>
              <a:t>Us</a:t>
            </a:r>
            <a:r>
              <a:rPr lang="en-US" sz="2400" b="1" dirty="0"/>
              <a:t> </a:t>
            </a:r>
            <a:r>
              <a:rPr lang="en-US" sz="2800" b="1" dirty="0" smtClean="0"/>
              <a:t>:</a:t>
            </a:r>
            <a:r>
              <a:rPr lang="en-US" sz="2400" b="1" dirty="0"/>
              <a:t> </a:t>
            </a:r>
            <a:r>
              <a:rPr lang="en-US" sz="2400" dirty="0" smtClean="0"/>
              <a:t>It </a:t>
            </a:r>
            <a:r>
              <a:rPr lang="en-US" sz="2400" dirty="0"/>
              <a:t>displays all the information about the history </a:t>
            </a:r>
            <a:r>
              <a:rPr lang="en-US" sz="2400" dirty="0" smtClean="0"/>
              <a:t>  and location </a:t>
            </a:r>
            <a:r>
              <a:rPr lang="en-US" sz="2400" dirty="0"/>
              <a:t>of the institution.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800" b="1" dirty="0"/>
              <a:t>Students</a:t>
            </a:r>
            <a:r>
              <a:rPr lang="en-US" sz="2400" b="1" dirty="0"/>
              <a:t> </a:t>
            </a:r>
            <a:r>
              <a:rPr lang="en-US" sz="2800" b="1" dirty="0"/>
              <a:t>records</a:t>
            </a:r>
            <a:r>
              <a:rPr lang="en-US" sz="2800" b="1" dirty="0" smtClean="0"/>
              <a:t>:</a:t>
            </a:r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It displays the all the records of </a:t>
            </a:r>
            <a:r>
              <a:rPr lang="en-US" sz="2400" dirty="0" smtClean="0"/>
              <a:t>the students </a:t>
            </a:r>
            <a:r>
              <a:rPr lang="en-US" sz="2400" dirty="0"/>
              <a:t>of computer  engineering, </a:t>
            </a:r>
            <a:r>
              <a:rPr lang="en-US" sz="2400" dirty="0" err="1" smtClean="0"/>
              <a:t>eltx</a:t>
            </a:r>
            <a:r>
              <a:rPr lang="en-US" sz="2400" dirty="0" smtClean="0"/>
              <a:t> &amp; comm. </a:t>
            </a:r>
            <a:r>
              <a:rPr lang="en-US" sz="2400" dirty="0"/>
              <a:t>engineering and pharmacy. </a:t>
            </a:r>
            <a:endParaRPr lang="en-US" sz="2400" dirty="0" smtClean="0"/>
          </a:p>
          <a:p>
            <a:pPr>
              <a:buNone/>
            </a:pPr>
            <a:r>
              <a:rPr lang="en-US" sz="2800" b="1" dirty="0" smtClean="0"/>
              <a:t>Hostel:-</a:t>
            </a:r>
            <a:r>
              <a:rPr lang="en-US" sz="2400" b="1" dirty="0"/>
              <a:t> </a:t>
            </a:r>
            <a:r>
              <a:rPr lang="en-US" sz="2400" dirty="0" smtClean="0"/>
              <a:t>  It </a:t>
            </a:r>
            <a:r>
              <a:rPr lang="en-US" sz="2400" dirty="0"/>
              <a:t>contains the all the details of the hostels of </a:t>
            </a:r>
            <a:r>
              <a:rPr lang="en-US" sz="2400" dirty="0" smtClean="0"/>
              <a:t> GPW </a:t>
            </a:r>
            <a:r>
              <a:rPr lang="en-US" sz="2400" dirty="0" err="1" smtClean="0"/>
              <a:t>Kanadaghat</a:t>
            </a:r>
            <a:endParaRPr lang="en-US" sz="2400" dirty="0"/>
          </a:p>
          <a:p>
            <a:pPr>
              <a:buNone/>
            </a:pPr>
            <a:r>
              <a:rPr lang="en-US" sz="2800" b="1" dirty="0" smtClean="0"/>
              <a:t>Library</a:t>
            </a:r>
            <a:r>
              <a:rPr lang="en-US" sz="2800" b="1" dirty="0"/>
              <a:t>:-</a:t>
            </a:r>
            <a:r>
              <a:rPr lang="en-US" sz="2400" b="1" dirty="0"/>
              <a:t> </a:t>
            </a:r>
            <a:r>
              <a:rPr lang="en-US" sz="2400" dirty="0" smtClean="0"/>
              <a:t> It </a:t>
            </a:r>
            <a:r>
              <a:rPr lang="en-US" sz="2400" dirty="0"/>
              <a:t>display the all details of the books in the </a:t>
            </a:r>
            <a:r>
              <a:rPr lang="en-US" sz="2400" dirty="0" smtClean="0"/>
              <a:t>library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447800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chemeClr val="tx1"/>
                </a:solidFill>
              </a:rPr>
              <a:t>METHODOLOGY</a:t>
            </a:r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website of students management  made by us in minor project is dynamic website i.e., Dynamic web page contains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that allows the server to generate unique content when the page is loaded.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content on dynamic web page changes regularly. The dynamic web pages are created using languages like PHP,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server side scripting language whose code remains on server. Dynamic web pages are created for making the web page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interactive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374</TotalTime>
  <Words>826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  Major project on  BLOOD BANK MANAGEMENT SYSTEM</vt:lpstr>
      <vt:lpstr>CONTENTS</vt:lpstr>
      <vt:lpstr>INTRODUCTION TO PROJECT</vt:lpstr>
      <vt:lpstr>Technology used in Project</vt:lpstr>
      <vt:lpstr>PROJECT OUTLINE</vt:lpstr>
      <vt:lpstr>OBJECTIVE</vt:lpstr>
      <vt:lpstr>Scope of the project</vt:lpstr>
      <vt:lpstr>Problem definition</vt:lpstr>
      <vt:lpstr>METHODOLOGY </vt:lpstr>
      <vt:lpstr>ABOUT  SERVER</vt:lpstr>
      <vt:lpstr>WAMP SERVER</vt:lpstr>
      <vt:lpstr>INTRODUCTION TO HTML</vt:lpstr>
      <vt:lpstr>HTML FILE STRUCTURE</vt:lpstr>
      <vt:lpstr>HTML TAGS</vt:lpstr>
      <vt:lpstr>HOME PAGE</vt:lpstr>
      <vt:lpstr> ADMINISTRATIVE PAGE </vt:lpstr>
      <vt:lpstr>ABOUT US</vt:lpstr>
      <vt:lpstr>STUDENTS RECORDS</vt:lpstr>
      <vt:lpstr>HOSTEL PAGE</vt:lpstr>
      <vt:lpstr>CONTACT US PAGE</vt:lpstr>
      <vt:lpstr>LIBRARY PAGE</vt:lpstr>
      <vt:lpstr>FUTURE SCOPE</vt:lpstr>
      <vt:lpstr>CONCLUSION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shubu</dc:creator>
  <cp:lastModifiedBy>Priya Sharma</cp:lastModifiedBy>
  <cp:revision>87</cp:revision>
  <dcterms:created xsi:type="dcterms:W3CDTF">2016-11-21T23:26:22Z</dcterms:created>
  <dcterms:modified xsi:type="dcterms:W3CDTF">2017-05-28T06:57:52Z</dcterms:modified>
</cp:coreProperties>
</file>