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2AF994-77E0-471D-B9CD-C4B7C94635D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E088BA2-3D4E-41A4-A12C-725C3CAD41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9/3/23 4:48:38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6198FE2-190A-4FC5-8E7B-97AAC519F4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26" y="0"/>
            <a:ext cx="9478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2023-09-03T21:48:38Z</dcterms:created>
  <dcterms:modified xsi:type="dcterms:W3CDTF">2023-09-03T21:48:38Z</dcterms:modified>
</cp:coreProperties>
</file>