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685800" y="4343400"/>
            <a:ext cx="5484812" cy="411321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89622547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95325"/>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95325"/>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4812" cy="4113211"/>
          </a:xfrm>
          <a:prstGeom prst="rect">
            <a:avLst/>
          </a:prstGeom>
        </p:spPr>
        <p:txBody>
          <a:bodyPr lIns="91425" tIns="91425" rIns="91425" bIns="91425" anchor="ctr" anchorCtr="0">
            <a:noAutofit/>
          </a:bodyPr>
          <a:lstStyle/>
          <a:p>
            <a:endParaRPr/>
          </a:p>
        </p:txBody>
      </p:sp>
      <p:sp>
        <p:nvSpPr>
          <p:cNvPr id="113" name="Shape 113"/>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4812" cy="4113211"/>
          </a:xfrm>
          <a:prstGeom prst="rect">
            <a:avLst/>
          </a:prstGeom>
        </p:spPr>
        <p:txBody>
          <a:bodyPr lIns="91425" tIns="91425" rIns="91425" bIns="91425" anchor="ctr" anchorCtr="0">
            <a:noAutofit/>
          </a:bodyPr>
          <a:lstStyle/>
          <a:p>
            <a:endParaRPr/>
          </a:p>
        </p:txBody>
      </p:sp>
      <p:sp>
        <p:nvSpPr>
          <p:cNvPr id="119" name="Shape 119"/>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4812" cy="4113211"/>
          </a:xfrm>
          <a:prstGeom prst="rect">
            <a:avLst/>
          </a:prstGeom>
        </p:spPr>
        <p:txBody>
          <a:bodyPr lIns="91425" tIns="91425" rIns="91425" bIns="91425" anchor="ctr" anchorCtr="0">
            <a:noAutofit/>
          </a:bodyPr>
          <a:lstStyle/>
          <a:p>
            <a:endParaRPr/>
          </a:p>
        </p:txBody>
      </p:sp>
      <p:sp>
        <p:nvSpPr>
          <p:cNvPr id="125" name="Shape 125"/>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95325"/>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95325"/>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95325"/>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95325"/>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586" y="0"/>
            <a:ext cx="1587" cy="1587"/>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95325"/>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4812" cy="4113211"/>
          </a:xfrm>
          <a:prstGeom prst="rect">
            <a:avLst/>
          </a:prstGeom>
        </p:spPr>
        <p:txBody>
          <a:bodyPr lIns="91425" tIns="91425" rIns="91425" bIns="91425" anchor="ctr" anchorCtr="0">
            <a:noAutofit/>
          </a:bodyPr>
          <a:lstStyle/>
          <a:p>
            <a:endParaRPr/>
          </a:p>
        </p:txBody>
      </p:sp>
      <p:sp>
        <p:nvSpPr>
          <p:cNvPr id="63" name="Shape 63"/>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4812" cy="4113211"/>
          </a:xfrm>
          <a:prstGeom prst="rect">
            <a:avLst/>
          </a:prstGeom>
        </p:spPr>
        <p:txBody>
          <a:bodyPr lIns="91425" tIns="91425" rIns="91425" bIns="91425" anchor="ctr" anchorCtr="0">
            <a:noAutofit/>
          </a:bodyPr>
          <a:lstStyle/>
          <a:p>
            <a:endParaRPr/>
          </a:p>
        </p:txBody>
      </p:sp>
      <p:sp>
        <p:nvSpPr>
          <p:cNvPr id="69" name="Shape 69"/>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685800" y="4343400"/>
            <a:ext cx="5484812" cy="4113211"/>
          </a:xfrm>
          <a:prstGeom prst="rect">
            <a:avLst/>
          </a:prstGeom>
        </p:spPr>
        <p:txBody>
          <a:bodyPr lIns="91425" tIns="91425" rIns="91425" bIns="91425" anchor="ctr" anchorCtr="0">
            <a:noAutofit/>
          </a:bodyPr>
          <a:lstStyle/>
          <a:p>
            <a:endParaRPr/>
          </a:p>
        </p:txBody>
      </p:sp>
      <p:sp>
        <p:nvSpPr>
          <p:cNvPr id="75" name="Shape 75"/>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685800" y="4343400"/>
            <a:ext cx="5484812" cy="4113211"/>
          </a:xfrm>
          <a:prstGeom prst="rect">
            <a:avLst/>
          </a:prstGeom>
        </p:spPr>
        <p:txBody>
          <a:bodyPr lIns="91425" tIns="91425" rIns="91425" bIns="91425" anchor="ctr" anchorCtr="0">
            <a:noAutofit/>
          </a:bodyPr>
          <a:lstStyle/>
          <a:p>
            <a:endParaRPr/>
          </a:p>
        </p:txBody>
      </p:sp>
      <p:sp>
        <p:nvSpPr>
          <p:cNvPr id="81" name="Shape 81"/>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4812" cy="4113211"/>
          </a:xfrm>
          <a:prstGeom prst="rect">
            <a:avLst/>
          </a:prstGeom>
        </p:spPr>
        <p:txBody>
          <a:bodyPr lIns="91425" tIns="91425" rIns="91425" bIns="91425" anchor="ctr" anchorCtr="0">
            <a:noAutofit/>
          </a:bodyPr>
          <a:lstStyle/>
          <a:p>
            <a:endParaRPr/>
          </a:p>
        </p:txBody>
      </p:sp>
      <p:sp>
        <p:nvSpPr>
          <p:cNvPr id="87" name="Shape 87"/>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4812" cy="4113211"/>
          </a:xfrm>
          <a:prstGeom prst="rect">
            <a:avLst/>
          </a:prstGeom>
        </p:spPr>
        <p:txBody>
          <a:bodyPr lIns="91425" tIns="91425" rIns="91425" bIns="91425" anchor="ctr" anchorCtr="0">
            <a:noAutofit/>
          </a:bodyPr>
          <a:lstStyle/>
          <a:p>
            <a:endParaRPr/>
          </a:p>
        </p:txBody>
      </p:sp>
      <p:sp>
        <p:nvSpPr>
          <p:cNvPr id="93" name="Shape 93"/>
          <p:cNvSpPr>
            <a:spLocks noGrp="1" noRot="1" noChangeAspect="1"/>
          </p:cNvSpPr>
          <p:nvPr>
            <p:ph type="sldImg" idx="2"/>
          </p:nvPr>
        </p:nvSpPr>
        <p:spPr>
          <a:xfrm>
            <a:off x="0" y="695325"/>
            <a:ext cx="0" cy="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95325"/>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a:noFill/>
          <a:ln>
            <a:noFill/>
          </a:ln>
        </p:spPr>
        <p:txBody>
          <a:bodyPr lIns="0" tIns="0" rIns="0" bIns="0" anchor="ctr"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
        <p:cNvGrpSpPr/>
        <p:nvPr/>
      </p:nvGrpSpPr>
      <p:grpSpPr>
        <a:xfrm>
          <a:off x="0" y="0"/>
          <a:ext cx="0" cy="0"/>
          <a:chOff x="0" y="0"/>
          <a:chExt cx="0" cy="0"/>
        </a:xfrm>
      </p:grpSpPr>
      <p:sp>
        <p:nvSpPr>
          <p:cNvPr id="11" name="Shape 11"/>
          <p:cNvSpPr txBox="1">
            <a:spLocks noGrp="1"/>
          </p:cNvSpPr>
          <p:nvPr>
            <p:ph type="title"/>
          </p:nvPr>
        </p:nvSpPr>
        <p:spPr>
          <a:xfrm rot="5400000">
            <a:off x="4732338" y="2171699"/>
            <a:ext cx="5849936" cy="2055813"/>
          </a:xfrm>
          <a:prstGeom prst="rect">
            <a:avLst/>
          </a:prstGeom>
          <a:noFill/>
          <a:ln>
            <a:noFill/>
          </a:ln>
        </p:spPr>
        <p:txBody>
          <a:bodyPr lIns="91425" tIns="91425" rIns="91425" bIns="91425" anchor="t" anchorCtr="0"/>
          <a:lstStyle>
            <a:lvl1pPr algn="ctr" rtl="0">
              <a:spcBef>
                <a:spcPts val="0"/>
              </a:spcBef>
              <a:spcAft>
                <a:spcPts val="0"/>
              </a:spcAft>
              <a:defRPr sz="4400">
                <a:solidFill>
                  <a:srgbClr val="000000"/>
                </a:solidFill>
                <a:latin typeface="Arial"/>
                <a:ea typeface="Arial"/>
                <a:cs typeface="Arial"/>
                <a:sym typeface="Arial"/>
              </a:defRPr>
            </a:lvl1pPr>
            <a:lvl2pPr algn="ctr" rtl="0">
              <a:spcBef>
                <a:spcPts val="0"/>
              </a:spcBef>
              <a:spcAft>
                <a:spcPts val="0"/>
              </a:spcAft>
              <a:defRPr sz="4400">
                <a:solidFill>
                  <a:srgbClr val="000000"/>
                </a:solidFill>
                <a:latin typeface="Arial"/>
                <a:ea typeface="Arial"/>
                <a:cs typeface="Arial"/>
                <a:sym typeface="Arial"/>
              </a:defRPr>
            </a:lvl2pPr>
            <a:lvl3pPr algn="ctr" rtl="0">
              <a:spcBef>
                <a:spcPts val="0"/>
              </a:spcBef>
              <a:spcAft>
                <a:spcPts val="0"/>
              </a:spcAft>
              <a:defRPr sz="4400">
                <a:solidFill>
                  <a:srgbClr val="000000"/>
                </a:solidFill>
                <a:latin typeface="Arial"/>
                <a:ea typeface="Arial"/>
                <a:cs typeface="Arial"/>
                <a:sym typeface="Arial"/>
              </a:defRPr>
            </a:lvl3pPr>
            <a:lvl4pPr algn="ctr" rtl="0">
              <a:spcBef>
                <a:spcPts val="0"/>
              </a:spcBef>
              <a:spcAft>
                <a:spcPts val="0"/>
              </a:spcAft>
              <a:defRPr sz="4400">
                <a:solidFill>
                  <a:srgbClr val="000000"/>
                </a:solidFill>
                <a:latin typeface="Arial"/>
                <a:ea typeface="Arial"/>
                <a:cs typeface="Arial"/>
                <a:sym typeface="Arial"/>
              </a:defRPr>
            </a:lvl4pPr>
            <a:lvl5pPr algn="ctr" rtl="0">
              <a:spcBef>
                <a:spcPts val="0"/>
              </a:spcBef>
              <a:spcAft>
                <a:spcPts val="0"/>
              </a:spcAft>
              <a:defRPr sz="4400">
                <a:solidFill>
                  <a:srgbClr val="000000"/>
                </a:solidFill>
                <a:latin typeface="Arial"/>
                <a:ea typeface="Arial"/>
                <a:cs typeface="Arial"/>
                <a:sym typeface="Arial"/>
              </a:defRPr>
            </a:lvl5pPr>
            <a:lvl6pPr marL="2514600" indent="-228600" algn="ctr" rtl="0">
              <a:spcBef>
                <a:spcPts val="0"/>
              </a:spcBef>
              <a:spcAft>
                <a:spcPts val="0"/>
              </a:spcAft>
              <a:defRPr sz="4400">
                <a:solidFill>
                  <a:srgbClr val="000000"/>
                </a:solidFill>
                <a:latin typeface="Arial"/>
                <a:ea typeface="Arial"/>
                <a:cs typeface="Arial"/>
                <a:sym typeface="Arial"/>
              </a:defRPr>
            </a:lvl6pPr>
            <a:lvl7pPr marL="2971800" indent="-228600" algn="ctr" rtl="0">
              <a:spcBef>
                <a:spcPts val="0"/>
              </a:spcBef>
              <a:spcAft>
                <a:spcPts val="0"/>
              </a:spcAft>
              <a:defRPr sz="4400">
                <a:solidFill>
                  <a:srgbClr val="000000"/>
                </a:solidFill>
                <a:latin typeface="Arial"/>
                <a:ea typeface="Arial"/>
                <a:cs typeface="Arial"/>
                <a:sym typeface="Arial"/>
              </a:defRPr>
            </a:lvl7pPr>
            <a:lvl8pPr marL="3429000" indent="-228600" algn="ctr" rtl="0">
              <a:spcBef>
                <a:spcPts val="0"/>
              </a:spcBef>
              <a:spcAft>
                <a:spcPts val="0"/>
              </a:spcAft>
              <a:defRPr sz="4400">
                <a:solidFill>
                  <a:srgbClr val="000000"/>
                </a:solidFill>
                <a:latin typeface="Arial"/>
                <a:ea typeface="Arial"/>
                <a:cs typeface="Arial"/>
                <a:sym typeface="Arial"/>
              </a:defRPr>
            </a:lvl8pPr>
            <a:lvl9pPr marL="3886200" indent="-228600" algn="ctr" rtl="0">
              <a:spcBef>
                <a:spcPts val="0"/>
              </a:spcBef>
              <a:spcAft>
                <a:spcPts val="0"/>
              </a:spcAft>
              <a:defRPr sz="4400">
                <a:solidFill>
                  <a:srgbClr val="000000"/>
                </a:solidFill>
                <a:latin typeface="Arial"/>
                <a:ea typeface="Arial"/>
                <a:cs typeface="Arial"/>
                <a:sym typeface="Arial"/>
              </a:defRPr>
            </a:lvl9pPr>
          </a:lstStyle>
          <a:p>
            <a:endParaRPr/>
          </a:p>
        </p:txBody>
      </p:sp>
      <p:sp>
        <p:nvSpPr>
          <p:cNvPr id="12" name="Shape 12"/>
          <p:cNvSpPr txBox="1">
            <a:spLocks noGrp="1"/>
          </p:cNvSpPr>
          <p:nvPr>
            <p:ph type="body" idx="1"/>
          </p:nvPr>
        </p:nvSpPr>
        <p:spPr>
          <a:xfrm rot="5400000">
            <a:off x="542131" y="189706"/>
            <a:ext cx="5849936" cy="6019799"/>
          </a:xfrm>
          <a:prstGeom prst="rect">
            <a:avLst/>
          </a:prstGeom>
          <a:noFill/>
          <a:ln>
            <a:noFill/>
          </a:ln>
        </p:spPr>
        <p:txBody>
          <a:bodyPr lIns="91425" tIns="91425" rIns="91425" bIns="91425" anchor="t" anchorCtr="0"/>
          <a:lstStyle>
            <a:lvl1pPr marL="342900" indent="-139700" algn="l" rtl="0">
              <a:spcBef>
                <a:spcPts val="800"/>
              </a:spcBef>
              <a:spcAft>
                <a:spcPts val="0"/>
              </a:spcAft>
              <a:buClr>
                <a:srgbClr val="000000"/>
              </a:buClr>
              <a:buFont typeface="Arial"/>
              <a:buChar char="•"/>
              <a:defRPr sz="3200">
                <a:solidFill>
                  <a:srgbClr val="000000"/>
                </a:solidFill>
                <a:latin typeface="Arial"/>
                <a:ea typeface="Arial"/>
                <a:cs typeface="Arial"/>
                <a:sym typeface="Arial"/>
              </a:defRPr>
            </a:lvl1pPr>
            <a:lvl2pPr marL="742950" indent="-107950" algn="l" rtl="0">
              <a:spcBef>
                <a:spcPts val="700"/>
              </a:spcBef>
              <a:spcAft>
                <a:spcPts val="0"/>
              </a:spcAft>
              <a:buClr>
                <a:srgbClr val="000000"/>
              </a:buClr>
              <a:buFont typeface="Arial"/>
              <a:buChar char="–"/>
              <a:defRPr sz="2800">
                <a:solidFill>
                  <a:srgbClr val="000000"/>
                </a:solidFill>
                <a:latin typeface="Arial"/>
                <a:ea typeface="Arial"/>
                <a:cs typeface="Arial"/>
                <a:sym typeface="Arial"/>
              </a:defRPr>
            </a:lvl2pPr>
            <a:lvl3pPr marL="1143000" indent="-76200" algn="l" rtl="0">
              <a:spcBef>
                <a:spcPts val="600"/>
              </a:spcBef>
              <a:spcAft>
                <a:spcPts val="0"/>
              </a:spcAft>
              <a:buClr>
                <a:srgbClr val="000000"/>
              </a:buClr>
              <a:buFont typeface="Arial"/>
              <a:buChar char="•"/>
              <a:defRPr sz="2400">
                <a:solidFill>
                  <a:srgbClr val="000000"/>
                </a:solidFill>
                <a:latin typeface="Arial"/>
                <a:ea typeface="Arial"/>
                <a:cs typeface="Arial"/>
                <a:sym typeface="Arial"/>
              </a:defRPr>
            </a:lvl3pPr>
            <a:lvl4pPr marL="1600200" indent="-101600" algn="l" rtl="0">
              <a:spcBef>
                <a:spcPts val="500"/>
              </a:spcBef>
              <a:spcAft>
                <a:spcPts val="0"/>
              </a:spcAft>
              <a:buClr>
                <a:srgbClr val="000000"/>
              </a:buClr>
              <a:buFont typeface="Arial"/>
              <a:buChar char="–"/>
              <a:defRPr sz="2000">
                <a:solidFill>
                  <a:srgbClr val="000000"/>
                </a:solidFill>
                <a:latin typeface="Arial"/>
                <a:ea typeface="Arial"/>
                <a:cs typeface="Arial"/>
                <a:sym typeface="Arial"/>
              </a:defRPr>
            </a:lvl4pPr>
            <a:lvl5pPr marL="2057400" indent="-101600" algn="l" rtl="0">
              <a:spcBef>
                <a:spcPts val="500"/>
              </a:spcBef>
              <a:spcAft>
                <a:spcPts val="0"/>
              </a:spcAft>
              <a:buClr>
                <a:srgbClr val="000000"/>
              </a:buClr>
              <a:buFont typeface="Arial"/>
              <a:buChar char="»"/>
              <a:defRPr sz="2000">
                <a:solidFill>
                  <a:srgbClr val="000000"/>
                </a:solidFill>
                <a:latin typeface="Arial"/>
                <a:ea typeface="Arial"/>
                <a:cs typeface="Arial"/>
                <a:sym typeface="Arial"/>
              </a:defRPr>
            </a:lvl5pPr>
            <a:lvl6pPr marL="2514600" indent="-228600" algn="l" rtl="0">
              <a:spcBef>
                <a:spcPts val="500"/>
              </a:spcBef>
              <a:spcAft>
                <a:spcPts val="0"/>
              </a:spcAft>
              <a:defRPr sz="2000">
                <a:solidFill>
                  <a:srgbClr val="000000"/>
                </a:solidFill>
                <a:latin typeface="Arial"/>
                <a:ea typeface="Arial"/>
                <a:cs typeface="Arial"/>
                <a:sym typeface="Arial"/>
              </a:defRPr>
            </a:lvl6pPr>
            <a:lvl7pPr marL="2971800" indent="-228600" algn="l" rtl="0">
              <a:spcBef>
                <a:spcPts val="500"/>
              </a:spcBef>
              <a:spcAft>
                <a:spcPts val="0"/>
              </a:spcAft>
              <a:defRPr sz="2000">
                <a:solidFill>
                  <a:srgbClr val="000000"/>
                </a:solidFill>
                <a:latin typeface="Arial"/>
                <a:ea typeface="Arial"/>
                <a:cs typeface="Arial"/>
                <a:sym typeface="Arial"/>
              </a:defRPr>
            </a:lvl7pPr>
            <a:lvl8pPr marL="3429000" indent="-228600" algn="l" rtl="0">
              <a:spcBef>
                <a:spcPts val="500"/>
              </a:spcBef>
              <a:spcAft>
                <a:spcPts val="0"/>
              </a:spcAft>
              <a:defRPr sz="2000">
                <a:solidFill>
                  <a:srgbClr val="000000"/>
                </a:solidFill>
                <a:latin typeface="Arial"/>
                <a:ea typeface="Arial"/>
                <a:cs typeface="Arial"/>
                <a:sym typeface="Arial"/>
              </a:defRPr>
            </a:lvl8pPr>
            <a:lvl9pPr marL="3886200" indent="-228600" algn="l" rtl="0">
              <a:spcBef>
                <a:spcPts val="500"/>
              </a:spcBef>
              <a:spcAft>
                <a:spcPts val="0"/>
              </a:spcAft>
              <a:defRPr sz="200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8012" cy="1141411"/>
          </a:xfrm>
          <a:prstGeom prst="rect">
            <a:avLst/>
          </a:prstGeom>
          <a:noFill/>
          <a:ln>
            <a:noFill/>
          </a:ln>
        </p:spPr>
        <p:txBody>
          <a:bodyPr lIns="91425" tIns="91425" rIns="91425" bIns="91425" anchor="t" anchorCtr="0"/>
          <a:lstStyle>
            <a:lvl1pPr algn="ctr" rtl="0">
              <a:spcBef>
                <a:spcPts val="0"/>
              </a:spcBef>
              <a:spcAft>
                <a:spcPts val="0"/>
              </a:spcAft>
              <a:defRPr sz="4400">
                <a:solidFill>
                  <a:srgbClr val="000000"/>
                </a:solidFill>
                <a:latin typeface="Arial"/>
                <a:ea typeface="Arial"/>
                <a:cs typeface="Arial"/>
                <a:sym typeface="Arial"/>
              </a:defRPr>
            </a:lvl1pPr>
            <a:lvl2pPr algn="ctr" rtl="0">
              <a:spcBef>
                <a:spcPts val="0"/>
              </a:spcBef>
              <a:spcAft>
                <a:spcPts val="0"/>
              </a:spcAft>
              <a:defRPr sz="4400">
                <a:solidFill>
                  <a:srgbClr val="000000"/>
                </a:solidFill>
                <a:latin typeface="Arial"/>
                <a:ea typeface="Arial"/>
                <a:cs typeface="Arial"/>
                <a:sym typeface="Arial"/>
              </a:defRPr>
            </a:lvl2pPr>
            <a:lvl3pPr algn="ctr" rtl="0">
              <a:spcBef>
                <a:spcPts val="0"/>
              </a:spcBef>
              <a:spcAft>
                <a:spcPts val="0"/>
              </a:spcAft>
              <a:defRPr sz="4400">
                <a:solidFill>
                  <a:srgbClr val="000000"/>
                </a:solidFill>
                <a:latin typeface="Arial"/>
                <a:ea typeface="Arial"/>
                <a:cs typeface="Arial"/>
                <a:sym typeface="Arial"/>
              </a:defRPr>
            </a:lvl3pPr>
            <a:lvl4pPr algn="ctr" rtl="0">
              <a:spcBef>
                <a:spcPts val="0"/>
              </a:spcBef>
              <a:spcAft>
                <a:spcPts val="0"/>
              </a:spcAft>
              <a:defRPr sz="4400">
                <a:solidFill>
                  <a:srgbClr val="000000"/>
                </a:solidFill>
                <a:latin typeface="Arial"/>
                <a:ea typeface="Arial"/>
                <a:cs typeface="Arial"/>
                <a:sym typeface="Arial"/>
              </a:defRPr>
            </a:lvl4pPr>
            <a:lvl5pPr algn="ctr" rtl="0">
              <a:spcBef>
                <a:spcPts val="0"/>
              </a:spcBef>
              <a:spcAft>
                <a:spcPts val="0"/>
              </a:spcAft>
              <a:defRPr sz="4400">
                <a:solidFill>
                  <a:srgbClr val="000000"/>
                </a:solidFill>
                <a:latin typeface="Arial"/>
                <a:ea typeface="Arial"/>
                <a:cs typeface="Arial"/>
                <a:sym typeface="Arial"/>
              </a:defRPr>
            </a:lvl5pPr>
            <a:lvl6pPr marL="2514600" indent="-228600" algn="ctr" rtl="0">
              <a:spcBef>
                <a:spcPts val="0"/>
              </a:spcBef>
              <a:spcAft>
                <a:spcPts val="0"/>
              </a:spcAft>
              <a:defRPr sz="4400">
                <a:solidFill>
                  <a:srgbClr val="000000"/>
                </a:solidFill>
                <a:latin typeface="Arial"/>
                <a:ea typeface="Arial"/>
                <a:cs typeface="Arial"/>
                <a:sym typeface="Arial"/>
              </a:defRPr>
            </a:lvl6pPr>
            <a:lvl7pPr marL="2971800" indent="-228600" algn="ctr" rtl="0">
              <a:spcBef>
                <a:spcPts val="0"/>
              </a:spcBef>
              <a:spcAft>
                <a:spcPts val="0"/>
              </a:spcAft>
              <a:defRPr sz="4400">
                <a:solidFill>
                  <a:srgbClr val="000000"/>
                </a:solidFill>
                <a:latin typeface="Arial"/>
                <a:ea typeface="Arial"/>
                <a:cs typeface="Arial"/>
                <a:sym typeface="Arial"/>
              </a:defRPr>
            </a:lvl7pPr>
            <a:lvl8pPr marL="3429000" indent="-228600" algn="ctr" rtl="0">
              <a:spcBef>
                <a:spcPts val="0"/>
              </a:spcBef>
              <a:spcAft>
                <a:spcPts val="0"/>
              </a:spcAft>
              <a:defRPr sz="4400">
                <a:solidFill>
                  <a:srgbClr val="000000"/>
                </a:solidFill>
                <a:latin typeface="Arial"/>
                <a:ea typeface="Arial"/>
                <a:cs typeface="Arial"/>
                <a:sym typeface="Arial"/>
              </a:defRPr>
            </a:lvl8pPr>
            <a:lvl9pPr marL="3886200" indent="-228600" algn="ctr" rtl="0">
              <a:spcBef>
                <a:spcPts val="0"/>
              </a:spcBef>
              <a:spcAft>
                <a:spcPts val="0"/>
              </a:spcAft>
              <a:defRPr sz="4400">
                <a:solidFill>
                  <a:srgbClr val="000000"/>
                </a:solidFill>
                <a:latin typeface="Arial"/>
                <a:ea typeface="Arial"/>
                <a:cs typeface="Arial"/>
                <a:sym typeface="Arial"/>
              </a:defRPr>
            </a:lvl9pPr>
          </a:lstStyle>
          <a:p>
            <a:endParaRPr/>
          </a:p>
        </p:txBody>
      </p:sp>
      <p:sp>
        <p:nvSpPr>
          <p:cNvPr id="42" name="Shape 42"/>
          <p:cNvSpPr txBox="1">
            <a:spLocks noGrp="1"/>
          </p:cNvSpPr>
          <p:nvPr>
            <p:ph type="body" idx="1"/>
          </p:nvPr>
        </p:nvSpPr>
        <p:spPr>
          <a:xfrm>
            <a:off x="457200" y="1600200"/>
            <a:ext cx="8228012" cy="4524374"/>
          </a:xfrm>
          <a:prstGeom prst="rect">
            <a:avLst/>
          </a:prstGeom>
          <a:noFill/>
          <a:ln>
            <a:noFill/>
          </a:ln>
        </p:spPr>
        <p:txBody>
          <a:bodyPr lIns="91425" tIns="91425" rIns="91425" bIns="91425" anchor="t" anchorCtr="0"/>
          <a:lstStyle>
            <a:lvl1pPr marL="342900" indent="-139700" algn="l" rtl="0">
              <a:spcBef>
                <a:spcPts val="800"/>
              </a:spcBef>
              <a:spcAft>
                <a:spcPts val="0"/>
              </a:spcAft>
              <a:buClr>
                <a:srgbClr val="000000"/>
              </a:buClr>
              <a:buFont typeface="Arial"/>
              <a:buChar char="•"/>
              <a:defRPr sz="3200">
                <a:solidFill>
                  <a:srgbClr val="000000"/>
                </a:solidFill>
                <a:latin typeface="Arial"/>
                <a:ea typeface="Arial"/>
                <a:cs typeface="Arial"/>
                <a:sym typeface="Arial"/>
              </a:defRPr>
            </a:lvl1pPr>
            <a:lvl2pPr marL="742950" indent="-107950" algn="l" rtl="0">
              <a:spcBef>
                <a:spcPts val="700"/>
              </a:spcBef>
              <a:spcAft>
                <a:spcPts val="0"/>
              </a:spcAft>
              <a:buClr>
                <a:srgbClr val="000000"/>
              </a:buClr>
              <a:buFont typeface="Arial"/>
              <a:buChar char="–"/>
              <a:defRPr sz="2800">
                <a:solidFill>
                  <a:srgbClr val="000000"/>
                </a:solidFill>
                <a:latin typeface="Arial"/>
                <a:ea typeface="Arial"/>
                <a:cs typeface="Arial"/>
                <a:sym typeface="Arial"/>
              </a:defRPr>
            </a:lvl2pPr>
            <a:lvl3pPr marL="1143000" indent="-76200" algn="l" rtl="0">
              <a:spcBef>
                <a:spcPts val="600"/>
              </a:spcBef>
              <a:spcAft>
                <a:spcPts val="0"/>
              </a:spcAft>
              <a:buClr>
                <a:srgbClr val="000000"/>
              </a:buClr>
              <a:buFont typeface="Arial"/>
              <a:buChar char="•"/>
              <a:defRPr sz="2400">
                <a:solidFill>
                  <a:srgbClr val="000000"/>
                </a:solidFill>
                <a:latin typeface="Arial"/>
                <a:ea typeface="Arial"/>
                <a:cs typeface="Arial"/>
                <a:sym typeface="Arial"/>
              </a:defRPr>
            </a:lvl3pPr>
            <a:lvl4pPr marL="1600200" indent="-101600" algn="l" rtl="0">
              <a:spcBef>
                <a:spcPts val="500"/>
              </a:spcBef>
              <a:spcAft>
                <a:spcPts val="0"/>
              </a:spcAft>
              <a:buClr>
                <a:srgbClr val="000000"/>
              </a:buClr>
              <a:buFont typeface="Arial"/>
              <a:buChar char="–"/>
              <a:defRPr sz="2000">
                <a:solidFill>
                  <a:srgbClr val="000000"/>
                </a:solidFill>
                <a:latin typeface="Arial"/>
                <a:ea typeface="Arial"/>
                <a:cs typeface="Arial"/>
                <a:sym typeface="Arial"/>
              </a:defRPr>
            </a:lvl4pPr>
            <a:lvl5pPr marL="2057400" indent="-101600" algn="l" rtl="0">
              <a:spcBef>
                <a:spcPts val="500"/>
              </a:spcBef>
              <a:spcAft>
                <a:spcPts val="0"/>
              </a:spcAft>
              <a:buClr>
                <a:srgbClr val="000000"/>
              </a:buClr>
              <a:buFont typeface="Arial"/>
              <a:buChar char="»"/>
              <a:defRPr sz="2000">
                <a:solidFill>
                  <a:srgbClr val="000000"/>
                </a:solidFill>
                <a:latin typeface="Arial"/>
                <a:ea typeface="Arial"/>
                <a:cs typeface="Arial"/>
                <a:sym typeface="Arial"/>
              </a:defRPr>
            </a:lvl5pPr>
            <a:lvl6pPr marL="2514600" indent="-228600" algn="l" rtl="0">
              <a:spcBef>
                <a:spcPts val="500"/>
              </a:spcBef>
              <a:spcAft>
                <a:spcPts val="0"/>
              </a:spcAft>
              <a:defRPr sz="2000">
                <a:solidFill>
                  <a:srgbClr val="000000"/>
                </a:solidFill>
                <a:latin typeface="Arial"/>
                <a:ea typeface="Arial"/>
                <a:cs typeface="Arial"/>
                <a:sym typeface="Arial"/>
              </a:defRPr>
            </a:lvl6pPr>
            <a:lvl7pPr marL="2971800" indent="-228600" algn="l" rtl="0">
              <a:spcBef>
                <a:spcPts val="500"/>
              </a:spcBef>
              <a:spcAft>
                <a:spcPts val="0"/>
              </a:spcAft>
              <a:defRPr sz="2000">
                <a:solidFill>
                  <a:srgbClr val="000000"/>
                </a:solidFill>
                <a:latin typeface="Arial"/>
                <a:ea typeface="Arial"/>
                <a:cs typeface="Arial"/>
                <a:sym typeface="Arial"/>
              </a:defRPr>
            </a:lvl7pPr>
            <a:lvl8pPr marL="3429000" indent="-228600" algn="l" rtl="0">
              <a:spcBef>
                <a:spcPts val="500"/>
              </a:spcBef>
              <a:spcAft>
                <a:spcPts val="0"/>
              </a:spcAft>
              <a:defRPr sz="2000">
                <a:solidFill>
                  <a:srgbClr val="000000"/>
                </a:solidFill>
                <a:latin typeface="Arial"/>
                <a:ea typeface="Arial"/>
                <a:cs typeface="Arial"/>
                <a:sym typeface="Arial"/>
              </a:defRPr>
            </a:lvl8pPr>
            <a:lvl9pPr marL="3886200" indent="-228600" algn="l" rtl="0">
              <a:spcBef>
                <a:spcPts val="500"/>
              </a:spcBef>
              <a:spcAft>
                <a:spcPts val="0"/>
              </a:spcAft>
              <a:defRPr sz="200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1pPr>
            <a:lvl2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2pPr>
            <a:lvl3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3pPr>
            <a:lvl4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4pPr>
            <a:lvl5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5pPr>
            <a:lvl6pPr marL="2514600" marR="0" indent="-228600" algn="ctr" rtl="0">
              <a:spcBef>
                <a:spcPts val="0"/>
              </a:spcBef>
              <a:spcAft>
                <a:spcPts val="0"/>
              </a:spcAft>
              <a:defRPr sz="4400" b="0" i="0" u="none" strike="noStrike" cap="none" baseline="0">
                <a:solidFill>
                  <a:srgbClr val="000000"/>
                </a:solidFill>
                <a:latin typeface="Arial"/>
                <a:ea typeface="Arial"/>
                <a:cs typeface="Arial"/>
                <a:sym typeface="Arial"/>
              </a:defRPr>
            </a:lvl6pPr>
            <a:lvl7pPr marL="2971800" marR="0" indent="-228600" algn="ctr" rtl="0">
              <a:spcBef>
                <a:spcPts val="0"/>
              </a:spcBef>
              <a:spcAft>
                <a:spcPts val="0"/>
              </a:spcAft>
              <a:defRPr sz="4400" b="0" i="0" u="none" strike="noStrike" cap="none" baseline="0">
                <a:solidFill>
                  <a:srgbClr val="000000"/>
                </a:solidFill>
                <a:latin typeface="Arial"/>
                <a:ea typeface="Arial"/>
                <a:cs typeface="Arial"/>
                <a:sym typeface="Arial"/>
              </a:defRPr>
            </a:lvl7pPr>
            <a:lvl8pPr marL="3429000" marR="0" indent="-228600" algn="ctr" rtl="0">
              <a:spcBef>
                <a:spcPts val="0"/>
              </a:spcBef>
              <a:spcAft>
                <a:spcPts val="0"/>
              </a:spcAft>
              <a:defRPr sz="4400" b="0" i="0" u="none" strike="noStrike" cap="none" baseline="0">
                <a:solidFill>
                  <a:srgbClr val="000000"/>
                </a:solidFill>
                <a:latin typeface="Arial"/>
                <a:ea typeface="Arial"/>
                <a:cs typeface="Arial"/>
                <a:sym typeface="Arial"/>
              </a:defRPr>
            </a:lvl8pPr>
            <a:lvl9pPr marL="3886200" marR="0" indent="-228600" algn="ctr" rtl="0">
              <a:spcBef>
                <a:spcPts val="0"/>
              </a:spcBef>
              <a:spcAft>
                <a:spcPts val="0"/>
              </a:spcAft>
              <a:defRPr sz="4400" b="0" i="0" u="none" strike="noStrike" cap="none" baseline="0">
                <a:solidFill>
                  <a:srgbClr val="000000"/>
                </a:solidFill>
                <a:latin typeface="Arial"/>
                <a:ea typeface="Arial"/>
                <a:cs typeface="Arial"/>
                <a:sym typeface="Arial"/>
              </a:defRPr>
            </a:lvl9pPr>
          </a:lstStyle>
          <a:p>
            <a:endParaRPr/>
          </a:p>
        </p:txBody>
      </p:sp>
      <p:sp>
        <p:nvSpPr>
          <p:cNvPr id="45" name="Shape 4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800"/>
              </a:spcBef>
              <a:spcAft>
                <a:spcPts val="0"/>
              </a:spcAft>
              <a:buClr>
                <a:srgbClr val="000000"/>
              </a:buClr>
              <a:buFont typeface="Arial"/>
              <a:buNone/>
              <a:defRPr sz="3200" b="0" i="0" u="none" strike="noStrike" cap="none" baseline="0">
                <a:solidFill>
                  <a:srgbClr val="000000"/>
                </a:solidFill>
                <a:latin typeface="Arial"/>
                <a:ea typeface="Arial"/>
                <a:cs typeface="Arial"/>
                <a:sym typeface="Arial"/>
              </a:defRPr>
            </a:lvl1pPr>
            <a:lvl2pPr marL="457200" marR="0" indent="0" algn="ctr" rtl="0">
              <a:spcBef>
                <a:spcPts val="700"/>
              </a:spcBef>
              <a:spcAft>
                <a:spcPts val="0"/>
              </a:spcAft>
              <a:buClr>
                <a:srgbClr val="000000"/>
              </a:buClr>
              <a:buFont typeface="Arial"/>
              <a:buNone/>
              <a:defRPr sz="2800" b="0" i="0" u="none" strike="noStrike" cap="none" baseline="0">
                <a:solidFill>
                  <a:srgbClr val="000000"/>
                </a:solidFill>
                <a:latin typeface="Arial"/>
                <a:ea typeface="Arial"/>
                <a:cs typeface="Arial"/>
                <a:sym typeface="Arial"/>
              </a:defRPr>
            </a:lvl2pPr>
            <a:lvl3pPr marL="914400" marR="0" indent="0" algn="ctr" rtl="0">
              <a:spcBef>
                <a:spcPts val="600"/>
              </a:spcBef>
              <a:spcAft>
                <a:spcPts val="0"/>
              </a:spcAft>
              <a:buClr>
                <a:srgbClr val="000000"/>
              </a:buClr>
              <a:buFont typeface="Arial"/>
              <a:buNone/>
              <a:defRPr sz="2400" b="0" i="0" u="none" strike="noStrike" cap="none" baseline="0">
                <a:solidFill>
                  <a:srgbClr val="000000"/>
                </a:solidFill>
                <a:latin typeface="Arial"/>
                <a:ea typeface="Arial"/>
                <a:cs typeface="Arial"/>
                <a:sym typeface="Arial"/>
              </a:defRPr>
            </a:lvl3pPr>
            <a:lvl4pPr marL="1371600" marR="0" indent="0" algn="ctr" rtl="0">
              <a:spcBef>
                <a:spcPts val="500"/>
              </a:spcBef>
              <a:spcAft>
                <a:spcPts val="0"/>
              </a:spcAft>
              <a:buClr>
                <a:srgbClr val="000000"/>
              </a:buClr>
              <a:buFont typeface="Arial"/>
              <a:buNone/>
              <a:defRPr sz="2000" b="0" i="0" u="none" strike="noStrike" cap="none" baseline="0">
                <a:solidFill>
                  <a:srgbClr val="000000"/>
                </a:solidFill>
                <a:latin typeface="Arial"/>
                <a:ea typeface="Arial"/>
                <a:cs typeface="Arial"/>
                <a:sym typeface="Arial"/>
              </a:defRPr>
            </a:lvl4pPr>
            <a:lvl5pPr marL="1828800" marR="0" indent="0" algn="ctr" rtl="0">
              <a:spcBef>
                <a:spcPts val="500"/>
              </a:spcBef>
              <a:spcAft>
                <a:spcPts val="0"/>
              </a:spcAft>
              <a:buClr>
                <a:srgbClr val="000000"/>
              </a:buClr>
              <a:buFont typeface="Arial"/>
              <a:buNone/>
              <a:defRPr sz="2000" b="0" i="0" u="none" strike="noStrike" cap="none" baseline="0">
                <a:solidFill>
                  <a:srgbClr val="000000"/>
                </a:solidFill>
                <a:latin typeface="Arial"/>
                <a:ea typeface="Arial"/>
                <a:cs typeface="Arial"/>
                <a:sym typeface="Arial"/>
              </a:defRPr>
            </a:lvl5pPr>
            <a:lvl6pPr marL="2286000" marR="0" indent="0" algn="ctr" rtl="0">
              <a:spcBef>
                <a:spcPts val="500"/>
              </a:spcBef>
              <a:spcAft>
                <a:spcPts val="0"/>
              </a:spcAft>
              <a:buClr>
                <a:srgbClr val="000000"/>
              </a:buClr>
              <a:buFont typeface="Arial"/>
              <a:buNone/>
              <a:defRPr sz="2000" b="0" i="0" u="none" strike="noStrike" cap="none" baseline="0">
                <a:solidFill>
                  <a:srgbClr val="000000"/>
                </a:solidFill>
                <a:latin typeface="Arial"/>
                <a:ea typeface="Arial"/>
                <a:cs typeface="Arial"/>
                <a:sym typeface="Arial"/>
              </a:defRPr>
            </a:lvl6pPr>
            <a:lvl7pPr marL="2743200" marR="0" indent="0" algn="ctr" rtl="0">
              <a:spcBef>
                <a:spcPts val="500"/>
              </a:spcBef>
              <a:spcAft>
                <a:spcPts val="0"/>
              </a:spcAft>
              <a:buClr>
                <a:srgbClr val="000000"/>
              </a:buClr>
              <a:buFont typeface="Arial"/>
              <a:buNone/>
              <a:defRPr sz="2000" b="0" i="0" u="none" strike="noStrike" cap="none" baseline="0">
                <a:solidFill>
                  <a:srgbClr val="000000"/>
                </a:solidFill>
                <a:latin typeface="Arial"/>
                <a:ea typeface="Arial"/>
                <a:cs typeface="Arial"/>
                <a:sym typeface="Arial"/>
              </a:defRPr>
            </a:lvl7pPr>
            <a:lvl8pPr marL="3200400" marR="0" indent="0" algn="ctr" rtl="0">
              <a:spcBef>
                <a:spcPts val="500"/>
              </a:spcBef>
              <a:spcAft>
                <a:spcPts val="0"/>
              </a:spcAft>
              <a:buClr>
                <a:srgbClr val="000000"/>
              </a:buClr>
              <a:buFont typeface="Arial"/>
              <a:buNone/>
              <a:defRPr sz="2000" b="0" i="0" u="none" strike="noStrike" cap="none" baseline="0">
                <a:solidFill>
                  <a:srgbClr val="000000"/>
                </a:solidFill>
                <a:latin typeface="Arial"/>
                <a:ea typeface="Arial"/>
                <a:cs typeface="Arial"/>
                <a:sym typeface="Arial"/>
              </a:defRPr>
            </a:lvl8pPr>
            <a:lvl9pPr marL="3657600" marR="0" indent="0" algn="ctr" rtl="0">
              <a:spcBef>
                <a:spcPts val="500"/>
              </a:spcBef>
              <a:spcAft>
                <a:spcPts val="0"/>
              </a:spcAft>
              <a:buClr>
                <a:srgbClr val="000000"/>
              </a:buClr>
              <a:buFont typeface="Arial"/>
              <a:buNone/>
              <a:defRPr sz="2000" b="0" i="0" u="none" strike="noStrike" cap="none" baseline="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8012" cy="1141411"/>
          </a:xfrm>
          <a:prstGeom prst="rect">
            <a:avLst/>
          </a:prstGeom>
          <a:noFill/>
          <a:ln>
            <a:noFill/>
          </a:ln>
        </p:spPr>
        <p:txBody>
          <a:bodyPr lIns="91425" tIns="91425" rIns="91425" bIns="91425" anchor="t" anchorCtr="0"/>
          <a:lstStyle>
            <a:lvl1pPr algn="ctr" rtl="0">
              <a:spcBef>
                <a:spcPts val="0"/>
              </a:spcBef>
              <a:spcAft>
                <a:spcPts val="0"/>
              </a:spcAft>
              <a:defRPr sz="4400">
                <a:solidFill>
                  <a:srgbClr val="000000"/>
                </a:solidFill>
                <a:latin typeface="Arial"/>
                <a:ea typeface="Arial"/>
                <a:cs typeface="Arial"/>
                <a:sym typeface="Arial"/>
              </a:defRPr>
            </a:lvl1pPr>
            <a:lvl2pPr algn="ctr" rtl="0">
              <a:spcBef>
                <a:spcPts val="0"/>
              </a:spcBef>
              <a:spcAft>
                <a:spcPts val="0"/>
              </a:spcAft>
              <a:defRPr sz="4400">
                <a:solidFill>
                  <a:srgbClr val="000000"/>
                </a:solidFill>
                <a:latin typeface="Arial"/>
                <a:ea typeface="Arial"/>
                <a:cs typeface="Arial"/>
                <a:sym typeface="Arial"/>
              </a:defRPr>
            </a:lvl2pPr>
            <a:lvl3pPr algn="ctr" rtl="0">
              <a:spcBef>
                <a:spcPts val="0"/>
              </a:spcBef>
              <a:spcAft>
                <a:spcPts val="0"/>
              </a:spcAft>
              <a:defRPr sz="4400">
                <a:solidFill>
                  <a:srgbClr val="000000"/>
                </a:solidFill>
                <a:latin typeface="Arial"/>
                <a:ea typeface="Arial"/>
                <a:cs typeface="Arial"/>
                <a:sym typeface="Arial"/>
              </a:defRPr>
            </a:lvl3pPr>
            <a:lvl4pPr algn="ctr" rtl="0">
              <a:spcBef>
                <a:spcPts val="0"/>
              </a:spcBef>
              <a:spcAft>
                <a:spcPts val="0"/>
              </a:spcAft>
              <a:defRPr sz="4400">
                <a:solidFill>
                  <a:srgbClr val="000000"/>
                </a:solidFill>
                <a:latin typeface="Arial"/>
                <a:ea typeface="Arial"/>
                <a:cs typeface="Arial"/>
                <a:sym typeface="Arial"/>
              </a:defRPr>
            </a:lvl4pPr>
            <a:lvl5pPr algn="ctr" rtl="0">
              <a:spcBef>
                <a:spcPts val="0"/>
              </a:spcBef>
              <a:spcAft>
                <a:spcPts val="0"/>
              </a:spcAft>
              <a:defRPr sz="4400">
                <a:solidFill>
                  <a:srgbClr val="000000"/>
                </a:solidFill>
                <a:latin typeface="Arial"/>
                <a:ea typeface="Arial"/>
                <a:cs typeface="Arial"/>
                <a:sym typeface="Arial"/>
              </a:defRPr>
            </a:lvl5pPr>
            <a:lvl6pPr marL="2514600" indent="-228600" algn="ctr" rtl="0">
              <a:spcBef>
                <a:spcPts val="0"/>
              </a:spcBef>
              <a:spcAft>
                <a:spcPts val="0"/>
              </a:spcAft>
              <a:defRPr sz="4400">
                <a:solidFill>
                  <a:srgbClr val="000000"/>
                </a:solidFill>
                <a:latin typeface="Arial"/>
                <a:ea typeface="Arial"/>
                <a:cs typeface="Arial"/>
                <a:sym typeface="Arial"/>
              </a:defRPr>
            </a:lvl6pPr>
            <a:lvl7pPr marL="2971800" indent="-228600" algn="ctr" rtl="0">
              <a:spcBef>
                <a:spcPts val="0"/>
              </a:spcBef>
              <a:spcAft>
                <a:spcPts val="0"/>
              </a:spcAft>
              <a:defRPr sz="4400">
                <a:solidFill>
                  <a:srgbClr val="000000"/>
                </a:solidFill>
                <a:latin typeface="Arial"/>
                <a:ea typeface="Arial"/>
                <a:cs typeface="Arial"/>
                <a:sym typeface="Arial"/>
              </a:defRPr>
            </a:lvl7pPr>
            <a:lvl8pPr marL="3429000" indent="-228600" algn="ctr" rtl="0">
              <a:spcBef>
                <a:spcPts val="0"/>
              </a:spcBef>
              <a:spcAft>
                <a:spcPts val="0"/>
              </a:spcAft>
              <a:defRPr sz="4400">
                <a:solidFill>
                  <a:srgbClr val="000000"/>
                </a:solidFill>
                <a:latin typeface="Arial"/>
                <a:ea typeface="Arial"/>
                <a:cs typeface="Arial"/>
                <a:sym typeface="Arial"/>
              </a:defRPr>
            </a:lvl8pPr>
            <a:lvl9pPr marL="3886200" indent="-228600" algn="ctr" rtl="0">
              <a:spcBef>
                <a:spcPts val="0"/>
              </a:spcBef>
              <a:spcAft>
                <a:spcPts val="0"/>
              </a:spcAft>
              <a:defRPr sz="4400">
                <a:solidFill>
                  <a:srgbClr val="000000"/>
                </a:solidFill>
                <a:latin typeface="Arial"/>
                <a:ea typeface="Arial"/>
                <a:cs typeface="Arial"/>
                <a:sym typeface="Arial"/>
              </a:defRPr>
            </a:lvl9pPr>
          </a:lstStyle>
          <a:p>
            <a:endParaRPr/>
          </a:p>
        </p:txBody>
      </p:sp>
      <p:sp>
        <p:nvSpPr>
          <p:cNvPr id="15" name="Shape 15"/>
          <p:cNvSpPr txBox="1">
            <a:spLocks noGrp="1"/>
          </p:cNvSpPr>
          <p:nvPr>
            <p:ph type="body" idx="1"/>
          </p:nvPr>
        </p:nvSpPr>
        <p:spPr>
          <a:xfrm rot="5400000">
            <a:off x="2309018" y="-251618"/>
            <a:ext cx="4524374" cy="8228012"/>
          </a:xfrm>
          <a:prstGeom prst="rect">
            <a:avLst/>
          </a:prstGeom>
          <a:noFill/>
          <a:ln>
            <a:noFill/>
          </a:ln>
        </p:spPr>
        <p:txBody>
          <a:bodyPr lIns="91425" tIns="91425" rIns="91425" bIns="91425" anchor="t" anchorCtr="0"/>
          <a:lstStyle>
            <a:lvl1pPr marL="342900" indent="-139700" algn="l" rtl="0">
              <a:spcBef>
                <a:spcPts val="800"/>
              </a:spcBef>
              <a:spcAft>
                <a:spcPts val="0"/>
              </a:spcAft>
              <a:buClr>
                <a:srgbClr val="000000"/>
              </a:buClr>
              <a:buFont typeface="Arial"/>
              <a:buChar char="•"/>
              <a:defRPr sz="3200">
                <a:solidFill>
                  <a:srgbClr val="000000"/>
                </a:solidFill>
                <a:latin typeface="Arial"/>
                <a:ea typeface="Arial"/>
                <a:cs typeface="Arial"/>
                <a:sym typeface="Arial"/>
              </a:defRPr>
            </a:lvl1pPr>
            <a:lvl2pPr marL="742950" indent="-107950" algn="l" rtl="0">
              <a:spcBef>
                <a:spcPts val="700"/>
              </a:spcBef>
              <a:spcAft>
                <a:spcPts val="0"/>
              </a:spcAft>
              <a:buClr>
                <a:srgbClr val="000000"/>
              </a:buClr>
              <a:buFont typeface="Arial"/>
              <a:buChar char="–"/>
              <a:defRPr sz="2800">
                <a:solidFill>
                  <a:srgbClr val="000000"/>
                </a:solidFill>
                <a:latin typeface="Arial"/>
                <a:ea typeface="Arial"/>
                <a:cs typeface="Arial"/>
                <a:sym typeface="Arial"/>
              </a:defRPr>
            </a:lvl2pPr>
            <a:lvl3pPr marL="1143000" indent="-76200" algn="l" rtl="0">
              <a:spcBef>
                <a:spcPts val="600"/>
              </a:spcBef>
              <a:spcAft>
                <a:spcPts val="0"/>
              </a:spcAft>
              <a:buClr>
                <a:srgbClr val="000000"/>
              </a:buClr>
              <a:buFont typeface="Arial"/>
              <a:buChar char="•"/>
              <a:defRPr sz="2400">
                <a:solidFill>
                  <a:srgbClr val="000000"/>
                </a:solidFill>
                <a:latin typeface="Arial"/>
                <a:ea typeface="Arial"/>
                <a:cs typeface="Arial"/>
                <a:sym typeface="Arial"/>
              </a:defRPr>
            </a:lvl3pPr>
            <a:lvl4pPr marL="1600200" indent="-101600" algn="l" rtl="0">
              <a:spcBef>
                <a:spcPts val="500"/>
              </a:spcBef>
              <a:spcAft>
                <a:spcPts val="0"/>
              </a:spcAft>
              <a:buClr>
                <a:srgbClr val="000000"/>
              </a:buClr>
              <a:buFont typeface="Arial"/>
              <a:buChar char="–"/>
              <a:defRPr sz="2000">
                <a:solidFill>
                  <a:srgbClr val="000000"/>
                </a:solidFill>
                <a:latin typeface="Arial"/>
                <a:ea typeface="Arial"/>
                <a:cs typeface="Arial"/>
                <a:sym typeface="Arial"/>
              </a:defRPr>
            </a:lvl4pPr>
            <a:lvl5pPr marL="2057400" indent="-101600" algn="l" rtl="0">
              <a:spcBef>
                <a:spcPts val="500"/>
              </a:spcBef>
              <a:spcAft>
                <a:spcPts val="0"/>
              </a:spcAft>
              <a:buClr>
                <a:srgbClr val="000000"/>
              </a:buClr>
              <a:buFont typeface="Arial"/>
              <a:buChar char="»"/>
              <a:defRPr sz="2000">
                <a:solidFill>
                  <a:srgbClr val="000000"/>
                </a:solidFill>
                <a:latin typeface="Arial"/>
                <a:ea typeface="Arial"/>
                <a:cs typeface="Arial"/>
                <a:sym typeface="Arial"/>
              </a:defRPr>
            </a:lvl5pPr>
            <a:lvl6pPr marL="2514600" indent="-228600" algn="l" rtl="0">
              <a:spcBef>
                <a:spcPts val="500"/>
              </a:spcBef>
              <a:spcAft>
                <a:spcPts val="0"/>
              </a:spcAft>
              <a:defRPr sz="2000">
                <a:solidFill>
                  <a:srgbClr val="000000"/>
                </a:solidFill>
                <a:latin typeface="Arial"/>
                <a:ea typeface="Arial"/>
                <a:cs typeface="Arial"/>
                <a:sym typeface="Arial"/>
              </a:defRPr>
            </a:lvl6pPr>
            <a:lvl7pPr marL="2971800" indent="-228600" algn="l" rtl="0">
              <a:spcBef>
                <a:spcPts val="500"/>
              </a:spcBef>
              <a:spcAft>
                <a:spcPts val="0"/>
              </a:spcAft>
              <a:defRPr sz="2000">
                <a:solidFill>
                  <a:srgbClr val="000000"/>
                </a:solidFill>
                <a:latin typeface="Arial"/>
                <a:ea typeface="Arial"/>
                <a:cs typeface="Arial"/>
                <a:sym typeface="Arial"/>
              </a:defRPr>
            </a:lvl7pPr>
            <a:lvl8pPr marL="3429000" indent="-228600" algn="l" rtl="0">
              <a:spcBef>
                <a:spcPts val="500"/>
              </a:spcBef>
              <a:spcAft>
                <a:spcPts val="0"/>
              </a:spcAft>
              <a:defRPr sz="2000">
                <a:solidFill>
                  <a:srgbClr val="000000"/>
                </a:solidFill>
                <a:latin typeface="Arial"/>
                <a:ea typeface="Arial"/>
                <a:cs typeface="Arial"/>
                <a:sym typeface="Arial"/>
              </a:defRPr>
            </a:lvl8pPr>
            <a:lvl9pPr marL="3886200" indent="-228600" algn="l" rtl="0">
              <a:spcBef>
                <a:spcPts val="500"/>
              </a:spcBef>
              <a:spcAft>
                <a:spcPts val="0"/>
              </a:spcAft>
              <a:defRPr sz="200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8" name="Shape 18"/>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indent="0" algn="l" rtl="0">
              <a:buClr>
                <a:srgbClr val="000000"/>
              </a:buClr>
              <a:buFont typeface="Arial"/>
              <a:buNone/>
              <a:defRPr sz="3200" b="0" i="0" u="none" strike="noStrike" cap="none" baseline="0">
                <a:solidFill>
                  <a:srgbClr val="000000"/>
                </a:solidFill>
                <a:latin typeface="Arial"/>
                <a:ea typeface="Arial"/>
                <a:cs typeface="Arial"/>
                <a:sym typeface="Arial"/>
              </a:defRPr>
            </a:lvl1pPr>
            <a:lvl2pPr marL="457200" marR="0" indent="0" algn="l" rtl="0">
              <a:buFont typeface="Arial"/>
              <a:buNone/>
              <a:defRPr sz="2800" b="0" i="0" u="none" strike="noStrike" cap="none" baseline="0"/>
            </a:lvl2pPr>
            <a:lvl3pPr marL="914400" marR="0" indent="0" algn="l" rtl="0">
              <a:buFont typeface="Arial"/>
              <a:buNone/>
              <a:defRPr sz="2400" b="0" i="0" u="none" strike="noStrike" cap="none" baseline="0"/>
            </a:lvl3pPr>
            <a:lvl4pPr marL="1371600" marR="0" indent="0" algn="l" rtl="0">
              <a:buFont typeface="Arial"/>
              <a:buNone/>
              <a:defRPr sz="2000" b="0" i="0" u="none" strike="noStrike" cap="none" baseline="0"/>
            </a:lvl4pPr>
            <a:lvl5pPr marL="1828800" marR="0" indent="0" algn="l" rtl="0">
              <a:buFont typeface="Arial"/>
              <a:buNone/>
              <a:defRPr sz="2000" b="0" i="0" u="none" strike="noStrike" cap="none" baseline="0"/>
            </a:lvl5pPr>
            <a:lvl6pPr marL="2286000" marR="0" indent="0" algn="l" rtl="0">
              <a:buFont typeface="Arial"/>
              <a:buNone/>
              <a:defRPr sz="2000" b="0" i="0" u="none" strike="noStrike" cap="none" baseline="0"/>
            </a:lvl6pPr>
            <a:lvl7pPr marL="2743200" marR="0" indent="0" algn="l" rtl="0">
              <a:buFont typeface="Arial"/>
              <a:buNone/>
              <a:defRPr sz="2000" b="0" i="0" u="none" strike="noStrike" cap="none" baseline="0"/>
            </a:lvl7pPr>
            <a:lvl8pPr marL="3200400" marR="0" indent="0" algn="l" rtl="0">
              <a:buFont typeface="Arial"/>
              <a:buNone/>
              <a:defRPr sz="2000" b="0" i="0" u="none" strike="noStrike" cap="none" baseline="0"/>
            </a:lvl8pPr>
            <a:lvl9pPr marL="3657600" marR="0" indent="0" algn="l" rtl="0">
              <a:buFont typeface="Arial"/>
              <a:buNone/>
              <a:defRPr sz="2000" b="0" i="0" u="none" strike="noStrike" cap="none" baseline="0"/>
            </a:lvl9pPr>
          </a:lstStyle>
          <a:p>
            <a:endParaRPr/>
          </a:p>
        </p:txBody>
      </p:sp>
      <p:sp>
        <p:nvSpPr>
          <p:cNvPr id="19" name="Shape 1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23" name="Shape 23"/>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8012" cy="1141411"/>
          </a:xfrm>
          <a:prstGeom prst="rect">
            <a:avLst/>
          </a:prstGeom>
          <a:noFill/>
          <a:ln>
            <a:noFill/>
          </a:ln>
        </p:spPr>
        <p:txBody>
          <a:bodyPr lIns="91425" tIns="91425" rIns="91425" bIns="91425" anchor="t" anchorCtr="0"/>
          <a:lstStyle>
            <a:lvl1pPr algn="ctr" rtl="0">
              <a:spcBef>
                <a:spcPts val="0"/>
              </a:spcBef>
              <a:spcAft>
                <a:spcPts val="0"/>
              </a:spcAft>
              <a:defRPr sz="4400">
                <a:solidFill>
                  <a:srgbClr val="000000"/>
                </a:solidFill>
                <a:latin typeface="Arial"/>
                <a:ea typeface="Arial"/>
                <a:cs typeface="Arial"/>
                <a:sym typeface="Arial"/>
              </a:defRPr>
            </a:lvl1pPr>
            <a:lvl2pPr algn="ctr" rtl="0">
              <a:spcBef>
                <a:spcPts val="0"/>
              </a:spcBef>
              <a:spcAft>
                <a:spcPts val="0"/>
              </a:spcAft>
              <a:defRPr sz="4400">
                <a:solidFill>
                  <a:srgbClr val="000000"/>
                </a:solidFill>
                <a:latin typeface="Arial"/>
                <a:ea typeface="Arial"/>
                <a:cs typeface="Arial"/>
                <a:sym typeface="Arial"/>
              </a:defRPr>
            </a:lvl2pPr>
            <a:lvl3pPr algn="ctr" rtl="0">
              <a:spcBef>
                <a:spcPts val="0"/>
              </a:spcBef>
              <a:spcAft>
                <a:spcPts val="0"/>
              </a:spcAft>
              <a:defRPr sz="4400">
                <a:solidFill>
                  <a:srgbClr val="000000"/>
                </a:solidFill>
                <a:latin typeface="Arial"/>
                <a:ea typeface="Arial"/>
                <a:cs typeface="Arial"/>
                <a:sym typeface="Arial"/>
              </a:defRPr>
            </a:lvl3pPr>
            <a:lvl4pPr algn="ctr" rtl="0">
              <a:spcBef>
                <a:spcPts val="0"/>
              </a:spcBef>
              <a:spcAft>
                <a:spcPts val="0"/>
              </a:spcAft>
              <a:defRPr sz="4400">
                <a:solidFill>
                  <a:srgbClr val="000000"/>
                </a:solidFill>
                <a:latin typeface="Arial"/>
                <a:ea typeface="Arial"/>
                <a:cs typeface="Arial"/>
                <a:sym typeface="Arial"/>
              </a:defRPr>
            </a:lvl4pPr>
            <a:lvl5pPr algn="ctr" rtl="0">
              <a:spcBef>
                <a:spcPts val="0"/>
              </a:spcBef>
              <a:spcAft>
                <a:spcPts val="0"/>
              </a:spcAft>
              <a:defRPr sz="4400">
                <a:solidFill>
                  <a:srgbClr val="000000"/>
                </a:solidFill>
                <a:latin typeface="Arial"/>
                <a:ea typeface="Arial"/>
                <a:cs typeface="Arial"/>
                <a:sym typeface="Arial"/>
              </a:defRPr>
            </a:lvl5pPr>
            <a:lvl6pPr marL="2514600" indent="-228600" algn="ctr" rtl="0">
              <a:spcBef>
                <a:spcPts val="0"/>
              </a:spcBef>
              <a:spcAft>
                <a:spcPts val="0"/>
              </a:spcAft>
              <a:defRPr sz="4400">
                <a:solidFill>
                  <a:srgbClr val="000000"/>
                </a:solidFill>
                <a:latin typeface="Arial"/>
                <a:ea typeface="Arial"/>
                <a:cs typeface="Arial"/>
                <a:sym typeface="Arial"/>
              </a:defRPr>
            </a:lvl6pPr>
            <a:lvl7pPr marL="2971800" indent="-228600" algn="ctr" rtl="0">
              <a:spcBef>
                <a:spcPts val="0"/>
              </a:spcBef>
              <a:spcAft>
                <a:spcPts val="0"/>
              </a:spcAft>
              <a:defRPr sz="4400">
                <a:solidFill>
                  <a:srgbClr val="000000"/>
                </a:solidFill>
                <a:latin typeface="Arial"/>
                <a:ea typeface="Arial"/>
                <a:cs typeface="Arial"/>
                <a:sym typeface="Arial"/>
              </a:defRPr>
            </a:lvl7pPr>
            <a:lvl8pPr marL="3429000" indent="-228600" algn="ctr" rtl="0">
              <a:spcBef>
                <a:spcPts val="0"/>
              </a:spcBef>
              <a:spcAft>
                <a:spcPts val="0"/>
              </a:spcAft>
              <a:defRPr sz="4400">
                <a:solidFill>
                  <a:srgbClr val="000000"/>
                </a:solidFill>
                <a:latin typeface="Arial"/>
                <a:ea typeface="Arial"/>
                <a:cs typeface="Arial"/>
                <a:sym typeface="Arial"/>
              </a:defRPr>
            </a:lvl8pPr>
            <a:lvl9pPr marL="3886200" indent="-228600" algn="ctr" rtl="0">
              <a:spcBef>
                <a:spcPts val="0"/>
              </a:spcBef>
              <a:spcAft>
                <a:spcPts val="0"/>
              </a:spcAft>
              <a:defRPr sz="440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rtl="0">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9" name="Shape 29"/>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30" name="Shape 30"/>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31" name="Shape 31"/>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32" name="Shape 32"/>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8012" cy="1141411"/>
          </a:xfrm>
          <a:prstGeom prst="rect">
            <a:avLst/>
          </a:prstGeom>
          <a:noFill/>
          <a:ln>
            <a:noFill/>
          </a:ln>
        </p:spPr>
        <p:txBody>
          <a:bodyPr lIns="91425" tIns="91425" rIns="91425" bIns="91425" anchor="t" anchorCtr="0"/>
          <a:lstStyle>
            <a:lvl1pPr algn="ctr" rtl="0">
              <a:spcBef>
                <a:spcPts val="0"/>
              </a:spcBef>
              <a:spcAft>
                <a:spcPts val="0"/>
              </a:spcAft>
              <a:defRPr sz="4400">
                <a:solidFill>
                  <a:srgbClr val="000000"/>
                </a:solidFill>
                <a:latin typeface="Arial"/>
                <a:ea typeface="Arial"/>
                <a:cs typeface="Arial"/>
                <a:sym typeface="Arial"/>
              </a:defRPr>
            </a:lvl1pPr>
            <a:lvl2pPr algn="ctr" rtl="0">
              <a:spcBef>
                <a:spcPts val="0"/>
              </a:spcBef>
              <a:spcAft>
                <a:spcPts val="0"/>
              </a:spcAft>
              <a:defRPr sz="4400">
                <a:solidFill>
                  <a:srgbClr val="000000"/>
                </a:solidFill>
                <a:latin typeface="Arial"/>
                <a:ea typeface="Arial"/>
                <a:cs typeface="Arial"/>
                <a:sym typeface="Arial"/>
              </a:defRPr>
            </a:lvl2pPr>
            <a:lvl3pPr algn="ctr" rtl="0">
              <a:spcBef>
                <a:spcPts val="0"/>
              </a:spcBef>
              <a:spcAft>
                <a:spcPts val="0"/>
              </a:spcAft>
              <a:defRPr sz="4400">
                <a:solidFill>
                  <a:srgbClr val="000000"/>
                </a:solidFill>
                <a:latin typeface="Arial"/>
                <a:ea typeface="Arial"/>
                <a:cs typeface="Arial"/>
                <a:sym typeface="Arial"/>
              </a:defRPr>
            </a:lvl3pPr>
            <a:lvl4pPr algn="ctr" rtl="0">
              <a:spcBef>
                <a:spcPts val="0"/>
              </a:spcBef>
              <a:spcAft>
                <a:spcPts val="0"/>
              </a:spcAft>
              <a:defRPr sz="4400">
                <a:solidFill>
                  <a:srgbClr val="000000"/>
                </a:solidFill>
                <a:latin typeface="Arial"/>
                <a:ea typeface="Arial"/>
                <a:cs typeface="Arial"/>
                <a:sym typeface="Arial"/>
              </a:defRPr>
            </a:lvl4pPr>
            <a:lvl5pPr algn="ctr" rtl="0">
              <a:spcBef>
                <a:spcPts val="0"/>
              </a:spcBef>
              <a:spcAft>
                <a:spcPts val="0"/>
              </a:spcAft>
              <a:defRPr sz="4400">
                <a:solidFill>
                  <a:srgbClr val="000000"/>
                </a:solidFill>
                <a:latin typeface="Arial"/>
                <a:ea typeface="Arial"/>
                <a:cs typeface="Arial"/>
                <a:sym typeface="Arial"/>
              </a:defRPr>
            </a:lvl5pPr>
            <a:lvl6pPr marL="2514600" indent="-228600" algn="ctr" rtl="0">
              <a:spcBef>
                <a:spcPts val="0"/>
              </a:spcBef>
              <a:spcAft>
                <a:spcPts val="0"/>
              </a:spcAft>
              <a:defRPr sz="4400">
                <a:solidFill>
                  <a:srgbClr val="000000"/>
                </a:solidFill>
                <a:latin typeface="Arial"/>
                <a:ea typeface="Arial"/>
                <a:cs typeface="Arial"/>
                <a:sym typeface="Arial"/>
              </a:defRPr>
            </a:lvl6pPr>
            <a:lvl7pPr marL="2971800" indent="-228600" algn="ctr" rtl="0">
              <a:spcBef>
                <a:spcPts val="0"/>
              </a:spcBef>
              <a:spcAft>
                <a:spcPts val="0"/>
              </a:spcAft>
              <a:defRPr sz="4400">
                <a:solidFill>
                  <a:srgbClr val="000000"/>
                </a:solidFill>
                <a:latin typeface="Arial"/>
                <a:ea typeface="Arial"/>
                <a:cs typeface="Arial"/>
                <a:sym typeface="Arial"/>
              </a:defRPr>
            </a:lvl7pPr>
            <a:lvl8pPr marL="3429000" indent="-228600" algn="ctr" rtl="0">
              <a:spcBef>
                <a:spcPts val="0"/>
              </a:spcBef>
              <a:spcAft>
                <a:spcPts val="0"/>
              </a:spcAft>
              <a:defRPr sz="4400">
                <a:solidFill>
                  <a:srgbClr val="000000"/>
                </a:solidFill>
                <a:latin typeface="Arial"/>
                <a:ea typeface="Arial"/>
                <a:cs typeface="Arial"/>
                <a:sym typeface="Arial"/>
              </a:defRPr>
            </a:lvl8pPr>
            <a:lvl9pPr marL="3886200" indent="-228600" algn="ctr" rtl="0">
              <a:spcBef>
                <a:spcPts val="0"/>
              </a:spcBef>
              <a:spcAft>
                <a:spcPts val="0"/>
              </a:spcAft>
              <a:defRPr sz="4400">
                <a:solidFill>
                  <a:srgbClr val="000000"/>
                </a:solidFill>
                <a:latin typeface="Arial"/>
                <a:ea typeface="Arial"/>
                <a:cs typeface="Arial"/>
                <a:sym typeface="Arial"/>
              </a:defRPr>
            </a:lvl9pPr>
          </a:lstStyle>
          <a:p>
            <a:endParaRPr/>
          </a:p>
        </p:txBody>
      </p:sp>
      <p:sp>
        <p:nvSpPr>
          <p:cNvPr id="35" name="Shape 35"/>
          <p:cNvSpPr txBox="1">
            <a:spLocks noGrp="1"/>
          </p:cNvSpPr>
          <p:nvPr>
            <p:ph type="body" idx="1"/>
          </p:nvPr>
        </p:nvSpPr>
        <p:spPr>
          <a:xfrm>
            <a:off x="457200" y="1600200"/>
            <a:ext cx="4037013" cy="4524374"/>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6" name="Shape 36"/>
          <p:cNvSpPr txBox="1">
            <a:spLocks noGrp="1"/>
          </p:cNvSpPr>
          <p:nvPr>
            <p:ph type="body" idx="2"/>
          </p:nvPr>
        </p:nvSpPr>
        <p:spPr>
          <a:xfrm>
            <a:off x="4646612" y="1600200"/>
            <a:ext cx="4038599" cy="4524374"/>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Font typeface="Arial"/>
              <a:buNone/>
              <a:defRPr sz="2000"/>
            </a:lvl1pPr>
            <a:lvl2pPr marL="457200" indent="0" rtl="0">
              <a:buFont typeface="Arial"/>
              <a:buNone/>
              <a:defRPr sz="1800"/>
            </a:lvl2pPr>
            <a:lvl3pPr marL="914400" indent="0" rtl="0">
              <a:buFont typeface="Arial"/>
              <a:buNone/>
              <a:defRPr sz="1600"/>
            </a:lvl3pPr>
            <a:lvl4pPr marL="1371600" indent="0" rtl="0">
              <a:buFont typeface="Arial"/>
              <a:buNone/>
              <a:defRPr sz="1400"/>
            </a:lvl4pPr>
            <a:lvl5pPr marL="1828800" indent="0" rtl="0">
              <a:buFont typeface="Arial"/>
              <a:buNone/>
              <a:defRPr sz="1400"/>
            </a:lvl5pPr>
            <a:lvl6pPr marL="2286000" indent="0" rtl="0">
              <a:buFont typeface="Arial"/>
              <a:buNone/>
              <a:defRPr sz="1400"/>
            </a:lvl6pPr>
            <a:lvl7pPr marL="2743200" indent="0" rtl="0">
              <a:buFont typeface="Arial"/>
              <a:buNone/>
              <a:defRPr sz="1400"/>
            </a:lvl7pPr>
            <a:lvl8pPr marL="3200400" indent="0" rtl="0">
              <a:buFont typeface="Arial"/>
              <a:buNone/>
              <a:defRPr sz="1400"/>
            </a:lvl8pPr>
            <a:lvl9pPr marL="3657600" indent="0" rtl="0">
              <a:buFont typeface="Arial"/>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8012" cy="1141411"/>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1pPr>
            <a:lvl2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2pPr>
            <a:lvl3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3pPr>
            <a:lvl4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4pPr>
            <a:lvl5pPr marL="0" marR="0" indent="0" algn="ctr" rtl="0">
              <a:spcBef>
                <a:spcPts val="0"/>
              </a:spcBef>
              <a:spcAft>
                <a:spcPts val="0"/>
              </a:spcAft>
              <a:defRPr sz="4400" b="0" i="0" u="none" strike="noStrike" cap="none" baseline="0">
                <a:solidFill>
                  <a:srgbClr val="000000"/>
                </a:solidFill>
                <a:latin typeface="Arial"/>
                <a:ea typeface="Arial"/>
                <a:cs typeface="Arial"/>
                <a:sym typeface="Arial"/>
              </a:defRPr>
            </a:lvl5pPr>
            <a:lvl6pPr marL="2514600" marR="0" indent="-228600" algn="ctr" rtl="0">
              <a:spcBef>
                <a:spcPts val="0"/>
              </a:spcBef>
              <a:spcAft>
                <a:spcPts val="0"/>
              </a:spcAft>
              <a:defRPr sz="4400" b="0" i="0" u="none" strike="noStrike" cap="none" baseline="0">
                <a:solidFill>
                  <a:srgbClr val="000000"/>
                </a:solidFill>
                <a:latin typeface="Arial"/>
                <a:ea typeface="Arial"/>
                <a:cs typeface="Arial"/>
                <a:sym typeface="Arial"/>
              </a:defRPr>
            </a:lvl6pPr>
            <a:lvl7pPr marL="2971800" marR="0" indent="-228600" algn="ctr" rtl="0">
              <a:spcBef>
                <a:spcPts val="0"/>
              </a:spcBef>
              <a:spcAft>
                <a:spcPts val="0"/>
              </a:spcAft>
              <a:defRPr sz="4400" b="0" i="0" u="none" strike="noStrike" cap="none" baseline="0">
                <a:solidFill>
                  <a:srgbClr val="000000"/>
                </a:solidFill>
                <a:latin typeface="Arial"/>
                <a:ea typeface="Arial"/>
                <a:cs typeface="Arial"/>
                <a:sym typeface="Arial"/>
              </a:defRPr>
            </a:lvl7pPr>
            <a:lvl8pPr marL="3429000" marR="0" indent="-228600" algn="ctr" rtl="0">
              <a:spcBef>
                <a:spcPts val="0"/>
              </a:spcBef>
              <a:spcAft>
                <a:spcPts val="0"/>
              </a:spcAft>
              <a:defRPr sz="4400" b="0" i="0" u="none" strike="noStrike" cap="none" baseline="0">
                <a:solidFill>
                  <a:srgbClr val="000000"/>
                </a:solidFill>
                <a:latin typeface="Arial"/>
                <a:ea typeface="Arial"/>
                <a:cs typeface="Arial"/>
                <a:sym typeface="Arial"/>
              </a:defRPr>
            </a:lvl8pPr>
            <a:lvl9pPr marL="3886200" marR="0" indent="-228600" algn="ctr" rtl="0">
              <a:spcBef>
                <a:spcPts val="0"/>
              </a:spcBef>
              <a:spcAft>
                <a:spcPts val="0"/>
              </a:spcAft>
              <a:defRPr sz="4400" b="0" i="0" u="none" strike="noStrike" cap="none" baseline="0">
                <a:solidFill>
                  <a:srgbClr val="000000"/>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8012" cy="4524374"/>
          </a:xfrm>
          <a:prstGeom prst="rect">
            <a:avLst/>
          </a:prstGeom>
          <a:noFill/>
          <a:ln>
            <a:noFill/>
          </a:ln>
        </p:spPr>
        <p:txBody>
          <a:bodyPr lIns="91425" tIns="91425" rIns="91425" bIns="91425" anchor="t" anchorCtr="0"/>
          <a:lstStyle>
            <a:lvl1pPr marL="342900" marR="0" indent="-139700" algn="l" rtl="0">
              <a:spcBef>
                <a:spcPts val="800"/>
              </a:spcBef>
              <a:spcAft>
                <a:spcPts val="0"/>
              </a:spcAft>
              <a:buClr>
                <a:srgbClr val="000000"/>
              </a:buClr>
              <a:buFont typeface="Arial"/>
              <a:buChar char="•"/>
              <a:defRPr sz="3200" b="0" i="0" u="none" strike="noStrike" cap="none" baseline="0">
                <a:solidFill>
                  <a:srgbClr val="000000"/>
                </a:solidFill>
                <a:latin typeface="Arial"/>
                <a:ea typeface="Arial"/>
                <a:cs typeface="Arial"/>
                <a:sym typeface="Arial"/>
              </a:defRPr>
            </a:lvl1pPr>
            <a:lvl2pPr marL="742950" marR="0" indent="-107950" algn="l" rtl="0">
              <a:spcBef>
                <a:spcPts val="700"/>
              </a:spcBef>
              <a:spcAft>
                <a:spcPts val="0"/>
              </a:spcAft>
              <a:buClr>
                <a:srgbClr val="000000"/>
              </a:buClr>
              <a:buFont typeface="Arial"/>
              <a:buChar char="–"/>
              <a:defRPr sz="2800" b="0" i="0" u="none" strike="noStrike" cap="none" baseline="0">
                <a:solidFill>
                  <a:srgbClr val="000000"/>
                </a:solidFill>
                <a:latin typeface="Arial"/>
                <a:ea typeface="Arial"/>
                <a:cs typeface="Arial"/>
                <a:sym typeface="Arial"/>
              </a:defRPr>
            </a:lvl2pPr>
            <a:lvl3pPr marL="1143000" marR="0" indent="-76200" algn="l" rtl="0">
              <a:spcBef>
                <a:spcPts val="600"/>
              </a:spcBef>
              <a:spcAft>
                <a:spcPts val="0"/>
              </a:spcAft>
              <a:buClr>
                <a:srgbClr val="000000"/>
              </a:buClr>
              <a:buFont typeface="Arial"/>
              <a:buChar char="•"/>
              <a:defRPr sz="2400" b="0" i="0" u="none" strike="noStrike" cap="none" baseline="0">
                <a:solidFill>
                  <a:srgbClr val="000000"/>
                </a:solidFill>
                <a:latin typeface="Arial"/>
                <a:ea typeface="Arial"/>
                <a:cs typeface="Arial"/>
                <a:sym typeface="Arial"/>
              </a:defRPr>
            </a:lvl3pPr>
            <a:lvl4pPr marL="1600200" marR="0" indent="-101600" algn="l" rtl="0">
              <a:spcBef>
                <a:spcPts val="500"/>
              </a:spcBef>
              <a:spcAft>
                <a:spcPts val="0"/>
              </a:spcAft>
              <a:buClr>
                <a:srgbClr val="000000"/>
              </a:buClr>
              <a:buFont typeface="Arial"/>
              <a:buChar char="–"/>
              <a:defRPr sz="2000" b="0" i="0" u="none" strike="noStrike" cap="none" baseline="0">
                <a:solidFill>
                  <a:srgbClr val="000000"/>
                </a:solidFill>
                <a:latin typeface="Arial"/>
                <a:ea typeface="Arial"/>
                <a:cs typeface="Arial"/>
                <a:sym typeface="Arial"/>
              </a:defRPr>
            </a:lvl4pPr>
            <a:lvl5pPr marL="2057400" marR="0" indent="-101600" algn="l" rtl="0">
              <a:spcBef>
                <a:spcPts val="500"/>
              </a:spcBef>
              <a:spcAft>
                <a:spcPts val="0"/>
              </a:spcAft>
              <a:buClr>
                <a:srgbClr val="000000"/>
              </a:buClr>
              <a:buFont typeface="Arial"/>
              <a:buChar char="»"/>
              <a:defRPr sz="2000" b="0" i="0" u="none" strike="noStrike" cap="none" baseline="0">
                <a:solidFill>
                  <a:srgbClr val="000000"/>
                </a:solidFill>
                <a:latin typeface="Arial"/>
                <a:ea typeface="Arial"/>
                <a:cs typeface="Arial"/>
                <a:sym typeface="Arial"/>
              </a:defRPr>
            </a:lvl5pPr>
            <a:lvl6pPr marL="2514600" marR="0" indent="-228600" algn="l" rtl="0">
              <a:spcBef>
                <a:spcPts val="500"/>
              </a:spcBef>
              <a:spcAft>
                <a:spcPts val="0"/>
              </a:spcAft>
              <a:defRPr sz="2000" b="0" i="0" u="none" strike="noStrike" cap="none" baseline="0">
                <a:solidFill>
                  <a:srgbClr val="000000"/>
                </a:solidFill>
                <a:latin typeface="Arial"/>
                <a:ea typeface="Arial"/>
                <a:cs typeface="Arial"/>
                <a:sym typeface="Arial"/>
              </a:defRPr>
            </a:lvl6pPr>
            <a:lvl7pPr marL="2971800" marR="0" indent="-228600" algn="l" rtl="0">
              <a:spcBef>
                <a:spcPts val="500"/>
              </a:spcBef>
              <a:spcAft>
                <a:spcPts val="0"/>
              </a:spcAft>
              <a:defRPr sz="2000" b="0" i="0" u="none" strike="noStrike" cap="none" baseline="0">
                <a:solidFill>
                  <a:srgbClr val="000000"/>
                </a:solidFill>
                <a:latin typeface="Arial"/>
                <a:ea typeface="Arial"/>
                <a:cs typeface="Arial"/>
                <a:sym typeface="Arial"/>
              </a:defRPr>
            </a:lvl7pPr>
            <a:lvl8pPr marL="3429000" marR="0" indent="-228600" algn="l" rtl="0">
              <a:spcBef>
                <a:spcPts val="500"/>
              </a:spcBef>
              <a:spcAft>
                <a:spcPts val="0"/>
              </a:spcAft>
              <a:defRPr sz="2000" b="0" i="0" u="none" strike="noStrike" cap="none" baseline="0">
                <a:solidFill>
                  <a:srgbClr val="000000"/>
                </a:solidFill>
                <a:latin typeface="Arial"/>
                <a:ea typeface="Arial"/>
                <a:cs typeface="Arial"/>
                <a:sym typeface="Arial"/>
              </a:defRPr>
            </a:lvl8pPr>
            <a:lvl9pPr marL="3886200" marR="0" indent="-228600" algn="l" rtl="0">
              <a:spcBef>
                <a:spcPts val="500"/>
              </a:spcBef>
              <a:spcAft>
                <a:spcPts val="0"/>
              </a:spcAft>
              <a:defRPr sz="2000" b="0" i="0" u="none" strike="noStrike" cap="none" baseline="0">
                <a:solidFill>
                  <a:srgbClr val="000000"/>
                </a:solidFill>
                <a:latin typeface="Arial"/>
                <a:ea typeface="Arial"/>
                <a:cs typeface="Arial"/>
                <a:sym typeface="Arial"/>
              </a:defRPr>
            </a:lvl9pPr>
          </a:lstStyle>
          <a:p>
            <a:endParaRPr/>
          </a:p>
        </p:txBody>
      </p:sp>
      <p:sp>
        <p:nvSpPr>
          <p:cNvPr id="7" name="Shape 7"/>
          <p:cNvSpPr txBox="1"/>
          <p:nvPr/>
        </p:nvSpPr>
        <p:spPr>
          <a:xfrm>
            <a:off x="457200" y="6245225"/>
            <a:ext cx="2133599" cy="476249"/>
          </a:xfrm>
          <a:prstGeom prst="rect">
            <a:avLst/>
          </a:prstGeom>
          <a:noFill/>
          <a:ln>
            <a:noFill/>
          </a:ln>
        </p:spPr>
        <p:txBody>
          <a:bodyPr lIns="91425" tIns="45700" rIns="91425" bIns="45700" anchor="ctr" anchorCtr="0">
            <a:noAutofit/>
          </a:bodyPr>
          <a:lstStyle/>
          <a:p>
            <a:endParaRPr/>
          </a:p>
        </p:txBody>
      </p:sp>
      <p:sp>
        <p:nvSpPr>
          <p:cNvPr id="8" name="Shape 8"/>
          <p:cNvSpPr txBox="1"/>
          <p:nvPr/>
        </p:nvSpPr>
        <p:spPr>
          <a:xfrm>
            <a:off x="3124200" y="6245225"/>
            <a:ext cx="2895600" cy="476249"/>
          </a:xfrm>
          <a:prstGeom prst="rect">
            <a:avLst/>
          </a:prstGeom>
          <a:noFill/>
          <a:ln>
            <a:noFill/>
          </a:ln>
        </p:spPr>
        <p:txBody>
          <a:bodyPr lIns="91425" tIns="45700" rIns="91425" bIns="45700" anchor="ctr" anchorCtr="0">
            <a:noAutofit/>
          </a:bodyPr>
          <a:lstStyle/>
          <a:p>
            <a:endParaRPr/>
          </a:p>
        </p:txBody>
      </p:sp>
      <p:sp>
        <p:nvSpPr>
          <p:cNvPr id="9" name="Shape 9"/>
          <p:cNvSpPr txBox="1">
            <a:spLocks noGrp="1"/>
          </p:cNvSpPr>
          <p:nvPr>
            <p:ph type="sldNum" idx="12"/>
          </p:nvPr>
        </p:nvSpPr>
        <p:spPr>
          <a:xfrm>
            <a:off x="6553200" y="6245225"/>
            <a:ext cx="2132011" cy="474661"/>
          </a:xfrm>
          <a:prstGeom prst="rect">
            <a:avLst/>
          </a:prstGeom>
          <a:noFill/>
          <a:ln>
            <a:noFill/>
          </a:ln>
        </p:spPr>
        <p:txBody>
          <a:bodyPr lIns="91425" tIns="91425" rIns="91425" bIns="91425" anchor="t" anchorCtr="0"/>
          <a:lstStyle>
            <a:lvl1pPr marL="0" marR="0" indent="0" algn="l" rtl="0">
              <a:defRPr sz="1800" b="0" i="0" u="none" strike="noStrike" cap="none" baseline="0">
                <a:solidFill>
                  <a:srgbClr val="00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6"/>
        <p:cNvGrpSpPr/>
        <p:nvPr/>
      </p:nvGrpSpPr>
      <p:grpSpPr>
        <a:xfrm>
          <a:off x="0" y="0"/>
          <a:ext cx="0" cy="0"/>
          <a:chOff x="0" y="0"/>
          <a:chExt cx="0" cy="0"/>
        </a:xfrm>
      </p:grpSpPr>
      <p:sp>
        <p:nvSpPr>
          <p:cNvPr id="47" name="Shape 47"/>
          <p:cNvSpPr txBox="1"/>
          <p:nvPr/>
        </p:nvSpPr>
        <p:spPr>
          <a:xfrm>
            <a:off x="4498975" y="1365250"/>
            <a:ext cx="4645024" cy="2530475"/>
          </a:xfrm>
          <a:prstGeom prst="rect">
            <a:avLst/>
          </a:prstGeom>
          <a:noFill/>
          <a:ln>
            <a:noFill/>
          </a:ln>
        </p:spPr>
        <p:txBody>
          <a:bodyPr lIns="91425" tIns="45700" rIns="91425" bIns="45700" anchor="ctr" anchorCtr="0">
            <a:noAutofit/>
          </a:bodyPr>
          <a:lstStyle/>
          <a:p>
            <a:pPr marL="0" marR="0" lvl="0" indent="0" algn="l" rtl="0">
              <a:spcBef>
                <a:spcPts val="0"/>
              </a:spcBef>
              <a:buClr>
                <a:srgbClr val="161645"/>
              </a:buClr>
              <a:buSzPct val="25000"/>
              <a:buFont typeface="Arial"/>
              <a:buNone/>
            </a:pPr>
            <a:r>
              <a:rPr lang="en-US" sz="4000" b="0" i="0" u="none" strike="noStrike" cap="none" baseline="0">
                <a:solidFill>
                  <a:srgbClr val="161645"/>
                </a:solidFill>
                <a:latin typeface="Arial"/>
                <a:ea typeface="Arial"/>
                <a:cs typeface="Arial"/>
                <a:sym typeface="Arial"/>
              </a:rPr>
              <a:t>Synchronized application for distributed access of mobile devices</a:t>
            </a:r>
          </a:p>
        </p:txBody>
      </p:sp>
      <p:sp>
        <p:nvSpPr>
          <p:cNvPr id="48" name="Shape 48"/>
          <p:cNvSpPr txBox="1"/>
          <p:nvPr/>
        </p:nvSpPr>
        <p:spPr>
          <a:xfrm>
            <a:off x="214312" y="571500"/>
            <a:ext cx="4321174" cy="544511"/>
          </a:xfrm>
          <a:prstGeom prst="rect">
            <a:avLst/>
          </a:prstGeom>
          <a:noFill/>
          <a:ln>
            <a:noFill/>
          </a:ln>
        </p:spPr>
        <p:txBody>
          <a:bodyPr lIns="90000" tIns="46800" rIns="90000" bIns="46800" anchor="ctr" anchorCtr="0">
            <a:noAutofit/>
          </a:bodyPr>
          <a:lstStyle/>
          <a:p>
            <a:pPr marL="0" marR="0" lvl="0" indent="0" algn="l" rtl="0">
              <a:spcBef>
                <a:spcPts val="0"/>
              </a:spcBef>
              <a:buClr>
                <a:srgbClr val="222268"/>
              </a:buClr>
              <a:buSzPct val="25000"/>
              <a:buFont typeface="Arial"/>
              <a:buNone/>
            </a:pPr>
            <a:r>
              <a:rPr lang="en-US" sz="4000" b="1" i="0" u="none" strike="noStrike" cap="none" baseline="0">
                <a:solidFill>
                  <a:srgbClr val="222268"/>
                </a:solidFill>
                <a:latin typeface="Arial"/>
                <a:ea typeface="Arial"/>
                <a:cs typeface="Arial"/>
                <a:sym typeface="Arial"/>
              </a:rPr>
              <a:t>7th Sem Mini Project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4800" b="1" i="0" u="none" strike="noStrike" cap="none" baseline="0">
                <a:solidFill>
                  <a:schemeClr val="dk1"/>
                </a:solidFill>
                <a:latin typeface="Arial"/>
                <a:ea typeface="Arial"/>
                <a:cs typeface="Arial"/>
                <a:sym typeface="Arial"/>
              </a:rPr>
              <a:t>Proposed Methodology</a:t>
            </a:r>
            <a:r>
              <a:rPr lang="en-US" sz="4400" b="0" i="0" u="none" strike="noStrike" cap="none" baseline="0">
                <a:solidFill>
                  <a:schemeClr val="dk1"/>
                </a:solidFill>
                <a:latin typeface="Arial"/>
                <a:ea typeface="Arial"/>
                <a:cs typeface="Arial"/>
                <a:sym typeface="Arial"/>
              </a:rPr>
              <a:t>	</a:t>
            </a:r>
          </a:p>
        </p:txBody>
      </p:sp>
      <p:sp>
        <p:nvSpPr>
          <p:cNvPr id="104" name="Shape 104"/>
          <p:cNvSpPr txBox="1"/>
          <p:nvPr/>
        </p:nvSpPr>
        <p:spPr>
          <a:xfrm>
            <a:off x="457200" y="1600200"/>
            <a:ext cx="8229600" cy="4525961"/>
          </a:xfrm>
          <a:prstGeom prst="rect">
            <a:avLst/>
          </a:prstGeom>
          <a:noFill/>
          <a:ln>
            <a:noFill/>
          </a:ln>
        </p:spPr>
        <p:txBody>
          <a:bodyPr lIns="91425" tIns="45700" rIns="91425" bIns="45700" anchor="t" anchorCtr="0">
            <a:noAutofit/>
          </a:bodyPr>
          <a:lstStyle/>
          <a:p>
            <a:pPr marL="0" marR="0" lvl="0" indent="0" algn="l" rtl="0">
              <a:spcBef>
                <a:spcPts val="0"/>
              </a:spcBef>
              <a:buClr>
                <a:srgbClr val="0066CC"/>
              </a:buClr>
              <a:buSzPct val="100000"/>
              <a:buFont typeface="Arial"/>
              <a:buChar char="•"/>
            </a:pPr>
            <a:r>
              <a:rPr lang="en-US" sz="3200" b="0" i="0" u="none" strike="noStrike" cap="none" baseline="0">
                <a:solidFill>
                  <a:srgbClr val="0066CC"/>
                </a:solidFill>
                <a:latin typeface="Arial"/>
                <a:ea typeface="Arial"/>
                <a:cs typeface="Arial"/>
                <a:sym typeface="Arial"/>
              </a:rPr>
              <a:t>The application works on the principle of Virtual Network Computing.</a:t>
            </a:r>
          </a:p>
          <a:p>
            <a:endParaRPr lang="en-US" sz="3200" b="0" i="0" u="none" strike="noStrike" cap="none" baseline="0">
              <a:solidFill>
                <a:srgbClr val="0066CC"/>
              </a:solidFill>
              <a:latin typeface="Arial"/>
              <a:ea typeface="Arial"/>
              <a:cs typeface="Arial"/>
              <a:sym typeface="Arial"/>
            </a:endParaRPr>
          </a:p>
          <a:p>
            <a:pPr marL="0" marR="0" lvl="0" indent="0" algn="l" rtl="0">
              <a:buClr>
                <a:srgbClr val="0066CC"/>
              </a:buClr>
              <a:buSzPct val="100000"/>
              <a:buFont typeface="Arial"/>
              <a:buChar char="•"/>
            </a:pPr>
            <a:r>
              <a:rPr lang="en-US" sz="3200" b="0" i="0" u="none" strike="noStrike" cap="none" baseline="0">
                <a:solidFill>
                  <a:srgbClr val="0066CC"/>
                </a:solidFill>
                <a:latin typeface="Arial"/>
                <a:ea typeface="Arial"/>
                <a:cs typeface="Arial"/>
                <a:sym typeface="Arial"/>
              </a:rPr>
              <a:t>In a VNC the client will be sending the keystrokes and other inputs to the host and the host will be relaying the screenshots to the client.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endParaRPr/>
          </a:p>
        </p:txBody>
      </p:sp>
      <p:sp>
        <p:nvSpPr>
          <p:cNvPr id="110" name="Shape 110"/>
          <p:cNvSpPr txBox="1">
            <a:spLocks noGrp="1"/>
          </p:cNvSpPr>
          <p:nvPr>
            <p:ph type="body" idx="1"/>
          </p:nvPr>
        </p:nvSpPr>
        <p:spPr>
          <a:xfrm>
            <a:off x="762000" y="1752600"/>
            <a:ext cx="8228012" cy="4524374"/>
          </a:xfrm>
          <a:prstGeom prst="rect">
            <a:avLst/>
          </a:prstGeom>
          <a:noFill/>
          <a:ln>
            <a:noFill/>
          </a:ln>
        </p:spPr>
        <p:txBody>
          <a:bodyPr lIns="90000" tIns="46800" rIns="90000" bIns="46800" anchor="t" anchorCtr="0">
            <a:noAutofit/>
          </a:bodyPr>
          <a:lstStyle/>
          <a:p>
            <a:pPr marL="0" marR="0" lvl="0" indent="0" algn="l" rtl="0">
              <a:spcBef>
                <a:spcPts val="0"/>
              </a:spcBef>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Similarly in this application there is a server computer which will be connected to the mobile device via USB and waits for a client to request a virtual connection with the device.</a:t>
            </a:r>
          </a:p>
          <a:p>
            <a:pPr marL="0" marR="0" lvl="0" indent="0" algn="l" rtl="0">
              <a:spcBef>
                <a:spcPts val="0"/>
              </a:spcBef>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There is a client application which will take server ip address and port number as input parameters and requests the server for a virtual connection with the mobile device.</a:t>
            </a:r>
          </a:p>
          <a:p>
            <a:endParaRPr lang="en-US" sz="3200" b="0" i="0" u="none" strike="noStrike" cap="none" baseline="0">
              <a:solidFill>
                <a:srgbClr val="0066CC"/>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Clr>
                <a:srgbClr val="000000"/>
              </a:buClr>
              <a:buSzPct val="25000"/>
              <a:buFont typeface="Arial"/>
              <a:buNone/>
            </a:pPr>
            <a:endParaRPr/>
          </a:p>
        </p:txBody>
      </p:sp>
      <p:sp>
        <p:nvSpPr>
          <p:cNvPr id="116" name="Shape 116"/>
          <p:cNvSpPr txBox="1">
            <a:spLocks noGrp="1"/>
          </p:cNvSpPr>
          <p:nvPr>
            <p:ph type="body" idx="1"/>
          </p:nvPr>
        </p:nvSpPr>
        <p:spPr>
          <a:xfrm>
            <a:off x="762000" y="1219200"/>
            <a:ext cx="8228012" cy="4524374"/>
          </a:xfrm>
          <a:prstGeom prst="rect">
            <a:avLst/>
          </a:prstGeom>
          <a:noFill/>
          <a:ln>
            <a:noFill/>
          </a:ln>
        </p:spPr>
        <p:txBody>
          <a:bodyPr lIns="90000" tIns="46800" rIns="90000" bIns="46800" anchor="t" anchorCtr="0">
            <a:noAutofit/>
          </a:bodyPr>
          <a:lstStyle/>
          <a:p>
            <a:pPr marL="0" marR="0" lvl="0" indent="0" algn="l" rtl="0">
              <a:spcBef>
                <a:spcPts val="0"/>
              </a:spcBef>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When the server receives a request from a client, it determines the ip address of the client and assigns a port number(on the server computer) to it for communication with that particular host. Client is then added to wait queue.</a:t>
            </a:r>
          </a:p>
          <a:p>
            <a:pPr marL="0" marR="0" lvl="0" indent="0" algn="l" rtl="0">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Various clients which are in the wait queue are granted the virtual connection with the mobile device based on the round robin (time sliced) scheduling method</a:t>
            </a:r>
            <a:r>
              <a:rPr lang="en-US" sz="3200" b="0" i="0" u="none" strike="noStrike" cap="none" baseline="0">
                <a:solidFill>
                  <a:srgbClr val="0099FF"/>
                </a:solidFill>
                <a:latin typeface="Arial"/>
                <a:ea typeface="Arial"/>
                <a:cs typeface="Arial"/>
                <a:sym typeface="Arial"/>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endParaRPr/>
          </a:p>
        </p:txBody>
      </p:sp>
      <p:sp>
        <p:nvSpPr>
          <p:cNvPr id="122" name="Shape 122"/>
          <p:cNvSpPr txBox="1">
            <a:spLocks noGrp="1"/>
          </p:cNvSpPr>
          <p:nvPr>
            <p:ph type="body" idx="1"/>
          </p:nvPr>
        </p:nvSpPr>
        <p:spPr>
          <a:xfrm>
            <a:off x="457200" y="1600200"/>
            <a:ext cx="8228012" cy="4524374"/>
          </a:xfrm>
          <a:prstGeom prst="rect">
            <a:avLst/>
          </a:prstGeom>
          <a:noFill/>
          <a:ln>
            <a:noFill/>
          </a:ln>
        </p:spPr>
        <p:txBody>
          <a:bodyPr lIns="90000" tIns="46800" rIns="90000" bIns="46800" anchor="t" anchorCtr="0">
            <a:noAutofit/>
          </a:bodyPr>
          <a:lstStyle/>
          <a:p>
            <a:pPr marL="0" marR="0" lvl="0" indent="0" algn="l" rtl="0">
              <a:spcBef>
                <a:spcPts val="0"/>
              </a:spcBef>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When any client disconnect then the port allocated to that particular client is freed and the client is removed from the wait-queue.</a:t>
            </a:r>
          </a:p>
          <a:p>
            <a:endParaRPr lang="en-US" sz="3200" b="0" i="0" u="none" strike="noStrike" cap="none" baseline="0">
              <a:solidFill>
                <a:srgbClr val="0066CC"/>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p:nvPr/>
        </p:nvSpPr>
        <p:spPr>
          <a:xfrm>
            <a:off x="457200" y="274637"/>
            <a:ext cx="8229600" cy="1143000"/>
          </a:xfrm>
          <a:prstGeom prst="rect">
            <a:avLst/>
          </a:prstGeom>
          <a:noFill/>
          <a:ln>
            <a:noFill/>
          </a:ln>
        </p:spPr>
        <p:txBody>
          <a:bodyPr lIns="91425" tIns="45700" rIns="91425" bIns="45700" anchor="ctr" anchorCtr="0">
            <a:noAutofit/>
          </a:bodyPr>
          <a:lstStyle/>
          <a:p>
            <a:endParaRPr/>
          </a:p>
        </p:txBody>
      </p:sp>
      <p:sp>
        <p:nvSpPr>
          <p:cNvPr id="128" name="Shape 128"/>
          <p:cNvSpPr txBox="1"/>
          <p:nvPr/>
        </p:nvSpPr>
        <p:spPr>
          <a:xfrm>
            <a:off x="457200" y="1600200"/>
            <a:ext cx="8229600" cy="4525961"/>
          </a:xfrm>
          <a:prstGeom prst="rect">
            <a:avLst/>
          </a:prstGeom>
          <a:noFill/>
          <a:ln>
            <a:noFill/>
          </a:ln>
        </p:spPr>
        <p:txBody>
          <a:bodyPr lIns="91425" tIns="45700" rIns="91425" bIns="45700" anchor="ctr" anchorCtr="0">
            <a:noAutofit/>
          </a:bodyPr>
          <a:lstStyle/>
          <a:p>
            <a:endParaRPr/>
          </a:p>
        </p:txBody>
      </p:sp>
      <p:pic>
        <p:nvPicPr>
          <p:cNvPr id="129" name="Shape 129"/>
          <p:cNvPicPr preferRelativeResize="0"/>
          <p:nvPr/>
        </p:nvPicPr>
        <p:blipFill>
          <a:blip r:embed="rId3"/>
          <a:stretch>
            <a:fillRect/>
          </a:stretch>
        </p:blipFill>
        <p:spPr>
          <a:xfrm>
            <a:off x="554037" y="2786061"/>
            <a:ext cx="8151812" cy="1200149"/>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3811"/>
            <a:ext cx="8229600" cy="1739899"/>
          </a:xfrm>
          <a:prstGeom prst="rect">
            <a:avLst/>
          </a:prstGeom>
          <a:noFill/>
          <a:ln>
            <a:noFill/>
          </a:ln>
        </p:spPr>
        <p:txBody>
          <a:bodyPr lIns="90000" tIns="46800" rIns="90000" bIns="46800" anchor="ctr" anchorCtr="0">
            <a:noAutofit/>
          </a:bodyPr>
          <a:lstStyle/>
          <a:p>
            <a:pPr marL="0" marR="0" lvl="0" indent="0" algn="l" rtl="0">
              <a:spcBef>
                <a:spcPts val="0"/>
              </a:spcBef>
              <a:spcAft>
                <a:spcPts val="0"/>
              </a:spcAft>
              <a:buClr>
                <a:srgbClr val="000000"/>
              </a:buClr>
              <a:buSzPct val="25000"/>
              <a:buFont typeface="Arial"/>
              <a:buNone/>
            </a:pPr>
            <a:r>
              <a:rPr lang="en-US" sz="3600" b="1" i="1" u="sng" strike="noStrike" cap="none" baseline="0">
                <a:solidFill>
                  <a:schemeClr val="dk1"/>
                </a:solidFill>
                <a:latin typeface="Arial"/>
                <a:ea typeface="Arial"/>
                <a:cs typeface="Arial"/>
                <a:sym typeface="Arial"/>
              </a:rPr>
              <a:t>Step 1:- </a:t>
            </a:r>
            <a:r>
              <a:rPr lang="en-US" sz="3600" b="1" i="0" u="none" strike="noStrike" cap="none" baseline="0">
                <a:solidFill>
                  <a:schemeClr val="dk1"/>
                </a:solidFill>
                <a:latin typeface="Arial"/>
                <a:ea typeface="Arial"/>
                <a:cs typeface="Arial"/>
                <a:sym typeface="Arial"/>
              </a:rPr>
              <a:t>Start the Server Process</a:t>
            </a:r>
          </a:p>
        </p:txBody>
      </p:sp>
      <p:sp>
        <p:nvSpPr>
          <p:cNvPr id="135" name="Shape 135"/>
          <p:cNvSpPr txBox="1">
            <a:spLocks noGrp="1"/>
          </p:cNvSpPr>
          <p:nvPr>
            <p:ph type="body" idx="1"/>
          </p:nvPr>
        </p:nvSpPr>
        <p:spPr>
          <a:xfrm>
            <a:off x="0" y="1716086"/>
            <a:ext cx="8229600" cy="3932237"/>
          </a:xfrm>
          <a:prstGeom prst="rect">
            <a:avLst/>
          </a:prstGeom>
          <a:noFill/>
          <a:ln>
            <a:noFill/>
          </a:ln>
        </p:spPr>
        <p:txBody>
          <a:bodyPr lIns="90000" tIns="46800" rIns="90000" bIns="46800" anchor="t" anchorCtr="0">
            <a:noAutofit/>
          </a:bodyPr>
          <a:lstStyle/>
          <a:p>
            <a:endParaRPr/>
          </a:p>
        </p:txBody>
      </p:sp>
      <p:pic>
        <p:nvPicPr>
          <p:cNvPr id="136" name="Shape 136"/>
          <p:cNvPicPr preferRelativeResize="0"/>
          <p:nvPr/>
        </p:nvPicPr>
        <p:blipFill>
          <a:blip r:embed="rId3"/>
          <a:stretch>
            <a:fillRect/>
          </a:stretch>
        </p:blipFill>
        <p:spPr>
          <a:xfrm>
            <a:off x="152400" y="2438400"/>
            <a:ext cx="8534400" cy="4138611"/>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74637"/>
            <a:ext cx="8229600" cy="1143000"/>
          </a:xfrm>
          <a:prstGeom prst="rect">
            <a:avLst/>
          </a:prstGeom>
          <a:noFill/>
          <a:ln>
            <a:noFill/>
          </a:ln>
        </p:spPr>
        <p:txBody>
          <a:bodyPr lIns="90000" tIns="46800" rIns="90000" bIns="46800" anchor="ctr" anchorCtr="0">
            <a:noAutofit/>
          </a:bodyPr>
          <a:lstStyle/>
          <a:p>
            <a:pPr marL="0" marR="0" lvl="0" indent="0" algn="l" rtl="0">
              <a:spcBef>
                <a:spcPts val="0"/>
              </a:spcBef>
              <a:spcAft>
                <a:spcPts val="0"/>
              </a:spcAft>
              <a:buClr>
                <a:srgbClr val="000000"/>
              </a:buClr>
              <a:buSzPct val="25000"/>
              <a:buFont typeface="Arial"/>
              <a:buNone/>
            </a:pPr>
            <a:r>
              <a:rPr lang="en-US" sz="3600" b="1" i="1" u="sng" strike="noStrike" cap="none" baseline="0">
                <a:solidFill>
                  <a:schemeClr val="dk1"/>
                </a:solidFill>
                <a:latin typeface="Arial"/>
                <a:ea typeface="Arial"/>
                <a:cs typeface="Arial"/>
                <a:sym typeface="Arial"/>
              </a:rPr>
              <a:t>Step</a:t>
            </a:r>
            <a:r>
              <a:rPr lang="en-US" sz="4000" b="1" i="1" u="sng" strike="noStrike" cap="none" baseline="0">
                <a:solidFill>
                  <a:srgbClr val="000000"/>
                </a:solidFill>
                <a:latin typeface="Arial"/>
                <a:ea typeface="Arial"/>
                <a:cs typeface="Arial"/>
                <a:sym typeface="Arial"/>
              </a:rPr>
              <a:t> 2:-</a:t>
            </a:r>
            <a:r>
              <a:rPr lang="en-US" sz="4000" b="0" i="1" u="none" strike="noStrike" cap="none" baseline="0">
                <a:solidFill>
                  <a:srgbClr val="004586"/>
                </a:solidFill>
                <a:latin typeface="Arial"/>
                <a:ea typeface="Arial"/>
                <a:cs typeface="Arial"/>
                <a:sym typeface="Arial"/>
              </a:rPr>
              <a:t> </a:t>
            </a:r>
            <a:r>
              <a:rPr lang="en-US" sz="3600" b="1" i="0" u="none" strike="noStrike" cap="none" baseline="0">
                <a:solidFill>
                  <a:schemeClr val="dk1"/>
                </a:solidFill>
                <a:latin typeface="Arial"/>
                <a:ea typeface="Arial"/>
                <a:cs typeface="Arial"/>
                <a:sym typeface="Arial"/>
              </a:rPr>
              <a:t>Start the Client Process</a:t>
            </a:r>
          </a:p>
        </p:txBody>
      </p:sp>
      <p:pic>
        <p:nvPicPr>
          <p:cNvPr id="142" name="Shape 142"/>
          <p:cNvPicPr preferRelativeResize="0"/>
          <p:nvPr/>
        </p:nvPicPr>
        <p:blipFill>
          <a:blip r:embed="rId3"/>
          <a:stretch>
            <a:fillRect/>
          </a:stretch>
        </p:blipFill>
        <p:spPr>
          <a:xfrm>
            <a:off x="228600" y="1447800"/>
            <a:ext cx="7440611" cy="5184775"/>
          </a:xfrm>
          <a:prstGeom prst="rect">
            <a:avLst/>
          </a:prstGeom>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3600" b="1" i="1" u="sng" strike="noStrike" cap="none" baseline="0">
                <a:solidFill>
                  <a:schemeClr val="dk1"/>
                </a:solidFill>
                <a:latin typeface="Arial"/>
                <a:ea typeface="Arial"/>
                <a:cs typeface="Arial"/>
                <a:sym typeface="Arial"/>
              </a:rPr>
              <a:t>Step 3:- </a:t>
            </a:r>
            <a:r>
              <a:rPr lang="en-US" sz="3600" b="1" i="0" u="none" strike="noStrike" cap="none" baseline="0">
                <a:solidFill>
                  <a:schemeClr val="dk1"/>
                </a:solidFill>
                <a:latin typeface="Arial"/>
                <a:ea typeface="Arial"/>
                <a:cs typeface="Arial"/>
                <a:sym typeface="Arial"/>
              </a:rPr>
              <a:t>Provide Server IP and port</a:t>
            </a:r>
          </a:p>
        </p:txBody>
      </p:sp>
      <p:grpSp>
        <p:nvGrpSpPr>
          <p:cNvPr id="148" name="Shape 148"/>
          <p:cNvGrpSpPr/>
          <p:nvPr/>
        </p:nvGrpSpPr>
        <p:grpSpPr>
          <a:xfrm>
            <a:off x="1214437" y="1357312"/>
            <a:ext cx="6784975" cy="5070475"/>
            <a:chOff x="1214437" y="1357312"/>
            <a:chExt cx="6784975" cy="5070475"/>
          </a:xfrm>
        </p:grpSpPr>
        <p:pic>
          <p:nvPicPr>
            <p:cNvPr id="149" name="Shape 149"/>
            <p:cNvPicPr preferRelativeResize="0"/>
            <p:nvPr/>
          </p:nvPicPr>
          <p:blipFill>
            <a:blip r:embed="rId3"/>
            <a:stretch>
              <a:fillRect/>
            </a:stretch>
          </p:blipFill>
          <p:spPr>
            <a:xfrm>
              <a:off x="1214437" y="1357312"/>
              <a:ext cx="6784974" cy="5070475"/>
            </a:xfrm>
            <a:prstGeom prst="rect">
              <a:avLst/>
            </a:prstGeom>
          </p:spPr>
        </p:pic>
        <p:sp>
          <p:nvSpPr>
            <p:cNvPr id="150" name="Shape 150"/>
            <p:cNvSpPr txBox="1"/>
            <p:nvPr/>
          </p:nvSpPr>
          <p:spPr>
            <a:xfrm>
              <a:off x="1214437" y="1357312"/>
              <a:ext cx="6784975" cy="5070475"/>
            </a:xfrm>
            <a:prstGeom prst="rect">
              <a:avLst/>
            </a:prstGeom>
            <a:noFill/>
            <a:ln>
              <a:noFill/>
            </a:ln>
          </p:spPr>
          <p:txBody>
            <a:bodyPr lIns="91425" tIns="45700" rIns="91425" bIns="45700" anchor="ctr" anchorCtr="0">
              <a:noAutofit/>
            </a:bodyPr>
            <a:lstStyle/>
            <a:p>
              <a:endParaRPr/>
            </a:p>
          </p:txBody>
        </p:sp>
      </p:gr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p:nvPr/>
        </p:nvSpPr>
        <p:spPr>
          <a:xfrm>
            <a:off x="500062" y="-23811"/>
            <a:ext cx="8229600" cy="1189037"/>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3600" b="1" i="1" u="sng" strike="noStrike" cap="none" baseline="0">
                <a:solidFill>
                  <a:schemeClr val="dk1"/>
                </a:solidFill>
                <a:latin typeface="Arial"/>
                <a:ea typeface="Arial"/>
                <a:cs typeface="Arial"/>
                <a:sym typeface="Arial"/>
              </a:rPr>
              <a:t>Step 4:-</a:t>
            </a:r>
            <a:r>
              <a:rPr lang="en-US" sz="3600" b="1" i="0" u="none" strike="noStrike" cap="none" baseline="0">
                <a:solidFill>
                  <a:schemeClr val="dk1"/>
                </a:solidFill>
                <a:latin typeface="Arial"/>
                <a:ea typeface="Arial"/>
                <a:cs typeface="Arial"/>
                <a:sym typeface="Arial"/>
              </a:rPr>
              <a:t>Server sends the initial screenshot of phone to client</a:t>
            </a:r>
          </a:p>
        </p:txBody>
      </p:sp>
      <p:sp>
        <p:nvSpPr>
          <p:cNvPr id="156" name="Shape 156"/>
          <p:cNvSpPr txBox="1"/>
          <p:nvPr/>
        </p:nvSpPr>
        <p:spPr>
          <a:xfrm>
            <a:off x="457200" y="1600200"/>
            <a:ext cx="8229600" cy="4525961"/>
          </a:xfrm>
          <a:prstGeom prst="rect">
            <a:avLst/>
          </a:prstGeom>
          <a:noFill/>
          <a:ln>
            <a:noFill/>
          </a:ln>
        </p:spPr>
        <p:txBody>
          <a:bodyPr lIns="91425" tIns="45700" rIns="91425" bIns="45700" anchor="ctr" anchorCtr="0">
            <a:noAutofit/>
          </a:bodyPr>
          <a:lstStyle/>
          <a:p>
            <a:endParaRPr/>
          </a:p>
        </p:txBody>
      </p:sp>
      <p:pic>
        <p:nvPicPr>
          <p:cNvPr id="157" name="Shape 157"/>
          <p:cNvPicPr preferRelativeResize="0"/>
          <p:nvPr/>
        </p:nvPicPr>
        <p:blipFill>
          <a:blip r:embed="rId3"/>
          <a:stretch>
            <a:fillRect/>
          </a:stretch>
        </p:blipFill>
        <p:spPr>
          <a:xfrm>
            <a:off x="0" y="1214437"/>
            <a:ext cx="9572624" cy="5886450"/>
          </a:xfrm>
          <a:prstGeom prst="rect">
            <a:avLst/>
          </a:prstGeom>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190500"/>
            <a:ext cx="8229600" cy="1312862"/>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Clr>
                <a:srgbClr val="000000"/>
              </a:buClr>
              <a:buSzPct val="25000"/>
              <a:buFont typeface="Arial"/>
              <a:buNone/>
            </a:pPr>
            <a:r>
              <a:rPr lang="en-US" sz="3600" b="1" i="1" u="sng" strike="noStrike" cap="none" baseline="0">
                <a:solidFill>
                  <a:schemeClr val="dk1"/>
                </a:solidFill>
                <a:latin typeface="Arial"/>
                <a:ea typeface="Arial"/>
                <a:cs typeface="Arial"/>
                <a:sym typeface="Arial"/>
              </a:rPr>
              <a:t>Step 5:-</a:t>
            </a:r>
            <a:r>
              <a:rPr lang="en-US" sz="3600" b="1" i="0" u="none" strike="noStrike" cap="none" baseline="0">
                <a:solidFill>
                  <a:schemeClr val="dk1"/>
                </a:solidFill>
                <a:latin typeface="Arial"/>
                <a:ea typeface="Arial"/>
                <a:cs typeface="Arial"/>
                <a:sym typeface="Arial"/>
              </a:rPr>
              <a:t>Server Waiting for Mouse or keyboard inputs :-</a:t>
            </a:r>
          </a:p>
        </p:txBody>
      </p:sp>
      <p:pic>
        <p:nvPicPr>
          <p:cNvPr id="163" name="Shape 163"/>
          <p:cNvPicPr preferRelativeResize="0"/>
          <p:nvPr/>
        </p:nvPicPr>
        <p:blipFill>
          <a:blip r:embed="rId3"/>
          <a:stretch>
            <a:fillRect/>
          </a:stretch>
        </p:blipFill>
        <p:spPr>
          <a:xfrm>
            <a:off x="731837" y="1736725"/>
            <a:ext cx="6492875" cy="4114799"/>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p:nvPr/>
        </p:nvSpPr>
        <p:spPr>
          <a:xfrm>
            <a:off x="1214437" y="4286250"/>
            <a:ext cx="7772400" cy="1362075"/>
          </a:xfrm>
          <a:prstGeom prst="rect">
            <a:avLst/>
          </a:prstGeom>
          <a:noFill/>
          <a:ln>
            <a:noFill/>
          </a:ln>
        </p:spPr>
        <p:txBody>
          <a:bodyPr lIns="91425" tIns="45700" rIns="91425" bIns="45700" anchor="t" anchorCtr="0">
            <a:noAutofit/>
          </a:bodyPr>
          <a:lstStyle/>
          <a:p>
            <a:pPr marL="0" marR="0" lvl="0" indent="0" algn="l" rtl="0">
              <a:spcBef>
                <a:spcPts val="0"/>
              </a:spcBef>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Under The Guidance Of</a:t>
            </a:r>
            <a:r>
              <a:rPr lang="en-US" sz="4000" b="1" i="0" u="none" strike="noStrike" cap="none" baseline="0" dirty="0">
                <a:solidFill>
                  <a:srgbClr val="000000"/>
                </a:solidFill>
                <a:latin typeface="Arial"/>
                <a:ea typeface="Arial"/>
                <a:cs typeface="Arial"/>
                <a:sym typeface="Arial"/>
              </a:rPr>
              <a:t> </a:t>
            </a:r>
            <a:endParaRPr lang="en-US" sz="4000" b="1" i="0" u="none" strike="noStrike" cap="none" baseline="0" dirty="0" smtClean="0">
              <a:solidFill>
                <a:srgbClr val="000000"/>
              </a:solidFill>
              <a:latin typeface="Arial"/>
              <a:ea typeface="Arial"/>
              <a:cs typeface="Arial"/>
              <a:sym typeface="Arial"/>
            </a:endParaRPr>
          </a:p>
          <a:p>
            <a:pPr marL="0" marR="0" lvl="0" indent="0" algn="l" rtl="0">
              <a:spcBef>
                <a:spcPts val="0"/>
              </a:spcBef>
              <a:buClr>
                <a:srgbClr val="000000"/>
              </a:buClr>
              <a:buSzPct val="25000"/>
              <a:buFont typeface="Arial"/>
              <a:buNone/>
            </a:pPr>
            <a:r>
              <a:rPr lang="en-US" sz="4000" b="1" i="0" u="none" strike="noStrike" cap="none" baseline="0" dirty="0" smtClean="0">
                <a:solidFill>
                  <a:srgbClr val="000000"/>
                </a:solidFill>
                <a:latin typeface="Arial"/>
                <a:ea typeface="Arial"/>
                <a:cs typeface="Arial"/>
                <a:sym typeface="Arial"/>
              </a:rPr>
              <a:t>Prof</a:t>
            </a:r>
            <a:r>
              <a:rPr lang="en-US" sz="4000" b="1" i="0" u="none" strike="noStrike" cap="none" baseline="0" dirty="0">
                <a:solidFill>
                  <a:srgbClr val="000000"/>
                </a:solidFill>
                <a:latin typeface="Arial"/>
                <a:ea typeface="Arial"/>
                <a:cs typeface="Arial"/>
                <a:sym typeface="Arial"/>
              </a:rPr>
              <a:t>. R.C. </a:t>
            </a:r>
            <a:r>
              <a:rPr lang="en-US" sz="4000" b="1" i="0" u="none" strike="noStrike" cap="none" baseline="0" dirty="0" err="1">
                <a:solidFill>
                  <a:srgbClr val="000000"/>
                </a:solidFill>
                <a:latin typeface="Arial"/>
                <a:ea typeface="Arial"/>
                <a:cs typeface="Arial"/>
                <a:sym typeface="Arial"/>
              </a:rPr>
              <a:t>Tripathi</a:t>
            </a:r>
            <a:endParaRPr lang="en-US" sz="4000" b="1" i="0" u="none" strike="noStrike" cap="none" baseline="0" dirty="0">
              <a:solidFill>
                <a:srgbClr val="000000"/>
              </a:solidFill>
              <a:latin typeface="Arial"/>
              <a:ea typeface="Arial"/>
              <a:cs typeface="Arial"/>
              <a:sym typeface="Arial"/>
            </a:endParaRPr>
          </a:p>
        </p:txBody>
      </p:sp>
      <p:sp>
        <p:nvSpPr>
          <p:cNvPr id="54" name="Shape 54"/>
          <p:cNvSpPr txBox="1"/>
          <p:nvPr/>
        </p:nvSpPr>
        <p:spPr>
          <a:xfrm>
            <a:off x="428625" y="920750"/>
            <a:ext cx="7772400" cy="2579686"/>
          </a:xfrm>
          <a:prstGeom prst="rect">
            <a:avLst/>
          </a:prstGeom>
          <a:noFill/>
          <a:ln>
            <a:noFill/>
          </a:ln>
        </p:spPr>
        <p:txBody>
          <a:bodyPr lIns="91425" tIns="45700" rIns="91425" bIns="45700" anchor="b" anchorCtr="0">
            <a:noAutofit/>
          </a:bodyPr>
          <a:lstStyle/>
          <a:p>
            <a:pPr marL="0" marR="0" lvl="0" indent="0" algn="l" rtl="0">
              <a:spcBef>
                <a:spcPts val="0"/>
              </a:spcBef>
              <a:buClr>
                <a:srgbClr val="000000"/>
              </a:buClr>
              <a:buSzPct val="25000"/>
              <a:buFont typeface="Nunito"/>
              <a:buNone/>
            </a:pPr>
            <a:r>
              <a:rPr lang="en-US" sz="2800" b="1" i="0" u="none" strike="noStrike" cap="none" baseline="0" dirty="0">
                <a:solidFill>
                  <a:srgbClr val="000000"/>
                </a:solidFill>
                <a:latin typeface="Nunito"/>
                <a:ea typeface="Nunito"/>
                <a:cs typeface="Nunito"/>
                <a:sym typeface="Nunito"/>
              </a:rPr>
              <a:t>Team members</a:t>
            </a:r>
          </a:p>
          <a:p>
            <a:endParaRPr lang="en-US" sz="2800" b="1" i="0" u="none" strike="noStrike" cap="none" baseline="0" dirty="0">
              <a:solidFill>
                <a:srgbClr val="000000"/>
              </a:solidFill>
              <a:latin typeface="Nunito"/>
              <a:ea typeface="Nunito"/>
              <a:cs typeface="Nunito"/>
              <a:sym typeface="Nunito"/>
            </a:endParaRPr>
          </a:p>
          <a:p>
            <a:pPr marL="0" marR="0" lvl="0" indent="0" algn="l" rtl="0">
              <a:spcBef>
                <a:spcPts val="700"/>
              </a:spcBef>
              <a:buClr>
                <a:srgbClr val="000000"/>
              </a:buClr>
              <a:buSzPct val="100000"/>
              <a:buFont typeface="Nunito"/>
              <a:buChar char="•"/>
            </a:pPr>
            <a:r>
              <a:rPr lang="en-US" sz="2800" b="1" i="0" u="none" strike="noStrike" cap="none" baseline="0" dirty="0" err="1">
                <a:solidFill>
                  <a:srgbClr val="000000"/>
                </a:solidFill>
                <a:latin typeface="Nunito"/>
                <a:ea typeface="Nunito"/>
                <a:cs typeface="Nunito"/>
                <a:sym typeface="Nunito"/>
              </a:rPr>
              <a:t>Chigurupati</a:t>
            </a:r>
            <a:r>
              <a:rPr lang="en-US" sz="2800" b="1" i="0" u="none" strike="noStrike" cap="none" baseline="0" dirty="0">
                <a:solidFill>
                  <a:srgbClr val="000000"/>
                </a:solidFill>
                <a:latin typeface="Nunito"/>
                <a:ea typeface="Nunito"/>
                <a:cs typeface="Nunito"/>
                <a:sym typeface="Nunito"/>
              </a:rPr>
              <a:t>  </a:t>
            </a:r>
            <a:r>
              <a:rPr lang="en-US" sz="2800" b="1" i="0" u="none" strike="noStrike" cap="none" baseline="0" dirty="0" err="1">
                <a:solidFill>
                  <a:srgbClr val="000000"/>
                </a:solidFill>
                <a:latin typeface="Nunito"/>
                <a:ea typeface="Nunito"/>
                <a:cs typeface="Nunito"/>
                <a:sym typeface="Nunito"/>
              </a:rPr>
              <a:t>VedaVyas</a:t>
            </a:r>
            <a:r>
              <a:rPr lang="en-US" sz="2800" b="1" i="0" u="none" strike="noStrike" cap="none" baseline="0" dirty="0">
                <a:solidFill>
                  <a:srgbClr val="000000"/>
                </a:solidFill>
                <a:latin typeface="Nunito"/>
                <a:ea typeface="Nunito"/>
                <a:cs typeface="Nunito"/>
                <a:sym typeface="Nunito"/>
              </a:rPr>
              <a:t> (RIT2010074)</a:t>
            </a:r>
          </a:p>
          <a:p>
            <a:pPr marL="0" marR="0" lvl="0" indent="0" algn="l" rtl="0">
              <a:spcBef>
                <a:spcPts val="700"/>
              </a:spcBef>
              <a:buClr>
                <a:srgbClr val="000000"/>
              </a:buClr>
              <a:buSzPct val="100000"/>
              <a:buFont typeface="Nunito"/>
              <a:buChar char="•"/>
            </a:pPr>
            <a:r>
              <a:rPr lang="en-US" sz="2800" b="1" dirty="0">
                <a:latin typeface="Nunito"/>
                <a:ea typeface="Nunito"/>
                <a:cs typeface="Nunito"/>
                <a:sym typeface="Nunito"/>
              </a:rPr>
              <a:t>Rahul Sharma</a:t>
            </a:r>
            <a:r>
              <a:rPr lang="en-US" sz="2800" b="1" i="0" u="none" strike="noStrike" cap="none" baseline="0" dirty="0">
                <a:solidFill>
                  <a:srgbClr val="000000"/>
                </a:solidFill>
                <a:latin typeface="Nunito"/>
                <a:ea typeface="Nunito"/>
                <a:cs typeface="Nunito"/>
                <a:sym typeface="Nunito"/>
              </a:rPr>
              <a:t>              </a:t>
            </a:r>
            <a:r>
              <a:rPr lang="en-US" sz="2800" b="1" i="0" u="none" strike="noStrike" cap="none" baseline="0" dirty="0" smtClean="0">
                <a:solidFill>
                  <a:srgbClr val="000000"/>
                </a:solidFill>
                <a:latin typeface="Nunito"/>
                <a:ea typeface="Nunito"/>
                <a:cs typeface="Nunito"/>
                <a:sym typeface="Nunito"/>
              </a:rPr>
              <a:t>  (</a:t>
            </a:r>
            <a:r>
              <a:rPr lang="en-US" sz="2800" b="1" i="0" u="none" strike="noStrike" cap="none" baseline="0" dirty="0">
                <a:solidFill>
                  <a:srgbClr val="000000"/>
                </a:solidFill>
                <a:latin typeface="Nunito"/>
                <a:ea typeface="Nunito"/>
                <a:cs typeface="Nunito"/>
                <a:sym typeface="Nunito"/>
              </a:rPr>
              <a:t>RIT20100</a:t>
            </a:r>
            <a:r>
              <a:rPr lang="en-US" sz="2800" b="1" dirty="0">
                <a:latin typeface="Nunito"/>
                <a:ea typeface="Nunito"/>
                <a:cs typeface="Nunito"/>
                <a:sym typeface="Nunito"/>
              </a:rPr>
              <a:t>61</a:t>
            </a:r>
            <a:r>
              <a:rPr lang="en-US" sz="2800" b="1" i="0" u="none" strike="noStrike" cap="none" baseline="0" dirty="0">
                <a:solidFill>
                  <a:srgbClr val="000000"/>
                </a:solidFill>
                <a:latin typeface="Nunito"/>
                <a:ea typeface="Nunito"/>
                <a:cs typeface="Nunito"/>
                <a:sym typeface="Nunito"/>
              </a:rPr>
              <a:t>)</a:t>
            </a:r>
          </a:p>
          <a:p>
            <a:pPr marL="0" marR="0" lvl="0" indent="0" algn="l" rtl="0">
              <a:spcBef>
                <a:spcPts val="700"/>
              </a:spcBef>
              <a:buClr>
                <a:srgbClr val="000000"/>
              </a:buClr>
              <a:buSzPct val="100000"/>
              <a:buFont typeface="Nunito"/>
              <a:buChar char="•"/>
            </a:pPr>
            <a:r>
              <a:rPr lang="en-US" sz="2800" b="1" dirty="0" err="1">
                <a:latin typeface="Nunito"/>
                <a:ea typeface="Nunito"/>
                <a:cs typeface="Nunito"/>
                <a:sym typeface="Nunito"/>
              </a:rPr>
              <a:t>Mragank</a:t>
            </a:r>
            <a:r>
              <a:rPr lang="en-US" sz="2800" b="1" dirty="0">
                <a:latin typeface="Nunito"/>
                <a:ea typeface="Nunito"/>
                <a:cs typeface="Nunito"/>
                <a:sym typeface="Nunito"/>
              </a:rPr>
              <a:t> </a:t>
            </a:r>
            <a:r>
              <a:rPr lang="en-US" sz="2800" b="1" dirty="0" err="1">
                <a:latin typeface="Nunito"/>
                <a:ea typeface="Nunito"/>
                <a:cs typeface="Nunito"/>
                <a:sym typeface="Nunito"/>
              </a:rPr>
              <a:t>Tolwani</a:t>
            </a:r>
            <a:r>
              <a:rPr lang="en-US" sz="2800" b="1" i="0" u="none" strike="noStrike" cap="none" baseline="0" dirty="0">
                <a:solidFill>
                  <a:srgbClr val="000000"/>
                </a:solidFill>
                <a:latin typeface="Nunito"/>
                <a:ea typeface="Nunito"/>
                <a:cs typeface="Nunito"/>
                <a:sym typeface="Nunito"/>
              </a:rPr>
              <a:t>          </a:t>
            </a:r>
            <a:r>
              <a:rPr lang="en-US" sz="2800" b="1" i="0" u="none" strike="noStrike" cap="none" baseline="0" dirty="0" smtClean="0">
                <a:solidFill>
                  <a:srgbClr val="000000"/>
                </a:solidFill>
                <a:latin typeface="Nunito"/>
                <a:ea typeface="Nunito"/>
                <a:cs typeface="Nunito"/>
                <a:sym typeface="Nunito"/>
              </a:rPr>
              <a:t> (</a:t>
            </a:r>
            <a:r>
              <a:rPr lang="en-US" sz="2800" b="1" i="0" u="none" strike="noStrike" cap="none" baseline="0" dirty="0">
                <a:solidFill>
                  <a:srgbClr val="000000"/>
                </a:solidFill>
                <a:latin typeface="Nunito"/>
                <a:ea typeface="Nunito"/>
                <a:cs typeface="Nunito"/>
                <a:sym typeface="Nunito"/>
              </a:rPr>
              <a:t>RIT20100</a:t>
            </a:r>
            <a:r>
              <a:rPr lang="en-US" sz="2800" b="1" dirty="0">
                <a:latin typeface="Nunito"/>
                <a:ea typeface="Nunito"/>
                <a:cs typeface="Nunito"/>
                <a:sym typeface="Nunito"/>
              </a:rPr>
              <a:t>72</a:t>
            </a:r>
            <a:r>
              <a:rPr lang="en-US" sz="2800" b="1" i="0" u="none" strike="noStrike" cap="none" baseline="0" dirty="0">
                <a:solidFill>
                  <a:srgbClr val="000000"/>
                </a:solidFill>
                <a:latin typeface="Nunito"/>
                <a:ea typeface="Nunito"/>
                <a:cs typeface="Nunito"/>
                <a:sym typeface="Nunito"/>
              </a:rPr>
              <a: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250825"/>
            <a:ext cx="8229600" cy="1190624"/>
          </a:xfrm>
          <a:prstGeom prst="rect">
            <a:avLst/>
          </a:prstGeom>
          <a:noFill/>
          <a:ln>
            <a:noFill/>
          </a:ln>
        </p:spPr>
        <p:txBody>
          <a:bodyPr lIns="90000" tIns="46800" rIns="90000" bIns="46800" anchor="ctr" anchorCtr="0">
            <a:noAutofit/>
          </a:bodyPr>
          <a:lstStyle/>
          <a:p>
            <a:pPr marL="0" marR="0" lvl="0" indent="0" algn="l" rtl="0">
              <a:spcBef>
                <a:spcPts val="0"/>
              </a:spcBef>
              <a:spcAft>
                <a:spcPts val="0"/>
              </a:spcAft>
              <a:buClr>
                <a:srgbClr val="000000"/>
              </a:buClr>
              <a:buSzPct val="25000"/>
              <a:buFont typeface="Arial"/>
              <a:buNone/>
            </a:pPr>
            <a:r>
              <a:rPr lang="en-US" sz="3600" b="1" i="1" u="sng" strike="noStrike" cap="none" baseline="0">
                <a:solidFill>
                  <a:schemeClr val="dk1"/>
                </a:solidFill>
                <a:latin typeface="Arial"/>
                <a:ea typeface="Arial"/>
                <a:cs typeface="Arial"/>
                <a:sym typeface="Arial"/>
              </a:rPr>
              <a:t>Step 6:- </a:t>
            </a:r>
            <a:r>
              <a:rPr lang="en-US" sz="3600" b="1" i="0" u="none" strike="noStrike" cap="none" baseline="0">
                <a:solidFill>
                  <a:schemeClr val="dk1"/>
                </a:solidFill>
                <a:latin typeface="Arial"/>
                <a:ea typeface="Arial"/>
                <a:cs typeface="Arial"/>
                <a:sym typeface="Arial"/>
              </a:rPr>
              <a:t>Send Mouse or key Board Strokes:-</a:t>
            </a:r>
          </a:p>
        </p:txBody>
      </p:sp>
      <p:pic>
        <p:nvPicPr>
          <p:cNvPr id="169" name="Shape 169"/>
          <p:cNvPicPr preferRelativeResize="0"/>
          <p:nvPr/>
        </p:nvPicPr>
        <p:blipFill>
          <a:blip r:embed="rId3"/>
          <a:stretch>
            <a:fillRect/>
          </a:stretch>
        </p:blipFill>
        <p:spPr>
          <a:xfrm>
            <a:off x="315912" y="1343025"/>
            <a:ext cx="6724650" cy="4692649"/>
          </a:xfrm>
          <a:prstGeom prst="rect">
            <a:avLst/>
          </a:prstGeom>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3811"/>
            <a:ext cx="8229600" cy="1739899"/>
          </a:xfrm>
          <a:prstGeom prst="rect">
            <a:avLst/>
          </a:prstGeom>
          <a:noFill/>
          <a:ln>
            <a:noFill/>
          </a:ln>
        </p:spPr>
        <p:txBody>
          <a:bodyPr lIns="90000" tIns="46800" rIns="90000" bIns="46800" anchor="ctr" anchorCtr="0">
            <a:noAutofit/>
          </a:bodyPr>
          <a:lstStyle/>
          <a:p>
            <a:pPr marL="0" marR="0" lvl="0" indent="0" algn="l" rtl="0">
              <a:spcBef>
                <a:spcPts val="0"/>
              </a:spcBef>
              <a:spcAft>
                <a:spcPts val="0"/>
              </a:spcAft>
              <a:buClr>
                <a:srgbClr val="000000"/>
              </a:buClr>
              <a:buSzPct val="25000"/>
              <a:buFont typeface="Arial"/>
              <a:buNone/>
            </a:pPr>
            <a:r>
              <a:rPr lang="en-US" sz="3600" b="1" i="1" u="sng" strike="noStrike" cap="none" baseline="0">
                <a:solidFill>
                  <a:schemeClr val="dk1"/>
                </a:solidFill>
                <a:latin typeface="Arial"/>
                <a:ea typeface="Arial"/>
                <a:cs typeface="Arial"/>
                <a:sym typeface="Arial"/>
              </a:rPr>
              <a:t>Step 7:- </a:t>
            </a:r>
            <a:r>
              <a:rPr lang="en-US" sz="3600" b="1" i="0" u="none" strike="noStrike" cap="none" baseline="0">
                <a:solidFill>
                  <a:schemeClr val="dk1"/>
                </a:solidFill>
                <a:latin typeface="Arial"/>
                <a:ea typeface="Arial"/>
                <a:cs typeface="Arial"/>
                <a:sym typeface="Arial"/>
              </a:rPr>
              <a:t>Server Receives the input,decodes it and executes it on the mobile device.</a:t>
            </a:r>
          </a:p>
        </p:txBody>
      </p:sp>
      <p:pic>
        <p:nvPicPr>
          <p:cNvPr id="175" name="Shape 175"/>
          <p:cNvPicPr preferRelativeResize="0"/>
          <p:nvPr/>
        </p:nvPicPr>
        <p:blipFill>
          <a:blip r:embed="rId3"/>
          <a:stretch>
            <a:fillRect/>
          </a:stretch>
        </p:blipFill>
        <p:spPr>
          <a:xfrm>
            <a:off x="639762" y="1828800"/>
            <a:ext cx="5668962" cy="3657600"/>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74637"/>
            <a:ext cx="8229600" cy="1143000"/>
          </a:xfrm>
          <a:prstGeom prst="rect">
            <a:avLst/>
          </a:prstGeom>
          <a:noFill/>
          <a:ln>
            <a:noFill/>
          </a:ln>
        </p:spPr>
        <p:txBody>
          <a:bodyPr lIns="90000" tIns="46800" rIns="90000" bIns="46800" anchor="ctr" anchorCtr="0">
            <a:noAutofit/>
          </a:bodyPr>
          <a:lstStyle/>
          <a:p>
            <a:pPr marL="0" marR="0" lvl="0" indent="0" algn="l" rtl="0">
              <a:spcBef>
                <a:spcPts val="0"/>
              </a:spcBef>
              <a:spcAft>
                <a:spcPts val="0"/>
              </a:spcAft>
              <a:buClr>
                <a:srgbClr val="000000"/>
              </a:buClr>
              <a:buSzPct val="25000"/>
              <a:buFont typeface="Arial"/>
              <a:buNone/>
            </a:pPr>
            <a:r>
              <a:rPr lang="en-US" sz="3600" b="1" i="1" u="sng" strike="noStrike" cap="none" baseline="0">
                <a:solidFill>
                  <a:schemeClr val="dk1"/>
                </a:solidFill>
                <a:latin typeface="Arial"/>
                <a:ea typeface="Arial"/>
                <a:cs typeface="Arial"/>
                <a:sym typeface="Arial"/>
              </a:rPr>
              <a:t>Step 8 :-</a:t>
            </a:r>
            <a:r>
              <a:rPr lang="en-US" sz="3600" b="1" i="0" u="none" strike="noStrike" cap="none" baseline="0">
                <a:solidFill>
                  <a:schemeClr val="dk1"/>
                </a:solidFill>
                <a:latin typeface="Arial"/>
                <a:ea typeface="Arial"/>
                <a:cs typeface="Arial"/>
                <a:sym typeface="Arial"/>
              </a:rPr>
              <a:t> Iterate to step 1 :-</a:t>
            </a:r>
          </a:p>
        </p:txBody>
      </p:sp>
      <p:sp>
        <p:nvSpPr>
          <p:cNvPr id="181" name="Shape 181"/>
          <p:cNvSpPr txBox="1">
            <a:spLocks noGrp="1"/>
          </p:cNvSpPr>
          <p:nvPr>
            <p:ph type="body" idx="1"/>
          </p:nvPr>
        </p:nvSpPr>
        <p:spPr>
          <a:xfrm>
            <a:off x="5851525" y="1279525"/>
            <a:ext cx="2835274" cy="2925761"/>
          </a:xfrm>
          <a:prstGeom prst="rect">
            <a:avLst/>
          </a:prstGeom>
          <a:noFill/>
          <a:ln>
            <a:noFill/>
          </a:ln>
        </p:spPr>
        <p:txBody>
          <a:bodyPr lIns="90000" tIns="46800" rIns="90000" bIns="46800" anchor="t" anchorCtr="0">
            <a:noAutofit/>
          </a:bodyPr>
          <a:lstStyle/>
          <a:p>
            <a:pPr marL="342900" marR="0" lvl="0" indent="-342900" algn="l" rtl="0">
              <a:spcBef>
                <a:spcPts val="0"/>
              </a:spcBef>
              <a:spcAft>
                <a:spcPts val="0"/>
              </a:spcAft>
              <a:buClr>
                <a:srgbClr val="000000"/>
              </a:buClr>
              <a:buSzPct val="100000"/>
              <a:buFont typeface="Arial"/>
              <a:buChar char="•"/>
            </a:pPr>
            <a:r>
              <a:rPr lang="en-US" sz="2800" b="0" i="1" u="none" strike="noStrike" cap="none" baseline="0">
                <a:solidFill>
                  <a:srgbClr val="002060"/>
                </a:solidFill>
                <a:latin typeface="Arial"/>
                <a:ea typeface="Arial"/>
                <a:cs typeface="Arial"/>
                <a:sym typeface="Arial"/>
              </a:rPr>
              <a:t>Frame repainted in the client.</a:t>
            </a:r>
          </a:p>
        </p:txBody>
      </p:sp>
      <p:pic>
        <p:nvPicPr>
          <p:cNvPr id="182" name="Shape 182"/>
          <p:cNvPicPr preferRelativeResize="0"/>
          <p:nvPr/>
        </p:nvPicPr>
        <p:blipFill>
          <a:blip r:embed="rId3"/>
          <a:stretch>
            <a:fillRect/>
          </a:stretch>
        </p:blipFill>
        <p:spPr>
          <a:xfrm>
            <a:off x="365125" y="1250950"/>
            <a:ext cx="5394324" cy="4692649"/>
          </a:xfrm>
          <a:prstGeom prst="rect">
            <a:avLst/>
          </a:prstGeom>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533400" y="304800"/>
            <a:ext cx="8229600" cy="1143000"/>
          </a:xfrm>
          <a:prstGeom prst="rect">
            <a:avLst/>
          </a:prstGeom>
          <a:noFill/>
          <a:ln>
            <a:noFill/>
          </a:ln>
        </p:spPr>
        <p:txBody>
          <a:bodyPr lIns="90000" tIns="46800" rIns="90000" bIns="46800" anchor="ctr" anchorCtr="0">
            <a:noAutofit/>
          </a:bodyPr>
          <a:lstStyle/>
          <a:p>
            <a:pPr marL="0" marR="0" lvl="0" indent="0" algn="l" rtl="0">
              <a:spcBef>
                <a:spcPts val="0"/>
              </a:spcBef>
              <a:spcAft>
                <a:spcPts val="0"/>
              </a:spcAft>
              <a:buClr>
                <a:srgbClr val="000000"/>
              </a:buClr>
              <a:buSzPct val="25000"/>
              <a:buFont typeface="Arial"/>
              <a:buNone/>
            </a:pPr>
            <a:r>
              <a:rPr lang="en-US" sz="4400" b="1" i="0" u="none" strike="noStrike" cap="none" baseline="0">
                <a:solidFill>
                  <a:schemeClr val="dk2"/>
                </a:solidFill>
                <a:latin typeface="Arial"/>
                <a:ea typeface="Arial"/>
                <a:cs typeface="Arial"/>
                <a:sym typeface="Arial"/>
              </a:rPr>
              <a:t>Features:-</a:t>
            </a:r>
          </a:p>
        </p:txBody>
      </p:sp>
      <p:sp>
        <p:nvSpPr>
          <p:cNvPr id="188" name="Shape 188"/>
          <p:cNvSpPr txBox="1">
            <a:spLocks noGrp="1"/>
          </p:cNvSpPr>
          <p:nvPr>
            <p:ph type="body" idx="1"/>
          </p:nvPr>
        </p:nvSpPr>
        <p:spPr>
          <a:xfrm>
            <a:off x="457200" y="1600200"/>
            <a:ext cx="8229600" cy="4525961"/>
          </a:xfrm>
          <a:prstGeom prst="rect">
            <a:avLst/>
          </a:prstGeom>
          <a:noFill/>
          <a:ln>
            <a:noFill/>
          </a:ln>
        </p:spPr>
        <p:txBody>
          <a:bodyPr lIns="90000" tIns="46800" rIns="90000" bIns="46800" anchor="t" anchorCtr="0">
            <a:noAutofit/>
          </a:bodyPr>
          <a:lstStyle/>
          <a:p>
            <a:pPr marL="342900" marR="0" lvl="0" indent="-342900" algn="l" rtl="0">
              <a:spcBef>
                <a:spcPts val="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Provides Time Sliced access to Mobile device virtually.</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Requires no app to be installed in the mobile.</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Doesnt require the mobile to be rooted or the application will never ask for the            Super User privilages.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a:noFill/>
          <a:ln>
            <a:noFill/>
          </a:ln>
        </p:spPr>
        <p:txBody>
          <a:bodyPr lIns="90000" tIns="46800" rIns="90000" bIns="46800" anchor="ctr" anchorCtr="0">
            <a:noAutofit/>
          </a:bodyPr>
          <a:lstStyle/>
          <a:p>
            <a:pPr marL="0" marR="0" lvl="0" indent="0" algn="l" rtl="0">
              <a:spcBef>
                <a:spcPts val="0"/>
              </a:spcBef>
              <a:spcAft>
                <a:spcPts val="0"/>
              </a:spcAft>
              <a:buClr>
                <a:srgbClr val="000000"/>
              </a:buClr>
              <a:buSzPct val="25000"/>
              <a:buFont typeface="Arial"/>
              <a:buNone/>
            </a:pPr>
            <a:r>
              <a:rPr lang="en-US" sz="4400" b="1" i="0" u="none" strike="noStrike" cap="none" baseline="0">
                <a:solidFill>
                  <a:schemeClr val="dk2"/>
                </a:solidFill>
                <a:latin typeface="Arial"/>
                <a:ea typeface="Arial"/>
                <a:cs typeface="Arial"/>
                <a:sym typeface="Arial"/>
              </a:rPr>
              <a:t>Work-Done Till Mid-Sem:-</a:t>
            </a:r>
          </a:p>
        </p:txBody>
      </p:sp>
      <p:sp>
        <p:nvSpPr>
          <p:cNvPr id="194" name="Shape 194"/>
          <p:cNvSpPr txBox="1">
            <a:spLocks noGrp="1"/>
          </p:cNvSpPr>
          <p:nvPr>
            <p:ph type="body" idx="1"/>
          </p:nvPr>
        </p:nvSpPr>
        <p:spPr>
          <a:xfrm>
            <a:off x="457200" y="1600200"/>
            <a:ext cx="8229600" cy="4525961"/>
          </a:xfrm>
          <a:prstGeom prst="rect">
            <a:avLst/>
          </a:prstGeom>
          <a:noFill/>
          <a:ln>
            <a:noFill/>
          </a:ln>
        </p:spPr>
        <p:txBody>
          <a:bodyPr lIns="90000" tIns="46800" rIns="90000" bIns="46800" anchor="t" anchorCtr="0">
            <a:noAutofit/>
          </a:bodyPr>
          <a:lstStyle/>
          <a:p>
            <a:pPr marL="342900" marR="0" lvl="0" indent="-342900" algn="l" rtl="0">
              <a:spcBef>
                <a:spcPts val="0"/>
              </a:spcBef>
              <a:spcAft>
                <a:spcPts val="0"/>
              </a:spcAft>
              <a:buClr>
                <a:srgbClr val="000000"/>
              </a:buClr>
              <a:buSzPct val="25000"/>
              <a:buFont typeface="Arial"/>
              <a:buNone/>
            </a:pPr>
            <a:r>
              <a:rPr lang="en-US" sz="3200" b="1" i="1" u="sng" strike="noStrike" cap="none" baseline="0">
                <a:solidFill>
                  <a:srgbClr val="000080"/>
                </a:solidFill>
                <a:latin typeface="Arial"/>
                <a:ea typeface="Arial"/>
                <a:cs typeface="Arial"/>
                <a:sym typeface="Arial"/>
              </a:rPr>
              <a:t>Client Side Application :-</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Receiving the ScreenShots from the server and Repainting the frame.</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Reading the Mouse and Key Board inputs, encoding then and sending then to the Server.</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914400" y="1447800"/>
            <a:ext cx="8229600" cy="4525961"/>
          </a:xfrm>
          <a:prstGeom prst="rect">
            <a:avLst/>
          </a:prstGeom>
          <a:noFill/>
          <a:ln>
            <a:noFill/>
          </a:ln>
        </p:spPr>
        <p:txBody>
          <a:bodyPr lIns="90000" tIns="46800" rIns="90000" bIns="46800" anchor="t" anchorCtr="0">
            <a:noAutofit/>
          </a:bodyPr>
          <a:lstStyle/>
          <a:p>
            <a:pPr marL="342900" marR="0" lvl="0" indent="-342900" algn="l" rtl="0">
              <a:spcBef>
                <a:spcPts val="0"/>
              </a:spcBef>
              <a:spcAft>
                <a:spcPts val="0"/>
              </a:spcAft>
              <a:buClr>
                <a:srgbClr val="000000"/>
              </a:buClr>
              <a:buSzPct val="25000"/>
              <a:buFont typeface="Arial"/>
              <a:buNone/>
            </a:pPr>
            <a:r>
              <a:rPr lang="en-US" sz="3200" b="1" i="1" u="sng" strike="noStrike" cap="none" baseline="0">
                <a:solidFill>
                  <a:srgbClr val="000080"/>
                </a:solidFill>
                <a:latin typeface="Arial"/>
                <a:ea typeface="Arial"/>
                <a:cs typeface="Arial"/>
                <a:sym typeface="Arial"/>
              </a:rPr>
              <a:t>Server Side Application :-</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Connecting with the mobile device.</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Getting the Screen Images from the mobile device.</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Transferring the Screen Images to Client.</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Receiving the inputs from Client, decoding then and Executing then on the device.</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Can serve only one Client.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274637"/>
            <a:ext cx="8229600" cy="1143000"/>
          </a:xfrm>
          <a:prstGeom prst="rect">
            <a:avLst/>
          </a:prstGeom>
          <a:noFill/>
          <a:ln>
            <a:noFill/>
          </a:ln>
        </p:spPr>
        <p:txBody>
          <a:bodyPr lIns="90000" tIns="46800" rIns="90000" bIns="46800" anchor="ctr" anchorCtr="0">
            <a:noAutofit/>
          </a:bodyPr>
          <a:lstStyle/>
          <a:p>
            <a:pPr marL="0" marR="0" lvl="0" indent="0" algn="l" rtl="0">
              <a:spcBef>
                <a:spcPts val="0"/>
              </a:spcBef>
              <a:spcAft>
                <a:spcPts val="0"/>
              </a:spcAft>
              <a:buClr>
                <a:srgbClr val="000000"/>
              </a:buClr>
              <a:buSzPct val="25000"/>
              <a:buFont typeface="Arial"/>
              <a:buNone/>
            </a:pPr>
            <a:r>
              <a:rPr lang="en-US" sz="4400" b="1" i="0" u="none" strike="noStrike" cap="none" baseline="0">
                <a:solidFill>
                  <a:schemeClr val="dk2"/>
                </a:solidFill>
                <a:latin typeface="Arial"/>
                <a:ea typeface="Arial"/>
                <a:cs typeface="Arial"/>
                <a:sym typeface="Arial"/>
              </a:rPr>
              <a:t>Post Mid-Sem work:</a:t>
            </a:r>
          </a:p>
        </p:txBody>
      </p:sp>
      <p:sp>
        <p:nvSpPr>
          <p:cNvPr id="205" name="Shape 205"/>
          <p:cNvSpPr txBox="1">
            <a:spLocks noGrp="1"/>
          </p:cNvSpPr>
          <p:nvPr>
            <p:ph type="body" idx="1"/>
          </p:nvPr>
        </p:nvSpPr>
        <p:spPr>
          <a:xfrm>
            <a:off x="457200" y="1508125"/>
            <a:ext cx="8229600" cy="4525961"/>
          </a:xfrm>
          <a:prstGeom prst="rect">
            <a:avLst/>
          </a:prstGeom>
          <a:noFill/>
          <a:ln>
            <a:noFill/>
          </a:ln>
        </p:spPr>
        <p:txBody>
          <a:bodyPr lIns="90000" tIns="46800" rIns="90000" bIns="46800" anchor="t" anchorCtr="0">
            <a:noAutofit/>
          </a:bodyPr>
          <a:lstStyle/>
          <a:p>
            <a:pPr marL="342900" marR="0" lvl="0" indent="-342900" algn="l" rtl="0">
              <a:spcBef>
                <a:spcPts val="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Server Application will be developed further to catter the access of the mobile device via HTTP</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Multi user Scheduling</a:t>
            </a:r>
          </a:p>
          <a:p>
            <a:pPr marL="342900" marR="0" lvl="0" indent="-342900" algn="l" rtl="0">
              <a:spcBef>
                <a:spcPts val="800"/>
              </a:spcBef>
              <a:spcAft>
                <a:spcPts val="0"/>
              </a:spcAft>
              <a:buClr>
                <a:srgbClr val="000000"/>
              </a:buClr>
              <a:buSzPct val="100000"/>
              <a:buFont typeface="Arial"/>
              <a:buChar char="•"/>
            </a:pPr>
            <a:r>
              <a:rPr lang="en-US" sz="3200" b="0" i="0" u="none" strike="noStrike" cap="none" baseline="0">
                <a:solidFill>
                  <a:srgbClr val="0066CC"/>
                </a:solidFill>
                <a:latin typeface="Arial"/>
                <a:ea typeface="Arial"/>
                <a:cs typeface="Arial"/>
                <a:sym typeface="Arial"/>
              </a:rPr>
              <a:t>Security and performance enhancement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Clr>
                <a:srgbClr val="000000"/>
              </a:buClr>
              <a:buSzPct val="25000"/>
              <a:buFont typeface="Arial"/>
              <a:buNone/>
            </a:pPr>
            <a:r>
              <a:rPr lang="en-US" sz="4400" b="1" i="0" u="none" strike="noStrike" cap="none" baseline="0">
                <a:solidFill>
                  <a:srgbClr val="000000"/>
                </a:solidFill>
                <a:latin typeface="Arial"/>
                <a:ea typeface="Arial"/>
                <a:cs typeface="Arial"/>
                <a:sym typeface="Arial"/>
              </a:rPr>
              <a:t>References</a:t>
            </a:r>
          </a:p>
        </p:txBody>
      </p:sp>
      <p:sp>
        <p:nvSpPr>
          <p:cNvPr id="211" name="Shape 211"/>
          <p:cNvSpPr txBox="1">
            <a:spLocks noGrp="1"/>
          </p:cNvSpPr>
          <p:nvPr>
            <p:ph type="body" idx="1"/>
          </p:nvPr>
        </p:nvSpPr>
        <p:spPr>
          <a:xfrm>
            <a:off x="457200" y="1600200"/>
            <a:ext cx="8228012" cy="4524374"/>
          </a:xfrm>
          <a:prstGeom prst="rect">
            <a:avLst/>
          </a:prstGeom>
          <a:noFill/>
          <a:ln>
            <a:noFill/>
          </a:ln>
        </p:spPr>
        <p:txBody>
          <a:bodyPr lIns="90000" tIns="46800" rIns="90000" bIns="46800" anchor="t" anchorCtr="0">
            <a:noAutofit/>
          </a:bodyPr>
          <a:lstStyle/>
          <a:p>
            <a:pPr marL="0" marR="0" lvl="0" indent="0" algn="l" rtl="0">
              <a:spcBef>
                <a:spcPts val="0"/>
              </a:spcBef>
              <a:buClr>
                <a:srgbClr val="000000"/>
              </a:buClr>
              <a:buSzPct val="100000"/>
              <a:buFont typeface="Arial"/>
              <a:buChar char="•"/>
            </a:pPr>
            <a:r>
              <a:rPr lang="en-US" sz="1800" b="1" i="0" u="none" strike="noStrike" cap="none" baseline="0">
                <a:solidFill>
                  <a:srgbClr val="000000"/>
                </a:solidFill>
                <a:latin typeface="Arial"/>
                <a:ea typeface="Arial"/>
                <a:cs typeface="Arial"/>
                <a:sym typeface="Arial"/>
              </a:rPr>
              <a:t>Books &amp; Monographs:</a:t>
            </a:r>
          </a:p>
          <a:p>
            <a:pPr marL="0" marR="0" lvl="0" indent="0" algn="l" rtl="0">
              <a:buClr>
                <a:srgbClr val="000000"/>
              </a:buClr>
              <a:buSzPct val="100000"/>
              <a:buFont typeface="Arial"/>
              <a:buChar char="•"/>
            </a:pPr>
            <a:r>
              <a:rPr lang="en-US" sz="1800" b="0" i="0" u="none" strike="noStrike" cap="none" baseline="0">
                <a:solidFill>
                  <a:srgbClr val="002060"/>
                </a:solidFill>
                <a:latin typeface="Arial"/>
                <a:ea typeface="Arial"/>
                <a:cs typeface="Arial"/>
                <a:sym typeface="Arial"/>
              </a:rPr>
              <a:t>Vijay.k.Garg, Elements of Distributed Computing: John Wiley &amp; Sons,2002</a:t>
            </a:r>
          </a:p>
          <a:p>
            <a:pPr marL="0" marR="0" lvl="0" indent="0" algn="l" rtl="0">
              <a:buClr>
                <a:srgbClr val="000000"/>
              </a:buClr>
              <a:buSzPct val="100000"/>
              <a:buFont typeface="Arial"/>
              <a:buChar char="•"/>
            </a:pPr>
            <a:r>
              <a:rPr lang="en-US" sz="1800" b="0" i="0" u="none" strike="noStrike" cap="none" baseline="0">
                <a:solidFill>
                  <a:srgbClr val="002060"/>
                </a:solidFill>
                <a:latin typeface="Arial"/>
                <a:ea typeface="Arial"/>
                <a:cs typeface="Arial"/>
                <a:sym typeface="Arial"/>
              </a:rPr>
              <a:t>Shane Conder ,Android Wireless Application Development:Pearson,2009</a:t>
            </a:r>
          </a:p>
          <a:p>
            <a:pPr marL="0" marR="0" lvl="0" indent="0" algn="l" rtl="0">
              <a:buClr>
                <a:srgbClr val="000000"/>
              </a:buClr>
              <a:buSzPct val="100000"/>
              <a:buFont typeface="Arial"/>
              <a:buChar char="•"/>
            </a:pPr>
            <a:r>
              <a:rPr lang="en-US" sz="1800" b="0" i="0" u="none" strike="noStrike" cap="none" baseline="0">
                <a:solidFill>
                  <a:srgbClr val="002060"/>
                </a:solidFill>
                <a:latin typeface="Arial"/>
                <a:ea typeface="Arial"/>
                <a:cs typeface="Arial"/>
                <a:sym typeface="Arial"/>
              </a:rPr>
              <a:t>Android Application Development :O’Reilly </a:t>
            </a:r>
          </a:p>
          <a:p>
            <a:pPr marL="0" marR="0" lvl="0" indent="0" algn="l" rtl="0">
              <a:buClr>
                <a:srgbClr val="000000"/>
              </a:buClr>
              <a:buSzPct val="100000"/>
              <a:buFont typeface="Arial"/>
              <a:buChar char="•"/>
            </a:pPr>
            <a:r>
              <a:rPr lang="en-US" sz="1800" b="1" i="0" u="none" strike="noStrike" cap="none" baseline="0">
                <a:solidFill>
                  <a:srgbClr val="000000"/>
                </a:solidFill>
                <a:latin typeface="Arial"/>
                <a:ea typeface="Arial"/>
                <a:cs typeface="Arial"/>
                <a:sym typeface="Arial"/>
              </a:rPr>
              <a:t>On-line open literature &amp; Internet:</a:t>
            </a:r>
          </a:p>
          <a:p>
            <a:pPr marL="0" marR="0" lvl="0" indent="0" algn="l" rtl="0">
              <a:buClr>
                <a:srgbClr val="000000"/>
              </a:buClr>
              <a:buSzPct val="100000"/>
              <a:buFont typeface="Arial"/>
              <a:buChar char="•"/>
            </a:pPr>
            <a:r>
              <a:rPr lang="en-US" sz="1800" b="0" i="0" u="sng" strike="noStrike" cap="none" baseline="0">
                <a:solidFill>
                  <a:srgbClr val="000000"/>
                </a:solidFill>
                <a:latin typeface="Arial"/>
                <a:ea typeface="Arial"/>
                <a:cs typeface="Arial"/>
                <a:sym typeface="Arial"/>
              </a:rPr>
              <a:t>http://</a:t>
            </a:r>
            <a:r>
              <a:rPr lang="en-US" sz="1800" b="0" i="0" u="sng" strike="noStrike" cap="none" baseline="0">
                <a:solidFill>
                  <a:srgbClr val="191966"/>
                </a:solidFill>
                <a:latin typeface="Arial"/>
                <a:ea typeface="Arial"/>
                <a:cs typeface="Arial"/>
                <a:sym typeface="Arial"/>
              </a:rPr>
              <a:t>developer.android.com/tools/support-library/features.html</a:t>
            </a:r>
            <a:r>
              <a:rPr lang="en-US" sz="1800" b="0" i="0" u="none" strike="noStrike" cap="none" baseline="0">
                <a:solidFill>
                  <a:srgbClr val="000000"/>
                </a:solidFill>
                <a:latin typeface="Arial"/>
                <a:ea typeface="Arial"/>
                <a:cs typeface="Arial"/>
                <a:sym typeface="Arial"/>
              </a:rPr>
              <a:t> (Accessed: 25 September 2013)</a:t>
            </a:r>
            <a:r>
              <a:rPr lang="en-US" sz="1800" b="0" i="0" u="none" strike="noStrike" cap="none" baseline="0">
                <a:solidFill>
                  <a:srgbClr val="002060"/>
                </a:solidFill>
                <a:latin typeface="Arial"/>
                <a:ea typeface="Arial"/>
                <a:cs typeface="Arial"/>
                <a:sym typeface="Arial"/>
              </a:rPr>
              <a:t> </a:t>
            </a:r>
          </a:p>
          <a:p>
            <a:pPr marL="0" marR="0" lvl="0" indent="0" algn="l" rtl="0">
              <a:buClr>
                <a:srgbClr val="000000"/>
              </a:buClr>
              <a:buSzPct val="100000"/>
              <a:buFont typeface="Arial"/>
              <a:buChar char="•"/>
            </a:pPr>
            <a:r>
              <a:rPr lang="en-US" sz="1800" b="0" i="0" u="sng" strike="noStrike" cap="none" baseline="0">
                <a:solidFill>
                  <a:srgbClr val="16165D"/>
                </a:solidFill>
                <a:latin typeface="Arial"/>
                <a:ea typeface="Arial"/>
                <a:cs typeface="Arial"/>
                <a:sym typeface="Arial"/>
              </a:rPr>
              <a:t>http://developer.android.com/tools/help/monkeyrunner_concepts.html </a:t>
            </a:r>
            <a:r>
              <a:rPr lang="en-US" sz="1800" b="0" i="0" u="none" strike="noStrike" cap="none" baseline="0">
                <a:solidFill>
                  <a:srgbClr val="000000"/>
                </a:solidFill>
                <a:latin typeface="Arial"/>
                <a:ea typeface="Arial"/>
                <a:cs typeface="Arial"/>
                <a:sym typeface="Arial"/>
              </a:rPr>
              <a:t>(Accessed: 21 September 2013)</a:t>
            </a:r>
          </a:p>
          <a:p>
            <a:pPr marL="0" marR="0" lvl="0" indent="0" algn="l" rtl="0">
              <a:buClr>
                <a:srgbClr val="000000"/>
              </a:buClr>
              <a:buSzPct val="100000"/>
              <a:buFont typeface="Arial"/>
              <a:buChar char="•"/>
            </a:pPr>
            <a:r>
              <a:rPr lang="en-US" sz="1800" b="0" i="0" u="none" strike="noStrike" cap="none" baseline="0">
                <a:solidFill>
                  <a:srgbClr val="22228B"/>
                </a:solidFill>
                <a:latin typeface="Arial"/>
                <a:ea typeface="Arial"/>
                <a:cs typeface="Arial"/>
                <a:sym typeface="Arial"/>
              </a:rPr>
              <a:t>  </a:t>
            </a:r>
            <a:r>
              <a:rPr lang="en-US" sz="1800" b="0" i="0" u="sng" strike="noStrike" cap="none" baseline="0">
                <a:solidFill>
                  <a:srgbClr val="16165D"/>
                </a:solidFill>
                <a:latin typeface="Arial"/>
                <a:ea typeface="Arial"/>
                <a:cs typeface="Arial"/>
                <a:sym typeface="Arial"/>
              </a:rPr>
              <a:t>http://heather.cs.ucdavis.edu/~matloff/vnc.html </a:t>
            </a:r>
            <a:r>
              <a:rPr lang="en-US" sz="1800" b="0" i="0" u="none" strike="noStrike" cap="none" baseline="0">
                <a:solidFill>
                  <a:srgbClr val="16165D"/>
                </a:solidFill>
                <a:latin typeface="Arial"/>
                <a:ea typeface="Arial"/>
                <a:cs typeface="Arial"/>
                <a:sym typeface="Arial"/>
              </a:rPr>
              <a:t>(Accessed</a:t>
            </a:r>
            <a:r>
              <a:rPr lang="en-US" sz="1800" b="0" i="0" u="none" strike="noStrike" cap="none" baseline="0">
                <a:solidFill>
                  <a:srgbClr val="000000"/>
                </a:solidFill>
                <a:latin typeface="Arial"/>
                <a:ea typeface="Arial"/>
                <a:cs typeface="Arial"/>
                <a:sym typeface="Arial"/>
              </a:rPr>
              <a:t>: 9 September 2013)</a:t>
            </a:r>
          </a:p>
          <a:p>
            <a:endParaRPr lang="en-US" sz="1800" b="0" i="0" u="none" strike="noStrike" cap="none" baseline="0">
              <a:solidFill>
                <a:srgbClr val="000000"/>
              </a:solidFill>
              <a:latin typeface="Arial"/>
              <a:ea typeface="Arial"/>
              <a:cs typeface="Arial"/>
              <a:sym typeface="Arial"/>
            </a:endParaRPr>
          </a:p>
          <a:p>
            <a:endParaRPr lang="en-US" sz="18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Clr>
                <a:srgbClr val="000000"/>
              </a:buClr>
              <a:buSzPct val="25000"/>
              <a:buFont typeface="Arial"/>
              <a:buNone/>
            </a:pPr>
            <a:r>
              <a:rPr lang="en-US" sz="4400" b="1" i="0" u="none" strike="noStrike" cap="none" baseline="0">
                <a:solidFill>
                  <a:srgbClr val="000000"/>
                </a:solidFill>
                <a:latin typeface="Arial"/>
                <a:ea typeface="Arial"/>
                <a:cs typeface="Arial"/>
                <a:sym typeface="Arial"/>
              </a:rPr>
              <a:t>Objective</a:t>
            </a:r>
          </a:p>
        </p:txBody>
      </p:sp>
      <p:sp>
        <p:nvSpPr>
          <p:cNvPr id="60" name="Shape 60"/>
          <p:cNvSpPr txBox="1">
            <a:spLocks noGrp="1"/>
          </p:cNvSpPr>
          <p:nvPr>
            <p:ph type="body" idx="1"/>
          </p:nvPr>
        </p:nvSpPr>
        <p:spPr>
          <a:xfrm>
            <a:off x="457200" y="1600200"/>
            <a:ext cx="8228012" cy="4524374"/>
          </a:xfrm>
          <a:prstGeom prst="rect">
            <a:avLst/>
          </a:prstGeom>
          <a:noFill/>
          <a:ln>
            <a:noFill/>
          </a:ln>
        </p:spPr>
        <p:txBody>
          <a:bodyPr lIns="90000" tIns="46800" rIns="90000" bIns="46800" anchor="t" anchorCtr="0">
            <a:noAutofit/>
          </a:bodyPr>
          <a:lstStyle/>
          <a:p>
            <a:pPr marL="0" marR="0" lvl="0" indent="0" algn="l" rtl="0">
              <a:spcBef>
                <a:spcPts val="0"/>
              </a:spcBef>
              <a:buClr>
                <a:srgbClr val="0066CC"/>
              </a:buClr>
              <a:buSzPct val="25000"/>
              <a:buFont typeface="Arial"/>
              <a:buNone/>
            </a:pPr>
            <a:r>
              <a:rPr lang="en-US" sz="3200" b="0" i="0" u="none" strike="noStrike" cap="none" baseline="0">
                <a:solidFill>
                  <a:srgbClr val="0066CC"/>
                </a:solidFill>
                <a:latin typeface="Arial"/>
                <a:ea typeface="Arial"/>
                <a:cs typeface="Arial"/>
                <a:sym typeface="Arial"/>
              </a:rPr>
              <a:t>  The objective of this project is to develop an application which distributes the access to a mobile devices, directly connected to the system on which it is running, to all those instances of applications which are running on some other systems on the network, priority wise.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Clr>
                <a:srgbClr val="000000"/>
              </a:buClr>
              <a:buSzPct val="25000"/>
              <a:buFont typeface="Arial"/>
              <a:buNone/>
            </a:pPr>
            <a:r>
              <a:rPr lang="en-US" sz="4400" b="1" i="0" u="none" strike="noStrike" cap="none" baseline="0">
                <a:solidFill>
                  <a:srgbClr val="000000"/>
                </a:solidFill>
                <a:latin typeface="Arial"/>
                <a:ea typeface="Arial"/>
                <a:cs typeface="Arial"/>
                <a:sym typeface="Arial"/>
              </a:rPr>
              <a:t>Motivation	</a:t>
            </a:r>
          </a:p>
        </p:txBody>
      </p:sp>
      <p:sp>
        <p:nvSpPr>
          <p:cNvPr id="66" name="Shape 66"/>
          <p:cNvSpPr txBox="1">
            <a:spLocks noGrp="1"/>
          </p:cNvSpPr>
          <p:nvPr>
            <p:ph type="body" idx="1"/>
          </p:nvPr>
        </p:nvSpPr>
        <p:spPr>
          <a:xfrm>
            <a:off x="457200" y="1600200"/>
            <a:ext cx="8228012" cy="4524374"/>
          </a:xfrm>
          <a:prstGeom prst="rect">
            <a:avLst/>
          </a:prstGeom>
          <a:noFill/>
          <a:ln>
            <a:noFill/>
          </a:ln>
        </p:spPr>
        <p:txBody>
          <a:bodyPr lIns="90000" tIns="46800" rIns="90000" bIns="46800" anchor="t" anchorCtr="0">
            <a:noAutofit/>
          </a:bodyPr>
          <a:lstStyle/>
          <a:p>
            <a:pPr marL="0" marR="0" lvl="0" indent="0" algn="l" rtl="0">
              <a:spcBef>
                <a:spcPts val="0"/>
              </a:spcBef>
              <a:buClr>
                <a:srgbClr val="000000"/>
              </a:buClr>
              <a:buSzPct val="100000"/>
              <a:buFont typeface="Arial"/>
              <a:buChar char="•"/>
            </a:pPr>
            <a:r>
              <a:rPr lang="en-US" sz="4000" b="1" i="1" u="sng" strike="noStrike" cap="none" baseline="0">
                <a:solidFill>
                  <a:srgbClr val="000080"/>
                </a:solidFill>
                <a:latin typeface="Arial"/>
                <a:ea typeface="Arial"/>
                <a:cs typeface="Arial"/>
                <a:sym typeface="Arial"/>
              </a:rPr>
              <a:t>Scenerio 1:-</a:t>
            </a:r>
            <a:r>
              <a:rPr lang="en-US" sz="3200" b="0" i="0" u="none" strike="noStrike" cap="none" baseline="0">
                <a:solidFill>
                  <a:srgbClr val="0066CC"/>
                </a:solidFill>
                <a:latin typeface="Arial"/>
                <a:ea typeface="Arial"/>
                <a:cs typeface="Arial"/>
                <a:sym typeface="Arial"/>
              </a:rPr>
              <a:t> Consider a scenario where there are multiple mobile software developers working in an organisation. It is quite burdensome for the organisation to buy a mobile for each of its developers</a:t>
            </a:r>
            <a:r>
              <a:rPr lang="en-US" sz="3200" b="0" i="0" u="none" strike="noStrike" cap="none" baseline="0">
                <a:solidFill>
                  <a:srgbClr val="00B8FF"/>
                </a:solidFill>
                <a:latin typeface="Arial"/>
                <a:ea typeface="Arial"/>
                <a:cs typeface="Arial"/>
                <a:sym typeface="Arial"/>
              </a:rPr>
              <a:t>.</a:t>
            </a:r>
          </a:p>
          <a:p>
            <a:endParaRPr lang="en-US" sz="3200" b="0" i="0" u="none" strike="noStrike" cap="none" baseline="0">
              <a:solidFill>
                <a:srgbClr val="00B8FF"/>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endParaRPr/>
          </a:p>
        </p:txBody>
      </p:sp>
      <p:sp>
        <p:nvSpPr>
          <p:cNvPr id="72" name="Shape 72"/>
          <p:cNvSpPr txBox="1">
            <a:spLocks noGrp="1"/>
          </p:cNvSpPr>
          <p:nvPr>
            <p:ph type="body" idx="1"/>
          </p:nvPr>
        </p:nvSpPr>
        <p:spPr>
          <a:xfrm>
            <a:off x="457200" y="1600200"/>
            <a:ext cx="8228012" cy="4524374"/>
          </a:xfrm>
          <a:prstGeom prst="rect">
            <a:avLst/>
          </a:prstGeom>
          <a:noFill/>
          <a:ln>
            <a:noFill/>
          </a:ln>
        </p:spPr>
        <p:txBody>
          <a:bodyPr lIns="90000" tIns="46800" rIns="90000" bIns="46800" anchor="t" anchorCtr="0">
            <a:noAutofit/>
          </a:bodyPr>
          <a:lstStyle/>
          <a:p>
            <a:pPr marL="0" marR="0" lvl="0" indent="0" algn="l" rtl="0">
              <a:spcBef>
                <a:spcPts val="0"/>
              </a:spcBef>
              <a:buClr>
                <a:srgbClr val="000080"/>
              </a:buClr>
              <a:buSzPct val="25000"/>
              <a:buFont typeface="Arial"/>
              <a:buNone/>
            </a:pPr>
            <a:r>
              <a:rPr lang="en-US" sz="4000" b="1" i="1" u="sng" strike="noStrike" cap="none" baseline="0">
                <a:solidFill>
                  <a:srgbClr val="000080"/>
                </a:solidFill>
                <a:latin typeface="Arial"/>
                <a:ea typeface="Arial"/>
                <a:cs typeface="Arial"/>
                <a:sym typeface="Arial"/>
              </a:rPr>
              <a:t>Scenerio 2:-</a:t>
            </a:r>
            <a:r>
              <a:rPr lang="en-US" sz="3200" b="0" i="0" u="none" strike="noStrike" cap="none" baseline="0">
                <a:solidFill>
                  <a:srgbClr val="000000"/>
                </a:solidFill>
                <a:latin typeface="Arial"/>
                <a:ea typeface="Arial"/>
                <a:cs typeface="Arial"/>
                <a:sym typeface="Arial"/>
              </a:rPr>
              <a:t> </a:t>
            </a:r>
            <a:r>
              <a:rPr lang="en-US" sz="3200" b="0" i="0" u="none" strike="noStrike" cap="none" baseline="0">
                <a:solidFill>
                  <a:srgbClr val="0066CC"/>
                </a:solidFill>
                <a:latin typeface="Arial"/>
                <a:ea typeface="Arial"/>
                <a:cs typeface="Arial"/>
                <a:sym typeface="Arial"/>
              </a:rPr>
              <a:t>Consider the Scenerio of the mobile showrooms where it is not a good practice to give the mobile (which may be very costly) to the salesperson for demostrating its features, or to a customer for checkng its features. </a:t>
            </a:r>
          </a:p>
          <a:p>
            <a:endParaRPr lang="en-US" sz="3200" b="0" i="0" u="none" strike="noStrike" cap="none" baseline="0">
              <a:solidFill>
                <a:srgbClr val="0066CC"/>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Clr>
                <a:srgbClr val="000000"/>
              </a:buClr>
              <a:buSzPct val="25000"/>
              <a:buFont typeface="Arial"/>
              <a:buNone/>
            </a:pPr>
            <a:r>
              <a:rPr lang="en-US" sz="4400" b="0" i="0" u="none" strike="noStrike" cap="none" baseline="0">
                <a:solidFill>
                  <a:srgbClr val="000000"/>
                </a:solidFill>
                <a:latin typeface="Arial"/>
                <a:ea typeface="Arial"/>
                <a:cs typeface="Arial"/>
                <a:sym typeface="Arial"/>
              </a:rPr>
              <a:t>Tools and Techniques</a:t>
            </a:r>
          </a:p>
        </p:txBody>
      </p:sp>
      <p:sp>
        <p:nvSpPr>
          <p:cNvPr id="78" name="Shape 78"/>
          <p:cNvSpPr txBox="1">
            <a:spLocks noGrp="1"/>
          </p:cNvSpPr>
          <p:nvPr>
            <p:ph type="body" idx="1"/>
          </p:nvPr>
        </p:nvSpPr>
        <p:spPr>
          <a:xfrm>
            <a:off x="457200" y="1600200"/>
            <a:ext cx="8228012" cy="4524374"/>
          </a:xfrm>
          <a:prstGeom prst="rect">
            <a:avLst/>
          </a:prstGeom>
          <a:noFill/>
          <a:ln>
            <a:noFill/>
          </a:ln>
        </p:spPr>
        <p:txBody>
          <a:bodyPr lIns="90000" tIns="46800" rIns="90000" bIns="46800" anchor="t" anchorCtr="0">
            <a:noAutofit/>
          </a:bodyPr>
          <a:lstStyle/>
          <a:p>
            <a:pPr marL="1587" marR="0" lvl="0" indent="-1587" algn="l" rtl="0">
              <a:spcBef>
                <a:spcPts val="0"/>
              </a:spcBef>
              <a:buClr>
                <a:srgbClr val="993366"/>
              </a:buClr>
              <a:buSzPct val="25000"/>
              <a:buFont typeface="Arial"/>
              <a:buNone/>
            </a:pPr>
            <a:r>
              <a:rPr lang="en-US" sz="4000" b="1" i="1" u="sng" strike="noStrike" cap="none" baseline="0">
                <a:solidFill>
                  <a:srgbClr val="993366"/>
                </a:solidFill>
                <a:latin typeface="Arial"/>
                <a:ea typeface="Arial"/>
                <a:cs typeface="Arial"/>
                <a:sym typeface="Arial"/>
              </a:rPr>
              <a:t>Virtual Network Computing :-</a:t>
            </a:r>
          </a:p>
          <a:p>
            <a:pPr marL="1587" marR="0" lvl="0" indent="-1587" algn="l" rtl="0">
              <a:buClr>
                <a:srgbClr val="0066CC"/>
              </a:buClr>
              <a:buSzPct val="25000"/>
              <a:buFont typeface="Arial"/>
              <a:buNone/>
            </a:pPr>
            <a:r>
              <a:rPr lang="en-US" sz="3200" b="0" i="0" u="none" strike="noStrike" cap="none" baseline="0">
                <a:solidFill>
                  <a:srgbClr val="0066CC"/>
                </a:solidFill>
                <a:latin typeface="Arial"/>
                <a:ea typeface="Arial"/>
                <a:cs typeface="Arial"/>
                <a:sym typeface="Arial"/>
              </a:rPr>
              <a:t>It is a graphical desktop sharing system that uses the RFB protocol (remote frame buffer) to remotely control another computer.</a:t>
            </a:r>
          </a:p>
          <a:p>
            <a:pPr marL="1587" marR="0" lvl="0" indent="-1587" algn="l" rtl="0">
              <a:buClr>
                <a:srgbClr val="0066CC"/>
              </a:buClr>
              <a:buSzPct val="25000"/>
              <a:buFont typeface="Arial"/>
              <a:buNone/>
            </a:pPr>
            <a:r>
              <a:rPr lang="en-US" sz="3200" b="0" i="0" u="none" strike="noStrike" cap="none" baseline="0">
                <a:solidFill>
                  <a:srgbClr val="0066CC"/>
                </a:solidFill>
                <a:latin typeface="Arial"/>
                <a:ea typeface="Arial"/>
                <a:cs typeface="Arial"/>
                <a:sym typeface="Arial"/>
              </a:rPr>
              <a:t> It transmits the keyboard and mouse events from one computer to another, relaying the graphical screen updates back in the   other direction,  over a network.</a:t>
            </a:r>
          </a:p>
          <a:p>
            <a:endParaRPr lang="en-US" sz="3200" b="0" i="0" u="none" strike="noStrike" cap="none" baseline="0">
              <a:solidFill>
                <a:srgbClr val="0066CC"/>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endParaRPr/>
          </a:p>
        </p:txBody>
      </p:sp>
      <p:sp>
        <p:nvSpPr>
          <p:cNvPr id="84" name="Shape 84"/>
          <p:cNvSpPr txBox="1">
            <a:spLocks noGrp="1"/>
          </p:cNvSpPr>
          <p:nvPr>
            <p:ph type="body" idx="1"/>
          </p:nvPr>
        </p:nvSpPr>
        <p:spPr>
          <a:xfrm>
            <a:off x="457200" y="1600200"/>
            <a:ext cx="8228012" cy="4524374"/>
          </a:xfrm>
          <a:prstGeom prst="rect">
            <a:avLst/>
          </a:prstGeom>
          <a:noFill/>
          <a:ln>
            <a:noFill/>
          </a:ln>
        </p:spPr>
        <p:txBody>
          <a:bodyPr lIns="90000" tIns="46800" rIns="90000" bIns="46800" anchor="t" anchorCtr="0">
            <a:noAutofit/>
          </a:bodyPr>
          <a:lstStyle/>
          <a:p>
            <a:pPr marL="0" marR="0" lvl="0" indent="0" algn="l" rtl="0">
              <a:spcBef>
                <a:spcPts val="0"/>
              </a:spcBef>
              <a:buClr>
                <a:srgbClr val="000000"/>
              </a:buClr>
              <a:buSzPct val="100000"/>
              <a:buFont typeface="Arial"/>
              <a:buChar char="•"/>
            </a:pPr>
            <a:r>
              <a:rPr lang="en-US" sz="4000" b="1" i="1" u="sng" strike="noStrike" cap="none" baseline="0">
                <a:solidFill>
                  <a:srgbClr val="993366"/>
                </a:solidFill>
                <a:latin typeface="Arial"/>
                <a:ea typeface="Arial"/>
                <a:cs typeface="Arial"/>
                <a:sym typeface="Arial"/>
              </a:rPr>
              <a:t>Android Debug Bridge :-</a:t>
            </a:r>
            <a:r>
              <a:rPr lang="en-US" sz="3200" b="0" i="0" u="none" strike="noStrike" cap="none" baseline="0">
                <a:solidFill>
                  <a:srgbClr val="993366"/>
                </a:solidFill>
                <a:latin typeface="Arial"/>
                <a:ea typeface="Arial"/>
                <a:cs typeface="Arial"/>
                <a:sym typeface="Arial"/>
              </a:rPr>
              <a:t> </a:t>
            </a:r>
            <a:r>
              <a:rPr lang="en-US" sz="3200" b="0" i="0" u="none" strike="noStrike" cap="none" baseline="0">
                <a:solidFill>
                  <a:srgbClr val="0066CC"/>
                </a:solidFill>
                <a:latin typeface="Arial"/>
                <a:ea typeface="Arial"/>
                <a:cs typeface="Arial"/>
                <a:sym typeface="Arial"/>
              </a:rPr>
              <a:t>is a tool for Android developers, available for Windows, Linux, and Mac OS X. Found as part of the Android SDK Platform-tools package, it consists of both client and server-side programs that communicate with one another. The ADB is typically accessed through the command-line interface.</a:t>
            </a:r>
          </a:p>
          <a:p>
            <a:endParaRPr lang="en-US" sz="3200" b="0" i="0" u="none" strike="noStrike" cap="none" baseline="0">
              <a:solidFill>
                <a:srgbClr val="0066CC"/>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endParaRPr/>
          </a:p>
        </p:txBody>
      </p:sp>
      <p:sp>
        <p:nvSpPr>
          <p:cNvPr id="90" name="Shape 90"/>
          <p:cNvSpPr txBox="1">
            <a:spLocks noGrp="1"/>
          </p:cNvSpPr>
          <p:nvPr>
            <p:ph type="body" idx="1"/>
          </p:nvPr>
        </p:nvSpPr>
        <p:spPr>
          <a:xfrm>
            <a:off x="457200" y="1600200"/>
            <a:ext cx="8228012" cy="4524374"/>
          </a:xfrm>
          <a:prstGeom prst="rect">
            <a:avLst/>
          </a:prstGeom>
          <a:noFill/>
          <a:ln>
            <a:noFill/>
          </a:ln>
        </p:spPr>
        <p:txBody>
          <a:bodyPr lIns="90000" tIns="46800" rIns="90000" bIns="46800" anchor="t" anchorCtr="0">
            <a:noAutofit/>
          </a:bodyPr>
          <a:lstStyle/>
          <a:p>
            <a:pPr marL="0" marR="0" lvl="0" indent="0" algn="l" rtl="0">
              <a:spcBef>
                <a:spcPts val="0"/>
              </a:spcBef>
              <a:buClr>
                <a:srgbClr val="993366"/>
              </a:buClr>
              <a:buSzPct val="25000"/>
              <a:buFont typeface="Arial"/>
              <a:buNone/>
            </a:pPr>
            <a:r>
              <a:rPr lang="en-US" sz="4000" b="1" i="1" u="sng" strike="noStrike" cap="none" baseline="0">
                <a:solidFill>
                  <a:srgbClr val="993366"/>
                </a:solidFill>
                <a:latin typeface="Arial"/>
                <a:ea typeface="Arial"/>
                <a:cs typeface="Arial"/>
                <a:sym typeface="Arial"/>
              </a:rPr>
              <a:t>Monkey Runner :- </a:t>
            </a:r>
            <a:r>
              <a:rPr lang="en-US" sz="3200" b="0" i="0" u="none" strike="noStrike" cap="none" baseline="0">
                <a:solidFill>
                  <a:srgbClr val="0066CC"/>
                </a:solidFill>
                <a:latin typeface="Arial"/>
                <a:ea typeface="Arial"/>
                <a:cs typeface="Arial"/>
                <a:sym typeface="Arial"/>
              </a:rPr>
              <a:t>The monkey runner tool provides an API for writing programs that control an Android device or emulator from outside of Android code. It  sends keystrokes to the device, takes screenshots of its user interface, and stores screenshots on the workstation.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p:nvPr/>
        </p:nvSpPr>
        <p:spPr>
          <a:xfrm>
            <a:off x="457200" y="274637"/>
            <a:ext cx="8229600" cy="1143000"/>
          </a:xfrm>
          <a:prstGeom prst="rect">
            <a:avLst/>
          </a:prstGeom>
          <a:noFill/>
          <a:ln>
            <a:noFill/>
          </a:ln>
        </p:spPr>
        <p:txBody>
          <a:bodyPr lIns="91425" tIns="45700" rIns="91425" bIns="45700" anchor="ctr" anchorCtr="0">
            <a:noAutofit/>
          </a:bodyPr>
          <a:lstStyle/>
          <a:p>
            <a:endParaRPr/>
          </a:p>
        </p:txBody>
      </p:sp>
      <p:sp>
        <p:nvSpPr>
          <p:cNvPr id="96" name="Shape 96"/>
          <p:cNvSpPr txBox="1"/>
          <p:nvPr/>
        </p:nvSpPr>
        <p:spPr>
          <a:xfrm>
            <a:off x="457200" y="1600200"/>
            <a:ext cx="8229600" cy="4525961"/>
          </a:xfrm>
          <a:prstGeom prst="rect">
            <a:avLst/>
          </a:prstGeom>
          <a:noFill/>
          <a:ln>
            <a:noFill/>
          </a:ln>
        </p:spPr>
        <p:txBody>
          <a:bodyPr lIns="91425" tIns="45700" rIns="91425" bIns="45700" anchor="ctr" anchorCtr="0">
            <a:noAutofit/>
          </a:bodyPr>
          <a:lstStyle/>
          <a:p>
            <a:endParaRPr/>
          </a:p>
        </p:txBody>
      </p:sp>
      <p:pic>
        <p:nvPicPr>
          <p:cNvPr id="97" name="Shape 97"/>
          <p:cNvPicPr preferRelativeResize="0"/>
          <p:nvPr/>
        </p:nvPicPr>
        <p:blipFill>
          <a:blip r:embed="rId3"/>
          <a:stretch>
            <a:fillRect/>
          </a:stretch>
        </p:blipFill>
        <p:spPr>
          <a:xfrm>
            <a:off x="228600" y="1600200"/>
            <a:ext cx="8001000" cy="4952999"/>
          </a:xfrm>
          <a:prstGeom prst="rect">
            <a:avLst/>
          </a:prstGeom>
        </p:spPr>
      </p:pic>
      <p:sp>
        <p:nvSpPr>
          <p:cNvPr id="98" name="Shape 98"/>
          <p:cNvSpPr txBox="1">
            <a:spLocks noGrp="1"/>
          </p:cNvSpPr>
          <p:nvPr>
            <p:ph type="title"/>
          </p:nvPr>
        </p:nvSpPr>
        <p:spPr>
          <a:xfrm>
            <a:off x="457200" y="274637"/>
            <a:ext cx="8228012" cy="1141411"/>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Clr>
                <a:srgbClr val="000000"/>
              </a:buClr>
              <a:buSzPct val="25000"/>
              <a:buFont typeface="Arial"/>
              <a:buNone/>
            </a:pPr>
            <a:r>
              <a:rPr lang="en-US" sz="4400" b="1" i="0" u="none" strike="noStrike" cap="none" baseline="0">
                <a:solidFill>
                  <a:srgbClr val="000000"/>
                </a:solidFill>
                <a:latin typeface="Arial"/>
                <a:ea typeface="Arial"/>
                <a:cs typeface="Arial"/>
                <a:sym typeface="Arial"/>
              </a:rPr>
              <a:t>Physical Layout</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798</Words>
  <Application>Microsoft Office PowerPoint</Application>
  <PresentationFormat>On-screen Show (4:3)</PresentationFormat>
  <Paragraphs>66</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Objective</vt:lpstr>
      <vt:lpstr>Motivation </vt:lpstr>
      <vt:lpstr>PowerPoint Presentation</vt:lpstr>
      <vt:lpstr>Tools and Techniques</vt:lpstr>
      <vt:lpstr>PowerPoint Presentation</vt:lpstr>
      <vt:lpstr>PowerPoint Presentation</vt:lpstr>
      <vt:lpstr>Physical Layout</vt:lpstr>
      <vt:lpstr>PowerPoint Presentation</vt:lpstr>
      <vt:lpstr>PowerPoint Presentation</vt:lpstr>
      <vt:lpstr>PowerPoint Presentation</vt:lpstr>
      <vt:lpstr>PowerPoint Presentation</vt:lpstr>
      <vt:lpstr>PowerPoint Presentation</vt:lpstr>
      <vt:lpstr>Step 1:- Start the Server Process</vt:lpstr>
      <vt:lpstr>Step 2:- Start the Client Process</vt:lpstr>
      <vt:lpstr>PowerPoint Presentation</vt:lpstr>
      <vt:lpstr>PowerPoint Presentation</vt:lpstr>
      <vt:lpstr>Step 5:-Server Waiting for Mouse or keyboard inputs :-</vt:lpstr>
      <vt:lpstr>Step 6:- Send Mouse or key Board Strokes:-</vt:lpstr>
      <vt:lpstr>Step 7:- Server Receives the input,decodes it and executes it on the mobile device.</vt:lpstr>
      <vt:lpstr>Step 8 :- Iterate to step 1 :-</vt:lpstr>
      <vt:lpstr>Features:-</vt:lpstr>
      <vt:lpstr>Work-Done Till Mid-Sem:-</vt:lpstr>
      <vt:lpstr>PowerPoint Presentation</vt:lpstr>
      <vt:lpstr>Post Mid-Sem work:</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rsharma</cp:lastModifiedBy>
  <cp:revision>1</cp:revision>
  <dcterms:modified xsi:type="dcterms:W3CDTF">2014-03-21T09:15:53Z</dcterms:modified>
</cp:coreProperties>
</file>