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67" r:id="rId14"/>
    <p:sldId id="268" r:id="rId15"/>
    <p:sldId id="271" r:id="rId16"/>
    <p:sldId id="272" r:id="rId17"/>
    <p:sldId id="273" r:id="rId18"/>
    <p:sldId id="274" r:id="rId19"/>
    <p:sldId id="280" r:id="rId20"/>
    <p:sldId id="281" r:id="rId21"/>
    <p:sldId id="275" r:id="rId22"/>
    <p:sldId id="276" r:id="rId23"/>
    <p:sldId id="279" r:id="rId24"/>
    <p:sldId id="278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29" autoAdjust="0"/>
    <p:restoredTop sz="94660"/>
  </p:normalViewPr>
  <p:slideViewPr>
    <p:cSldViewPr showGuides="1">
      <p:cViewPr>
        <p:scale>
          <a:sx n="75" d="100"/>
          <a:sy n="75" d="100"/>
        </p:scale>
        <p:origin x="-926" y="-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32D16-FD8E-4DB8-B201-AB82DAFF2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57200"/>
            <a:ext cx="9525000" cy="3124200"/>
          </a:xfrm>
        </p:spPr>
        <p:txBody>
          <a:bodyPr>
            <a:normAutofit/>
          </a:bodyPr>
          <a:lstStyle/>
          <a:p>
            <a:r>
              <a:rPr lang="en-US" dirty="0"/>
              <a:t>Hospital management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pic>
        <p:nvPicPr>
          <p:cNvPr id="4" name="Picture 3" descr="shar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963246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1969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DB9F1-1C27-43FB-B2F8-606749B0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761" cy="1326321"/>
          </a:xfrm>
        </p:spPr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-diagram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6AA1E-694D-435F-BEC0-9F06BD15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10353762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08CEC5-CB4D-4CC4-8DD6-C9417D38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11430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869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C99F6-F373-4714-AEA0-0679CC81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Doctor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976F1114-F616-44FA-A7ED-721A9C86F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99035924"/>
              </p:ext>
            </p:extLst>
          </p:nvPr>
        </p:nvGraphicFramePr>
        <p:xfrm>
          <a:off x="1752601" y="2667000"/>
          <a:ext cx="76962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xmlns="" val="3850471055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xmlns="" val="394560732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xmlns="" val="2455145898"/>
                    </a:ext>
                  </a:extLst>
                </a:gridCol>
              </a:tblGrid>
              <a:tr h="407330">
                <a:tc>
                  <a:txBody>
                    <a:bodyPr/>
                    <a:lstStyle/>
                    <a:p>
                      <a:r>
                        <a:rPr lang="en-US" dirty="0"/>
                        <a:t>Doctor details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530329"/>
                  </a:ext>
                </a:extLst>
              </a:tr>
              <a:tr h="40733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837391"/>
                  </a:ext>
                </a:extLst>
              </a:tr>
              <a:tr h="401750">
                <a:tc>
                  <a:txBody>
                    <a:bodyPr/>
                    <a:lstStyle/>
                    <a:p>
                      <a:r>
                        <a:rPr lang="en-US" dirty="0"/>
                        <a:t>D _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9107004"/>
                  </a:ext>
                </a:extLst>
              </a:tr>
              <a:tr h="407330">
                <a:tc>
                  <a:txBody>
                    <a:bodyPr/>
                    <a:lstStyle/>
                    <a:p>
                      <a:r>
                        <a:rPr lang="en-US" dirty="0"/>
                        <a:t>D _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1218944"/>
                  </a:ext>
                </a:extLst>
              </a:tr>
              <a:tr h="407330">
                <a:tc>
                  <a:txBody>
                    <a:bodyPr/>
                    <a:lstStyle/>
                    <a:p>
                      <a:r>
                        <a:rPr lang="en-US" dirty="0"/>
                        <a:t>D _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119791"/>
                  </a:ext>
                </a:extLst>
              </a:tr>
              <a:tr h="407330">
                <a:tc>
                  <a:txBody>
                    <a:bodyPr/>
                    <a:lstStyle/>
                    <a:p>
                      <a:r>
                        <a:rPr lang="en-US" dirty="0"/>
                        <a:t>D _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98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6051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C4897-5964-4BCA-9016-59CC0480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1330825-FA9F-4FB5-8BD0-301926B13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28530464"/>
              </p:ext>
            </p:extLst>
          </p:nvPr>
        </p:nvGraphicFramePr>
        <p:xfrm>
          <a:off x="914400" y="2095500"/>
          <a:ext cx="103536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96">
                  <a:extLst>
                    <a:ext uri="{9D8B030D-6E8A-4147-A177-3AD203B41FA5}">
                      <a16:colId xmlns:a16="http://schemas.microsoft.com/office/drawing/2014/main" xmlns="" val="765950503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xmlns="" val="3856029161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xmlns="" val="1604282576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xmlns="" val="1666573121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xmlns="" val="3782546898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xmlns="" val="3877311771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xmlns="" val="76366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80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Uttam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7739345669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650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Shuhail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7890456778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07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9856784534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34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9056782345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417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punjab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8846309234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739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87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EFAA72-4BCB-4614-B0F7-15F0AB24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create Room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68C9DC4-CE09-4D23-9733-BEBFDD5F4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87044961"/>
              </p:ext>
            </p:extLst>
          </p:nvPr>
        </p:nvGraphicFramePr>
        <p:xfrm>
          <a:off x="914400" y="2095500"/>
          <a:ext cx="103536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xmlns="" val="2613919072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xmlns="" val="300161715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xmlns="" val="3926914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374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 _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7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 _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551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23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8563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91556-8E14-4E28-BCB0-1D238A3D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CB209A9-60BB-49C3-BD32-B53181073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32110033"/>
              </p:ext>
            </p:extLst>
          </p:nvPr>
        </p:nvGraphicFramePr>
        <p:xfrm>
          <a:off x="914400" y="2095500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xmlns="" val="3848524472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xmlns="" val="278144995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xmlns="" val="133715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Room_no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409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74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171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595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674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8752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983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72E6E-D3B7-4753-8FA7-B31325DE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1F3BDE6-4A92-466B-A712-0383B16FE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28949007"/>
              </p:ext>
            </p:extLst>
          </p:nvPr>
        </p:nvGraphicFramePr>
        <p:xfrm>
          <a:off x="914400" y="2115820"/>
          <a:ext cx="103536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xmlns="" val="47254150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xmlns="" val="387979124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xmlns="" val="2596621535"/>
                    </a:ext>
                  </a:extLst>
                </a:gridCol>
              </a:tblGrid>
              <a:tr h="34791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9788491"/>
                  </a:ext>
                </a:extLst>
              </a:tr>
              <a:tr h="34791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5325635"/>
                  </a:ext>
                </a:extLst>
              </a:tr>
              <a:tr h="34791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4854523"/>
                  </a:ext>
                </a:extLst>
              </a:tr>
              <a:tr h="347911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572065"/>
                  </a:ext>
                </a:extLst>
              </a:tr>
              <a:tr h="608845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8667480"/>
                  </a:ext>
                </a:extLst>
              </a:tr>
              <a:tr h="608845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9179232"/>
                  </a:ext>
                </a:extLst>
              </a:tr>
              <a:tr h="608845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898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057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186721-D60A-435F-8638-7BCD3CCF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0C91952-ABCB-4EB9-8F80-71B29FD98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28097865"/>
              </p:ext>
            </p:extLst>
          </p:nvPr>
        </p:nvGraphicFramePr>
        <p:xfrm>
          <a:off x="914400" y="2095500"/>
          <a:ext cx="103536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3">
                  <a:extLst>
                    <a:ext uri="{9D8B030D-6E8A-4147-A177-3AD203B41FA5}">
                      <a16:colId xmlns:a16="http://schemas.microsoft.com/office/drawing/2014/main" xmlns="" val="2528539558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3986395125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2201229367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704286545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2389645236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971335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858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20/11/18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511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18/11/18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3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 . Noida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16/11/18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884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5796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34734-125D-4C4F-A320-6BD6B4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151F33D-3498-4117-8CC9-8920993E3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51530376"/>
              </p:ext>
            </p:extLst>
          </p:nvPr>
        </p:nvGraphicFramePr>
        <p:xfrm>
          <a:off x="914400" y="2095500"/>
          <a:ext cx="103536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xmlns="" val="389142481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xmlns="" val="316723934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xmlns="" val="33976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47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Bill_no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50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58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26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60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Room_no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991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93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6779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C42E1-1818-4938-9464-BA32FEDE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E1F6480-4AE3-4035-AC8E-CBE262BB7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15482564"/>
              </p:ext>
            </p:extLst>
          </p:nvPr>
        </p:nvGraphicFramePr>
        <p:xfrm>
          <a:off x="914400" y="2095500"/>
          <a:ext cx="103536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3">
                  <a:extLst>
                    <a:ext uri="{9D8B030D-6E8A-4147-A177-3AD203B41FA5}">
                      <a16:colId xmlns:a16="http://schemas.microsoft.com/office/drawing/2014/main" xmlns="" val="2291270887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1877768300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2108465216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1890229655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3378127313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xmlns="" val="221882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Bill 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86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Shuhail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20/11/18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65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Uttam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348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19/11/18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158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139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990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FIRST NF:</a:t>
            </a:r>
          </a:p>
          <a:p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First Normal Form (</a:t>
            </a: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1NF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) A table is said to be in First Normal Form (</a:t>
            </a: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1NF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) if and only if each attribute of the relation is atomic. That is, Each row in a table should be identified by primary key (a unique column value or group of unique column values) No rows of data should have repeating group of column values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endParaRPr lang="en-US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SECOND NF:</a:t>
            </a:r>
          </a:p>
          <a:p>
            <a:endParaRPr lang="en-US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Second normal form (</a:t>
            </a: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2NF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) is a normal form used in database normalization. ... Specifically: a relation is in</a:t>
            </a: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2NF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 if it is in 1NF and no non-prime attribute is dependent on any proper subset of any candidate key of the relation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endParaRPr lang="en-US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THIRD NF:</a:t>
            </a:r>
          </a:p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Third Normal Form (</a:t>
            </a: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3NF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) A relation will be in </a:t>
            </a: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3NF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 if it is in 2NF and not contain any transitive partial dependency. </a:t>
            </a: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3NF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 is used to reduce the data duplication. It is also used to achieve the data integrity. If there is no transitive dependency for non-prime attributes, then the relation must be in third normal form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9715D-FB8A-43BF-AA93-13C97E24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A6B2B-D5D9-4F1A-9A12-EB39DB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are the essential part of our lives. Providing best medical facilities to people  suffering from various ailment, which may be due to change in climate  conditions, increased work-load  etc.</a:t>
            </a:r>
          </a:p>
          <a:p>
            <a:r>
              <a:rPr lang="en-US" dirty="0"/>
              <a:t>It necessary for the hospitals to keep track of its day-to-day activities &amp; records of its patient , doctors ,nurse ward boy and  other staff personal that keep the hospital running smoothly &amp; successfully.</a:t>
            </a:r>
          </a:p>
        </p:txBody>
      </p:sp>
    </p:spTree>
    <p:extLst>
      <p:ext uri="{BB962C8B-B14F-4D97-AF65-F5344CB8AC3E}">
        <p14:creationId xmlns:p14="http://schemas.microsoft.com/office/powerpoint/2010/main" xmlns="" val="28834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dobe Caslon Pro" pitchFamily="18" charset="0"/>
              </a:rPr>
              <a:t>All the </a:t>
            </a:r>
            <a:r>
              <a:rPr lang="en-US" sz="2800" dirty="0" err="1" smtClean="0">
                <a:latin typeface="Adobe Caslon Pro" pitchFamily="18" charset="0"/>
              </a:rPr>
              <a:t>tabels</a:t>
            </a:r>
            <a:r>
              <a:rPr lang="en-US" sz="2800" dirty="0" smtClean="0">
                <a:latin typeface="Adobe Caslon Pro" pitchFamily="18" charset="0"/>
              </a:rPr>
              <a:t> are in 3NF </a:t>
            </a:r>
            <a:endParaRPr lang="en-US" sz="2800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09C88-4660-4D2B-A78F-4446CBB3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377BF-9015-4652-BDC4-B057B5D3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Doctor _ id  ,   Bill _ no ,  Patient _ id   and Room _ id is  primary key</a:t>
            </a:r>
          </a:p>
          <a:p>
            <a:r>
              <a:rPr lang="en-US" dirty="0"/>
              <a:t>Relation between doctor  and patient is ‘ treats’   with one to many </a:t>
            </a:r>
          </a:p>
          <a:p>
            <a:r>
              <a:rPr lang="en-US" dirty="0"/>
              <a:t>Relation between patient  and bill is    ‘issued ‘ with one to many</a:t>
            </a:r>
          </a:p>
          <a:p>
            <a:r>
              <a:rPr lang="en-US" dirty="0"/>
              <a:t>Relation between patient and room is   ‘Assign ‘  with one to one</a:t>
            </a:r>
          </a:p>
        </p:txBody>
      </p:sp>
    </p:spTree>
    <p:extLst>
      <p:ext uri="{BB962C8B-B14F-4D97-AF65-F5344CB8AC3E}">
        <p14:creationId xmlns:p14="http://schemas.microsoft.com/office/powerpoint/2010/main" xmlns="" val="44638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2400"/>
            <a:ext cx="80772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4000" dirty="0" smtClean="0"/>
              <a:t>                                    SQL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TABLE `appointments` (</a:t>
            </a:r>
          </a:p>
          <a:p>
            <a:r>
              <a:rPr lang="en-US" dirty="0" smtClean="0"/>
              <a:t>	`ID`	INTEGER PRIMARY KEY AUTOINCREMENT,</a:t>
            </a:r>
          </a:p>
          <a:p>
            <a:r>
              <a:rPr lang="en-US" dirty="0" smtClean="0"/>
              <a:t>	`NAME`	TEXT,</a:t>
            </a:r>
          </a:p>
          <a:p>
            <a:r>
              <a:rPr lang="en-US" dirty="0" smtClean="0"/>
              <a:t>	`AGE`	TEXT,</a:t>
            </a:r>
          </a:p>
          <a:p>
            <a:r>
              <a:rPr lang="en-US" dirty="0" smtClean="0"/>
              <a:t>	`GENDER`	TEXT,</a:t>
            </a:r>
          </a:p>
          <a:p>
            <a:r>
              <a:rPr lang="en-US" dirty="0" smtClean="0"/>
              <a:t>	`LOCATION`	TEXT,</a:t>
            </a:r>
          </a:p>
          <a:p>
            <a:r>
              <a:rPr lang="en-US" dirty="0" smtClean="0"/>
              <a:t>	`PHONE`	INTEGER,</a:t>
            </a:r>
          </a:p>
          <a:p>
            <a:r>
              <a:rPr lang="en-US" dirty="0" smtClean="0"/>
              <a:t>	`SCHEDULED TIME`	TEXT</a:t>
            </a:r>
          </a:p>
          <a:p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`doctor` (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d_id</a:t>
            </a:r>
            <a:r>
              <a:rPr lang="en-US" dirty="0" smtClean="0"/>
              <a:t>`	INTEGER PRIMARY KEY AUTOINCREMENT UNIQUE,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d_name</a:t>
            </a:r>
            <a:r>
              <a:rPr lang="en-US" dirty="0" smtClean="0"/>
              <a:t>`	TEXT,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d_department</a:t>
            </a:r>
            <a:r>
              <a:rPr lang="en-US" dirty="0" smtClean="0"/>
              <a:t>`	TEXT,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d_gender</a:t>
            </a:r>
            <a:r>
              <a:rPr lang="en-US" dirty="0" smtClean="0"/>
              <a:t>`	TEXT,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d_phone</a:t>
            </a:r>
            <a:r>
              <a:rPr lang="en-US" dirty="0" smtClean="0"/>
              <a:t>`	TEXT,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d_address</a:t>
            </a:r>
            <a:r>
              <a:rPr lang="en-US" dirty="0" smtClean="0"/>
              <a:t>`	TEXT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23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TABLE `billing` (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bill_no</a:t>
            </a:r>
            <a:r>
              <a:rPr lang="en-US" dirty="0" smtClean="0"/>
              <a:t>`	TEXT,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room_charge</a:t>
            </a:r>
            <a:r>
              <a:rPr lang="en-US" dirty="0" smtClean="0"/>
              <a:t>`	TEXT,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document_charge</a:t>
            </a:r>
            <a:r>
              <a:rPr lang="en-US" dirty="0" smtClean="0"/>
              <a:t>`	TEXT,</a:t>
            </a:r>
          </a:p>
          <a:p>
            <a:r>
              <a:rPr lang="en-US" dirty="0" smtClean="0"/>
              <a:t>	`</a:t>
            </a:r>
            <a:r>
              <a:rPr lang="en-US" dirty="0" err="1" smtClean="0"/>
              <a:t>total_amount</a:t>
            </a:r>
            <a:r>
              <a:rPr lang="en-US" dirty="0" smtClean="0"/>
              <a:t>`	TEXT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200400"/>
            <a:ext cx="952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"INSERT INTO 'doctor' (</a:t>
            </a:r>
            <a:r>
              <a:rPr lang="en-US" dirty="0" err="1" smtClean="0"/>
              <a:t>d_name</a:t>
            </a:r>
            <a:r>
              <a:rPr lang="en-US" dirty="0" smtClean="0"/>
              <a:t> , </a:t>
            </a:r>
            <a:r>
              <a:rPr lang="en-US" dirty="0" err="1" smtClean="0"/>
              <a:t>d_department</a:t>
            </a:r>
            <a:r>
              <a:rPr lang="en-US" dirty="0" smtClean="0"/>
              <a:t> , </a:t>
            </a:r>
            <a:r>
              <a:rPr lang="en-US" dirty="0" err="1" smtClean="0"/>
              <a:t>d_gender</a:t>
            </a:r>
            <a:r>
              <a:rPr lang="en-US" dirty="0" smtClean="0"/>
              <a:t> , </a:t>
            </a:r>
            <a:r>
              <a:rPr lang="en-US" dirty="0" err="1" smtClean="0"/>
              <a:t>d_phone</a:t>
            </a:r>
            <a:r>
              <a:rPr lang="en-US" dirty="0" smtClean="0"/>
              <a:t> , </a:t>
            </a:r>
            <a:r>
              <a:rPr lang="en-US" dirty="0" err="1" smtClean="0"/>
              <a:t>d_address</a:t>
            </a:r>
            <a:r>
              <a:rPr lang="en-US" dirty="0" smtClean="0"/>
              <a:t>) VALUES</a:t>
            </a:r>
            <a:r>
              <a:rPr lang="en-US" dirty="0" smtClean="0"/>
              <a:t>(?,?,?,?,?)“</a:t>
            </a:r>
          </a:p>
          <a:p>
            <a:endParaRPr lang="en-US" dirty="0" smtClean="0"/>
          </a:p>
          <a:p>
            <a:r>
              <a:rPr lang="en-US" dirty="0" smtClean="0"/>
              <a:t>"SELECT * FROM appointments WHERE name LIKE </a:t>
            </a:r>
            <a:r>
              <a:rPr lang="en-US" dirty="0" smtClean="0"/>
              <a:t>?“</a:t>
            </a:r>
          </a:p>
          <a:p>
            <a:endParaRPr lang="en-US" dirty="0" smtClean="0"/>
          </a:p>
          <a:p>
            <a:r>
              <a:rPr lang="en-US" dirty="0" smtClean="0"/>
              <a:t>"UPDATE appointments SET NAME=?, AGE=?, GENDER=?, LOCATION=?, PHONE=?, SCHEDULED_TIME=? WHERE NAME LIKE </a:t>
            </a:r>
            <a:r>
              <a:rPr lang="en-US" dirty="0" smtClean="0"/>
              <a:t>?“</a:t>
            </a:r>
          </a:p>
          <a:p>
            <a:endParaRPr lang="en-US" dirty="0" smtClean="0"/>
          </a:p>
          <a:p>
            <a:r>
              <a:rPr lang="en-US" dirty="0" smtClean="0"/>
              <a:t>"DELETE FROM appointments WHERE name LIKE ?"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30).png"/>
          <p:cNvPicPr>
            <a:picLocks noChangeAspect="1"/>
          </p:cNvPicPr>
          <p:nvPr/>
        </p:nvPicPr>
        <p:blipFill>
          <a:blip r:embed="rId2"/>
          <a:srcRect l="9259" t="2941" r="11111" b="5882"/>
          <a:stretch>
            <a:fillRect/>
          </a:stretch>
        </p:blipFill>
        <p:spPr>
          <a:xfrm>
            <a:off x="762000" y="381000"/>
            <a:ext cx="4756355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Screenshot (32).png"/>
          <p:cNvPicPr>
            <a:picLocks noChangeAspect="1"/>
          </p:cNvPicPr>
          <p:nvPr/>
        </p:nvPicPr>
        <p:blipFill>
          <a:blip r:embed="rId3"/>
          <a:srcRect l="26829" t="23333" r="41464" b="13333"/>
          <a:stretch>
            <a:fillRect/>
          </a:stretch>
        </p:blipFill>
        <p:spPr>
          <a:xfrm>
            <a:off x="6781800" y="304800"/>
            <a:ext cx="44958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Screenshot (31).png"/>
          <p:cNvPicPr>
            <a:picLocks noChangeAspect="1"/>
          </p:cNvPicPr>
          <p:nvPr/>
        </p:nvPicPr>
        <p:blipFill>
          <a:blip r:embed="rId4"/>
          <a:srcRect r="21250" b="13333"/>
          <a:stretch>
            <a:fillRect/>
          </a:stretch>
        </p:blipFill>
        <p:spPr>
          <a:xfrm>
            <a:off x="2133600" y="4038600"/>
            <a:ext cx="4267200" cy="264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Screenshot (33).png"/>
          <p:cNvPicPr>
            <a:picLocks noChangeAspect="1"/>
          </p:cNvPicPr>
          <p:nvPr/>
        </p:nvPicPr>
        <p:blipFill>
          <a:blip r:embed="rId5"/>
          <a:srcRect l="13125" t="16667" r="27500" b="22222"/>
          <a:stretch>
            <a:fillRect/>
          </a:stretch>
        </p:blipFill>
        <p:spPr>
          <a:xfrm>
            <a:off x="7162800" y="3810000"/>
            <a:ext cx="4648200" cy="2691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A57515-6B06-4D2B-945B-C138B7A3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10353762" cy="3695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                 Thank </a:t>
            </a:r>
            <a:r>
              <a:rPr lang="en-US" sz="6000" dirty="0"/>
              <a:t>you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3800" y="48768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submitted by:-</a:t>
            </a:r>
          </a:p>
          <a:p>
            <a:r>
              <a:rPr lang="en-US" dirty="0" err="1" smtClean="0"/>
              <a:t>Rishabh</a:t>
            </a:r>
            <a:r>
              <a:rPr lang="en-US" dirty="0" smtClean="0"/>
              <a:t> Sharma</a:t>
            </a:r>
          </a:p>
          <a:p>
            <a:r>
              <a:rPr lang="en-US" dirty="0" err="1" smtClean="0"/>
              <a:t>Shailender</a:t>
            </a:r>
            <a:r>
              <a:rPr lang="en-US" dirty="0" smtClean="0"/>
              <a:t> Kumar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94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E35EB-99E7-4EAB-9BB9-6D33BE91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806D58-ED9A-490F-8735-047F5E3A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The project “Hospital  Management System” is aimed to develop to maintain the day-        to-day state of 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  <a:r>
              <a:rPr lang="en-US" dirty="0" smtClean="0"/>
              <a:t> </a:t>
            </a:r>
            <a:r>
              <a:rPr lang="en-US" dirty="0"/>
              <a:t>of patients, list of doctors </a:t>
            </a:r>
            <a:r>
              <a:rPr lang="en-US" dirty="0" smtClean="0"/>
              <a:t>, bill</a:t>
            </a:r>
            <a:r>
              <a:rPr lang="en-US" dirty="0" smtClean="0"/>
              <a:t> </a:t>
            </a:r>
            <a:r>
              <a:rPr lang="en-US" dirty="0"/>
              <a:t>generation , and etc. it is designed to achieve the  objective.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50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BFC70-5CC7-4695-BBF1-090ECF55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Certificate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0A03-A334-4002-8F29-9066463C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certified that the work contained in this project entitled “Hospital management system” </a:t>
            </a:r>
            <a:r>
              <a:rPr lang="en-US" dirty="0" smtClean="0"/>
              <a:t>by </a:t>
            </a:r>
            <a:r>
              <a:rPr lang="en-US" dirty="0" err="1" smtClean="0"/>
              <a:t>Rishabh</a:t>
            </a:r>
            <a:r>
              <a:rPr lang="en-US" dirty="0" smtClean="0"/>
              <a:t> Sharma </a:t>
            </a:r>
            <a:r>
              <a:rPr lang="en-US" dirty="0"/>
              <a:t>and </a:t>
            </a:r>
            <a:r>
              <a:rPr lang="en-US" dirty="0" smtClean="0"/>
              <a:t> </a:t>
            </a:r>
            <a:r>
              <a:rPr lang="en-US" dirty="0" err="1" smtClean="0"/>
              <a:t>Shailandra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/>
              <a:t>for  forward of Bachelor of Technology from Sharda University has been carried out my supervision.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Sandip Saxena                                                                                 Nitin Rakesh</a:t>
            </a:r>
          </a:p>
          <a:p>
            <a:r>
              <a:rPr lang="en-US" dirty="0"/>
              <a:t>Computer science(SET)                                                                 HOD,CSE(SET)</a:t>
            </a:r>
          </a:p>
          <a:p>
            <a:r>
              <a:rPr lang="en-US" dirty="0"/>
              <a:t>Sharda University(Noida)                                                               Sharda University(Noida)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38282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8350A-D98C-49A3-95F0-A4058FAD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E6FBEC-BA99-441F-BD87-E1B66596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hospital management system includes registration of  patients, storing their details into the system and also my software has the facilities to give a unique id for every patients and  stores  the details of every doctors </a:t>
            </a:r>
            <a:r>
              <a:rPr lang="en-US" dirty="0" smtClean="0"/>
              <a:t>as well for the betterment in hospital management</a:t>
            </a:r>
            <a:endParaRPr lang="en-US" dirty="0"/>
          </a:p>
          <a:p>
            <a:r>
              <a:rPr lang="en-US" dirty="0"/>
              <a:t>It is accessible either administrator  or receptionist . only they  can add , </a:t>
            </a:r>
            <a:r>
              <a:rPr lang="en-US" dirty="0" smtClean="0"/>
              <a:t>modify </a:t>
            </a:r>
            <a:r>
              <a:rPr lang="en-US" dirty="0"/>
              <a:t>&amp; delete data in data base. The interface is very user friendly .</a:t>
            </a:r>
          </a:p>
        </p:txBody>
      </p:sp>
    </p:spTree>
    <p:extLst>
      <p:ext uri="{BB962C8B-B14F-4D97-AF65-F5344CB8AC3E}">
        <p14:creationId xmlns:p14="http://schemas.microsoft.com/office/powerpoint/2010/main" xmlns="" val="366348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09989-733D-472B-A1C2-66C88AF1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29E7E-C8F5-4527-8943-C21A0CAE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project is completely successful . Here by take the opportunity to thanks those entire people who help me in many different ways.</a:t>
            </a:r>
          </a:p>
          <a:p>
            <a:r>
              <a:rPr lang="en-US" dirty="0"/>
              <a:t>I am grateful to my thesis  guide Professor  Sandeep  Saxena, Sharda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32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18E3-5D12-436B-9950-576E207E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BA7A57-D120-42C6-91A7-E5A1CF75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of Hospital Management System include the registration of patient and doctor .</a:t>
            </a:r>
          </a:p>
          <a:p>
            <a:r>
              <a:rPr lang="en-US" dirty="0"/>
              <a:t>The software has the facilities to give a unique  id to the every patient and every doctor and store the detail of the patients  and the doctors in the system.</a:t>
            </a:r>
          </a:p>
          <a:p>
            <a:r>
              <a:rPr lang="en-US" dirty="0"/>
              <a:t>The user can search the availability of the   doctor and the patient by using the patient id.</a:t>
            </a:r>
          </a:p>
        </p:txBody>
      </p:sp>
    </p:spTree>
    <p:extLst>
      <p:ext uri="{BB962C8B-B14F-4D97-AF65-F5344CB8AC3E}">
        <p14:creationId xmlns:p14="http://schemas.microsoft.com/office/powerpoint/2010/main" xmlns="" val="403324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84CE1-C503-4A76-864A-20823C4B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E0E609-A6F5-4EAA-99BD-BC5CD88B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dirty="0"/>
              <a:t>The project “Hospital  Management System” is aimed to develop to maintain the day-        to-day state of admission/discharge of patients, list of doctors ,report generation , and etc. it is designed to achieve the  objective.</a:t>
            </a:r>
          </a:p>
          <a:p>
            <a:r>
              <a:rPr lang="en-US" sz="3300" dirty="0"/>
              <a:t>The software is for the automation of hospital management .</a:t>
            </a:r>
          </a:p>
          <a:p>
            <a:r>
              <a:rPr lang="en-US" sz="3300" dirty="0"/>
              <a:t>The software includes:</a:t>
            </a:r>
          </a:p>
          <a:p>
            <a:r>
              <a:rPr lang="en-US" sz="3300" dirty="0"/>
              <a:t>Maintain  patient details.</a:t>
            </a:r>
          </a:p>
          <a:p>
            <a:r>
              <a:rPr lang="en-US" sz="3300" dirty="0"/>
              <a:t>Billing and report generation</a:t>
            </a:r>
          </a:p>
          <a:p>
            <a:r>
              <a:rPr lang="en-US" sz="3300" dirty="0"/>
              <a:t>Maintain record of doctor </a:t>
            </a:r>
          </a:p>
          <a:p>
            <a:r>
              <a:rPr lang="en-US" sz="3300" dirty="0"/>
              <a:t>Detail of room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612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C7E5A-DE87-4B76-96FE-FE360EEE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-diagram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FE5E976-8C08-4B8C-8C68-198B9600C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676400"/>
            <a:ext cx="10353761" cy="5029200"/>
          </a:xfrm>
        </p:spPr>
      </p:pic>
    </p:spTree>
    <p:extLst>
      <p:ext uri="{BB962C8B-B14F-4D97-AF65-F5344CB8AC3E}">
        <p14:creationId xmlns:p14="http://schemas.microsoft.com/office/powerpoint/2010/main" xmlns="" val="156264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415</TotalTime>
  <Words>861</Words>
  <Application>Microsoft Office PowerPoint</Application>
  <PresentationFormat>Custom</PresentationFormat>
  <Paragraphs>253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Damask</vt:lpstr>
      <vt:lpstr>Hospital management system</vt:lpstr>
      <vt:lpstr>Description of project</vt:lpstr>
      <vt:lpstr>Objective of the project</vt:lpstr>
      <vt:lpstr>Certificate </vt:lpstr>
      <vt:lpstr>abstract</vt:lpstr>
      <vt:lpstr>Acknowledgement</vt:lpstr>
      <vt:lpstr>introduction</vt:lpstr>
      <vt:lpstr>objectives</vt:lpstr>
      <vt:lpstr>Er-diagram</vt:lpstr>
      <vt:lpstr>Er -diagram</vt:lpstr>
      <vt:lpstr>CREATE Doctor table</vt:lpstr>
      <vt:lpstr>CONTINUED</vt:lpstr>
      <vt:lpstr> create Room table</vt:lpstr>
      <vt:lpstr>Room table</vt:lpstr>
      <vt:lpstr>Patient table</vt:lpstr>
      <vt:lpstr>CONTINUED</vt:lpstr>
      <vt:lpstr>Billing table</vt:lpstr>
      <vt:lpstr>CONTINUED</vt:lpstr>
      <vt:lpstr>Slide 19</vt:lpstr>
      <vt:lpstr>Slide 20</vt:lpstr>
      <vt:lpstr>Relation between tables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shailendra kumar</dc:creator>
  <cp:lastModifiedBy>rishabh sharma</cp:lastModifiedBy>
  <cp:revision>34</cp:revision>
  <dcterms:created xsi:type="dcterms:W3CDTF">2018-11-19T10:58:27Z</dcterms:created>
  <dcterms:modified xsi:type="dcterms:W3CDTF">2018-11-20T08:45:38Z</dcterms:modified>
</cp:coreProperties>
</file>