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iesms/Smart_Door_Bell_using_Blynk-ESPEYE/blob/master/Smart_Door_Bell_using_Blynk_ESPEYE/Smart_Door_Bell_using_Blynk_ESPEYE.ino" TargetMode="External"/><Relationship Id="rId2" Type="http://schemas.openxmlformats.org/officeDocument/2006/relationships/hyperlink" Target="http://help.blynk.cc/en/articles/511642-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V3Pr2VrkF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</a:rPr>
              <a:t>IOT based smart wearable safety gadget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Submitted By:</a:t>
            </a:r>
          </a:p>
          <a:p>
            <a:r>
              <a:rPr lang="en-US" sz="2800" dirty="0"/>
              <a:t>Shweta(747925)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999-4E6B-4FF4-A4E8-285E4F32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F5E74-11F9-4F8C-891B-21930BC5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866901"/>
            <a:ext cx="10353761" cy="263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41B1F-926A-42A1-9D84-41BF7BD9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2" y="4500562"/>
            <a:ext cx="10364414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560F-A449-40E4-B600-184942F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start up </a:t>
            </a:r>
            <a:r>
              <a:rPr lang="en-US" dirty="0" err="1"/>
              <a:t>Blynk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B1A7D-DA14-414B-B9B6-3B0417410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333" y="1970432"/>
            <a:ext cx="2506131" cy="427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969AF-7F23-4175-9DB1-56FD7902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60" y="1886975"/>
            <a:ext cx="2524125" cy="437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BB7C5-F1F8-492D-99FC-65BE95A0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181" y="1866900"/>
            <a:ext cx="2543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5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5AE1-CFF5-4486-AE5A-7F3AF539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9764B-23EF-4033-8B72-6F7B7D3A5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66900"/>
            <a:ext cx="2800076" cy="4618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5DBE4-A34A-47F9-A811-02AEB38E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83" y="1885620"/>
            <a:ext cx="3169500" cy="4580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49165-AC58-46D6-849C-941E6172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395" y="1885950"/>
            <a:ext cx="3169500" cy="46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D64C9A-F890-451C-9092-FACE8A5D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Authentication Code sent to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97A63-84AB-4F37-AA45-7B1D0B62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0" y="1744394"/>
            <a:ext cx="10719581" cy="4951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57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A88A-0C02-4341-8D30-CF2A9D6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4EBDCF-1882-4A52-887A-21E88CE52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53883"/>
            <a:ext cx="2954820" cy="4501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2EAF3-2DEE-4068-9DA6-BF02C3DB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01" y="2053883"/>
            <a:ext cx="3368528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F821C-8DFC-4E84-8C99-CB2C28D93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382" y="2073812"/>
            <a:ext cx="25431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2C00-1DFC-4B00-9B42-519EFE48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325217"/>
          </a:xfrm>
        </p:spPr>
        <p:txBody>
          <a:bodyPr>
            <a:normAutofit/>
          </a:bodyPr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FEC18-02A0-4725-A5B9-9878ECF5C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9" y="1616764"/>
            <a:ext cx="3698375" cy="4924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F0D42-8BA3-4D49-920B-9D392759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5" y="1616764"/>
            <a:ext cx="3530991" cy="5051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7434F2-EF7D-4DEA-9104-2922D3B2C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563" y="1616764"/>
            <a:ext cx="3045619" cy="50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C605-BE32-4071-9F2F-FC5C929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AE35-7E1C-44A1-99F5-FAE781C8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Blynk</a:t>
            </a:r>
            <a:r>
              <a:rPr lang="en-US" dirty="0"/>
              <a:t> Help Center--Getting Started </a:t>
            </a:r>
            <a:r>
              <a:rPr lang="en-US" dirty="0">
                <a:hlinkClick r:id="rId2"/>
              </a:rPr>
              <a:t>http://help.blynk.cc/en/articles/511642-getting-started</a:t>
            </a:r>
            <a:endParaRPr lang="en-US" dirty="0"/>
          </a:p>
          <a:p>
            <a:r>
              <a:rPr lang="en-US" dirty="0" err="1"/>
              <a:t>Techiesms</a:t>
            </a:r>
            <a:r>
              <a:rPr lang="en-US" dirty="0"/>
              <a:t>[2020]-Smart Door Bell using </a:t>
            </a:r>
            <a:r>
              <a:rPr lang="en-US" dirty="0" err="1"/>
              <a:t>Blynk</a:t>
            </a:r>
            <a:r>
              <a:rPr lang="en-US" dirty="0"/>
              <a:t> ESPEYE </a:t>
            </a:r>
            <a:r>
              <a:rPr lang="en-US" dirty="0">
                <a:hlinkClick r:id="rId3"/>
              </a:rPr>
              <a:t>https://github.com/techiesms/Smart_Door_Bell_using_Blynk-ESPEYE/blob/master/Smart_Door_Bell_using_Blynk_ESPEYE/Smart_Door_Bell_using_Blynk_ESPEYE.ino</a:t>
            </a:r>
            <a:endParaRPr lang="en-US" dirty="0"/>
          </a:p>
          <a:p>
            <a:r>
              <a:rPr lang="en-US" dirty="0" err="1"/>
              <a:t>Techiesms</a:t>
            </a:r>
            <a:r>
              <a:rPr lang="en-US" dirty="0"/>
              <a:t>[2020]-Smart Door Bell using ESP32 Cam/ESP-Eye &amp; Blink </a:t>
            </a:r>
            <a:r>
              <a:rPr lang="en-US" dirty="0">
                <a:hlinkClick r:id="rId4"/>
              </a:rPr>
              <a:t>https://www.youtube.com/watch?v=gV3Pr2VrkFg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7EEE-F427-44F6-9A40-6CE17579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01D0-F4D0-4C1D-88AB-5DA0C06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US" sz="6600" dirty="0"/>
              <a:t>Interfacing with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7262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F1C0-893D-469E-B2DC-EC569ACB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E31E-DD84-4666-9733-A27C8F610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In our project, when device gets activated , the image of the person in front is captured by ESP32 Cam and gets transferred to </a:t>
            </a:r>
            <a:r>
              <a:rPr lang="en-US" sz="2400" dirty="0" err="1"/>
              <a:t>Blynk</a:t>
            </a:r>
            <a:r>
              <a:rPr lang="en-US" sz="2400" dirty="0"/>
              <a:t> along with notification.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Blynk</a:t>
            </a:r>
            <a:r>
              <a:rPr lang="en-US" sz="2400" dirty="0"/>
              <a:t> is an application for storing data to cloud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By this ,hardware projects can be controlled and monitored from IOS and Android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788AD-64BE-47AD-B927-1D040A56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41" y="2076451"/>
            <a:ext cx="3513991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3407-6675-410F-ABB4-F1EB3667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C3D831-0D98-4CA6-B581-89EC27E22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702191"/>
            <a:ext cx="10353761" cy="3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4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3C53BD4-9435-4C05-9194-2CEB4B80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55931-8ACC-4B9B-B402-5898596E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494795"/>
            <a:ext cx="10353762" cy="3483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76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24AD-30A3-41EF-916A-65562F61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1DCCA-1DDE-4ACA-A35D-56A953395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82017"/>
            <a:ext cx="10987472" cy="2194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FA0EC-9A21-4D5D-AB5B-11F52F6C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4276578"/>
            <a:ext cx="10987473" cy="25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737D2FCB-CFD2-4807-97D5-891A47E10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189" y="68263"/>
            <a:ext cx="6253622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453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9EADED-02FA-4836-B818-4450D200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75" y="68263"/>
            <a:ext cx="7521650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43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D8D467-5284-4820-88EA-3CB77A69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09" y="68263"/>
            <a:ext cx="8416982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305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Goudy Old Style</vt:lpstr>
      <vt:lpstr>Wingdings 2</vt:lpstr>
      <vt:lpstr>SlateVTI</vt:lpstr>
      <vt:lpstr>IOT based smart wearable safety gadget</vt:lpstr>
      <vt:lpstr>Task</vt:lpstr>
      <vt:lpstr>Introduction</vt:lpstr>
      <vt:lpstr>Coding….</vt:lpstr>
      <vt:lpstr>Continued…</vt:lpstr>
      <vt:lpstr>Continued…</vt:lpstr>
      <vt:lpstr>PowerPoint Presentation</vt:lpstr>
      <vt:lpstr>PowerPoint Presentation</vt:lpstr>
      <vt:lpstr>PowerPoint Presentation</vt:lpstr>
      <vt:lpstr>Continued…</vt:lpstr>
      <vt:lpstr>Steps to start up Blynk…</vt:lpstr>
      <vt:lpstr>Continued…</vt:lpstr>
      <vt:lpstr>Authentication Code sent to email</vt:lpstr>
      <vt:lpstr>Continued…</vt:lpstr>
      <vt:lpstr>Continued…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2020-08-16T23:21:13Z</dcterms:created>
  <dcterms:modified xsi:type="dcterms:W3CDTF">2020-08-17T02:58:48Z</dcterms:modified>
</cp:coreProperties>
</file>