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3273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53640" y="2477880"/>
            <a:ext cx="3273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91640" y="2477880"/>
            <a:ext cx="3273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115640" y="4407480"/>
            <a:ext cx="3273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553640" y="4407480"/>
            <a:ext cx="3273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91640" y="4407480"/>
            <a:ext cx="3273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115640" y="548640"/>
            <a:ext cx="10167840" cy="546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3273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53640" y="2477880"/>
            <a:ext cx="3273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991640" y="2477880"/>
            <a:ext cx="3273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115640" y="4407480"/>
            <a:ext cx="3273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53640" y="4407480"/>
            <a:ext cx="3273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991640" y="4407480"/>
            <a:ext cx="3273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15640" y="548640"/>
            <a:ext cx="10167840" cy="5468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369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369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325920" y="44074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15640" y="24778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325920" y="2477880"/>
            <a:ext cx="496188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115640" y="4407480"/>
            <a:ext cx="10167840" cy="1761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76000" y="1124640"/>
            <a:ext cx="11036520" cy="31726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 b="0" strike="noStrike" spc="-1">
                <a:solidFill>
                  <a:srgbClr val="000000"/>
                </a:solidFill>
                <a:latin typeface="Avenir Next LT Pro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dt"/>
          </p:nvPr>
        </p:nvSpPr>
        <p:spPr>
          <a:xfrm>
            <a:off x="57600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2E6B233-4F15-47CA-858E-6EF269B35EF7}" type="datetime">
              <a:rPr lang="en-CA" sz="1200" b="0" strike="noStrike" spc="-1">
                <a:solidFill>
                  <a:srgbClr val="8B8B8B"/>
                </a:solidFill>
                <a:latin typeface="Avenir Next LT Pro"/>
              </a:rPr>
              <a:t>2020-08-07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8696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73BEF29-DB25-4452-BD36-95BAEE1D27CB}" type="slidenum">
              <a:rPr lang="en-CA" sz="1200" b="0" strike="noStrike" spc="-1">
                <a:solidFill>
                  <a:srgbClr val="8B8B8B"/>
                </a:solidFill>
                <a:latin typeface="Avenir Next LT Pro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 rot="5400000">
            <a:off x="857880" y="346320"/>
            <a:ext cx="145800" cy="703800"/>
          </a:xfrm>
          <a:prstGeom prst="rect">
            <a:avLst/>
          </a:prstGeom>
          <a:solidFill>
            <a:srgbClr val="D55D3B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 flipV="1">
            <a:off x="578520" y="4501080"/>
            <a:ext cx="11034360" cy="18000"/>
          </a:xfrm>
          <a:prstGeom prst="rect">
            <a:avLst/>
          </a:prstGeom>
          <a:solidFill>
            <a:srgbClr val="BDC9DB"/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58360" y="0"/>
            <a:ext cx="11167200" cy="2018520"/>
          </a:xfrm>
          <a:prstGeom prst="rect">
            <a:avLst/>
          </a:prstGeom>
          <a:solidFill>
            <a:srgbClr val="D55D3B"/>
          </a:solidFill>
          <a:ln w="9360">
            <a:solidFill>
              <a:srgbClr val="E5EAF0"/>
            </a:solidFill>
            <a:miter/>
          </a:ln>
          <a:effectLst>
            <a:outerShdw dist="37674" dir="2700000">
              <a:srgbClr val="D9D9D9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567000" y="0"/>
            <a:ext cx="11155320" cy="2011320"/>
          </a:xfrm>
          <a:prstGeom prst="rect">
            <a:avLst/>
          </a:prstGeom>
          <a:solidFill>
            <a:srgbClr val="D55D3B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498960" y="787320"/>
            <a:ext cx="127800" cy="703800"/>
          </a:xfrm>
          <a:prstGeom prst="rect">
            <a:avLst/>
          </a:prstGeom>
          <a:solidFill>
            <a:srgbClr val="D55D3B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1115640" y="548640"/>
            <a:ext cx="10167840" cy="11793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venir Next LT Pro"/>
              </a:rPr>
              <a:t>Click to edit Master title style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115640" y="2477880"/>
            <a:ext cx="10167840" cy="369396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venir Next LT Pro"/>
              </a:rPr>
              <a:t>Click to edit Master text styles</a:t>
            </a:r>
          </a:p>
          <a:p>
            <a:pPr marL="864000" lvl="1" indent="-3240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venir Next LT Pro"/>
              </a:rPr>
              <a:t>Second level</a:t>
            </a:r>
          </a:p>
          <a:p>
            <a:pPr marL="1296000" lvl="2" indent="-2880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Third level</a:t>
            </a:r>
          </a:p>
          <a:p>
            <a:pPr marL="1728000" lvl="3" indent="-2160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Fourth level</a:t>
            </a:r>
          </a:p>
          <a:p>
            <a:pPr marL="2160000" lvl="4" indent="-2160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Fifth level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dt"/>
          </p:nvPr>
        </p:nvSpPr>
        <p:spPr>
          <a:xfrm>
            <a:off x="111564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37C3230-59B3-4892-8055-A8462916D7F6}" type="datetime">
              <a:rPr lang="en-CA" sz="1200" b="0" strike="noStrike" spc="-1">
                <a:solidFill>
                  <a:srgbClr val="8B8B8B"/>
                </a:solidFill>
                <a:latin typeface="Avenir Next LT Pro"/>
              </a:rPr>
              <a:t>2020-08-07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sldNum"/>
          </p:nvPr>
        </p:nvSpPr>
        <p:spPr>
          <a:xfrm>
            <a:off x="854064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E56359-3F6E-44E3-AFFA-5FE971B5D328}" type="slidenum">
              <a:rPr lang="en-CA" sz="1200" b="0" strike="noStrike" spc="-1">
                <a:solidFill>
                  <a:srgbClr val="8B8B8B"/>
                </a:solidFill>
                <a:latin typeface="Avenir Next LT Pro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87242" TargetMode="External"/><Relationship Id="rId2" Type="http://schemas.openxmlformats.org/officeDocument/2006/relationships/hyperlink" Target="https://dronebotworkshop.com/esp32-cam-intro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extShape 2"/>
          <p:cNvSpPr txBox="1"/>
          <p:nvPr/>
        </p:nvSpPr>
        <p:spPr>
          <a:xfrm>
            <a:off x="6984000" y="771840"/>
            <a:ext cx="4842000" cy="3554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4800" b="0" strike="noStrike" spc="-1">
                <a:solidFill>
                  <a:srgbClr val="D55D3B"/>
                </a:solidFill>
                <a:latin typeface="Avenir Next LT Pro"/>
              </a:rPr>
              <a:t>IOT based smart wearable safety gadget</a:t>
            </a:r>
            <a:endParaRPr lang="en-US" sz="4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7315200" y="4872960"/>
            <a:ext cx="4510800" cy="1673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</a:pPr>
            <a:r>
              <a:rPr lang="en-CA" sz="2000" b="0" strike="noStrike" spc="-1">
                <a:solidFill>
                  <a:srgbClr val="000000"/>
                </a:solidFill>
                <a:latin typeface="Avenir Next LT Pro"/>
              </a:rPr>
              <a:t>Group-7</a:t>
            </a:r>
            <a:endParaRPr lang="en-CA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r>
              <a:rPr lang="en-CA" sz="2000" b="0" strike="noStrike" spc="-1">
                <a:solidFill>
                  <a:srgbClr val="000000"/>
                </a:solidFill>
                <a:latin typeface="Avenir Next LT Pro"/>
              </a:rPr>
              <a:t>Amandeep Kaur(748434)</a:t>
            </a:r>
            <a:endParaRPr lang="en-CA" sz="2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lang="en-CA" sz="20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 rot="5400000">
            <a:off x="8130960" y="346320"/>
            <a:ext cx="145800" cy="703800"/>
          </a:xfrm>
          <a:prstGeom prst="rect">
            <a:avLst/>
          </a:prstGeom>
          <a:solidFill>
            <a:srgbClr val="D55D3B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5"/>
          <p:cNvSpPr/>
          <p:nvPr/>
        </p:nvSpPr>
        <p:spPr>
          <a:xfrm>
            <a:off x="7851600" y="4546800"/>
            <a:ext cx="3977280" cy="18000"/>
          </a:xfrm>
          <a:prstGeom prst="rect">
            <a:avLst/>
          </a:prstGeom>
          <a:solidFill>
            <a:srgbClr val="BDC9DB"/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Placeholder 3"/>
          <p:cNvPicPr/>
          <p:nvPr/>
        </p:nvPicPr>
        <p:blipFill>
          <a:blip r:embed="rId2"/>
          <a:srcRect l="8888" r="8888"/>
          <a:stretch/>
        </p:blipFill>
        <p:spPr>
          <a:xfrm>
            <a:off x="1317240" y="625680"/>
            <a:ext cx="5573520" cy="592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11960" y="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venir Next LT Pro"/>
              </a:rPr>
              <a:t>	Schematic Design </a:t>
            </a:r>
          </a:p>
        </p:txBody>
      </p:sp>
      <p:pic>
        <p:nvPicPr>
          <p:cNvPr id="106" name="Picture 6"/>
          <p:cNvPicPr/>
          <p:nvPr/>
        </p:nvPicPr>
        <p:blipFill>
          <a:blip r:embed="rId2"/>
          <a:stretch/>
        </p:blipFill>
        <p:spPr>
          <a:xfrm>
            <a:off x="-288000" y="1954440"/>
            <a:ext cx="12816000" cy="567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 rot="5400000">
            <a:off x="857880" y="346320"/>
            <a:ext cx="145800" cy="703800"/>
          </a:xfrm>
          <a:prstGeom prst="rect">
            <a:avLst/>
          </a:prstGeom>
          <a:solidFill>
            <a:srgbClr val="D55D3B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2"/>
          <p:cNvSpPr/>
          <p:nvPr/>
        </p:nvSpPr>
        <p:spPr>
          <a:xfrm flipV="1">
            <a:off x="578520" y="4501080"/>
            <a:ext cx="11034360" cy="18000"/>
          </a:xfrm>
          <a:prstGeom prst="rect">
            <a:avLst/>
          </a:prstGeom>
          <a:solidFill>
            <a:srgbClr val="BDC9DB"/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4"/>
          <p:cNvSpPr/>
          <p:nvPr/>
        </p:nvSpPr>
        <p:spPr>
          <a:xfrm>
            <a:off x="1903680" y="221760"/>
            <a:ext cx="8384400" cy="1332360"/>
          </a:xfrm>
          <a:prstGeom prst="rect">
            <a:avLst/>
          </a:prstGeom>
          <a:solidFill>
            <a:srgbClr val="FFFFFF"/>
          </a:solidFill>
          <a:ln w="12600">
            <a:solidFill>
              <a:srgbClr val="E5EAF0"/>
            </a:solidFill>
            <a:miter/>
          </a:ln>
          <a:effectLst>
            <a:outerShdw dist="37674" dir="2700000">
              <a:srgbClr val="BCC7CA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extShape 5"/>
          <p:cNvSpPr txBox="1"/>
          <p:nvPr/>
        </p:nvSpPr>
        <p:spPr>
          <a:xfrm>
            <a:off x="2103120" y="310320"/>
            <a:ext cx="7985520" cy="868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venir Next LT Pro"/>
              </a:rPr>
              <a:t>Coding</a:t>
            </a:r>
          </a:p>
        </p:txBody>
      </p:sp>
      <p:sp>
        <p:nvSpPr>
          <p:cNvPr id="112" name="CustomShape 6"/>
          <p:cNvSpPr/>
          <p:nvPr/>
        </p:nvSpPr>
        <p:spPr>
          <a:xfrm>
            <a:off x="2483280" y="1211400"/>
            <a:ext cx="7225560" cy="685440"/>
          </a:xfrm>
          <a:prstGeom prst="roundRect">
            <a:avLst>
              <a:gd name="adj" fmla="val 0"/>
            </a:avLst>
          </a:prstGeom>
          <a:solidFill>
            <a:srgbClr val="D55D3B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Content Placeholder 3"/>
          <p:cNvPicPr/>
          <p:nvPr/>
        </p:nvPicPr>
        <p:blipFill>
          <a:blip r:embed="rId2"/>
          <a:stretch/>
        </p:blipFill>
        <p:spPr>
          <a:xfrm>
            <a:off x="385560" y="2460240"/>
            <a:ext cx="11420640" cy="41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 rot="5400000">
            <a:off x="857880" y="346320"/>
            <a:ext cx="145800" cy="703800"/>
          </a:xfrm>
          <a:prstGeom prst="rect">
            <a:avLst/>
          </a:prstGeom>
          <a:solidFill>
            <a:srgbClr val="D55D3B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 flipV="1">
            <a:off x="578520" y="4501080"/>
            <a:ext cx="11034360" cy="18000"/>
          </a:xfrm>
          <a:prstGeom prst="rect">
            <a:avLst/>
          </a:prstGeom>
          <a:solidFill>
            <a:srgbClr val="BDC9DB"/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1903680" y="221760"/>
            <a:ext cx="8384400" cy="1332360"/>
          </a:xfrm>
          <a:prstGeom prst="rect">
            <a:avLst/>
          </a:prstGeom>
          <a:solidFill>
            <a:srgbClr val="FFFFFF"/>
          </a:solidFill>
          <a:ln w="12600">
            <a:solidFill>
              <a:srgbClr val="E5EAF0"/>
            </a:solidFill>
            <a:miter/>
          </a:ln>
          <a:effectLst>
            <a:outerShdw dist="37674" dir="2700000">
              <a:srgbClr val="BCC7CA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TextShape 5"/>
          <p:cNvSpPr txBox="1"/>
          <p:nvPr/>
        </p:nvSpPr>
        <p:spPr>
          <a:xfrm>
            <a:off x="2103120" y="310320"/>
            <a:ext cx="7985520" cy="868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venir Next LT Pro"/>
              </a:rPr>
              <a:t>Continued</a:t>
            </a:r>
          </a:p>
        </p:txBody>
      </p:sp>
      <p:sp>
        <p:nvSpPr>
          <p:cNvPr id="119" name="CustomShape 6"/>
          <p:cNvSpPr/>
          <p:nvPr/>
        </p:nvSpPr>
        <p:spPr>
          <a:xfrm>
            <a:off x="2483280" y="1211400"/>
            <a:ext cx="7225560" cy="685440"/>
          </a:xfrm>
          <a:prstGeom prst="roundRect">
            <a:avLst>
              <a:gd name="adj" fmla="val 0"/>
            </a:avLst>
          </a:prstGeom>
          <a:solidFill>
            <a:srgbClr val="D55D3B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Content Placeholder 3"/>
          <p:cNvPicPr/>
          <p:nvPr/>
        </p:nvPicPr>
        <p:blipFill>
          <a:blip r:embed="rId2"/>
          <a:stretch/>
        </p:blipFill>
        <p:spPr>
          <a:xfrm>
            <a:off x="385560" y="2174760"/>
            <a:ext cx="11420640" cy="446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venir Next LT Pro"/>
              </a:rPr>
              <a:t>Continued…</a:t>
            </a:r>
          </a:p>
        </p:txBody>
      </p:sp>
      <p:pic>
        <p:nvPicPr>
          <p:cNvPr id="122" name="Content Placeholder 3"/>
          <p:cNvPicPr/>
          <p:nvPr/>
        </p:nvPicPr>
        <p:blipFill>
          <a:blip r:embed="rId2"/>
          <a:stretch/>
        </p:blipFill>
        <p:spPr>
          <a:xfrm>
            <a:off x="450000" y="2349360"/>
            <a:ext cx="10833120" cy="362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000" b="0" strike="noStrike" spc="-1">
                <a:solidFill>
                  <a:srgbClr val="FF0000"/>
                </a:solidFill>
                <a:latin typeface="Avenir Next LT Pro"/>
              </a:rPr>
              <a:t>Hardware implementation</a:t>
            </a:r>
            <a:endParaRPr lang="en-US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24" name="Content Placeholder 3"/>
          <p:cNvPicPr/>
          <p:nvPr/>
        </p:nvPicPr>
        <p:blipFill>
          <a:blip r:embed="rId2"/>
          <a:stretch/>
        </p:blipFill>
        <p:spPr>
          <a:xfrm>
            <a:off x="7674120" y="2164320"/>
            <a:ext cx="4371840" cy="425052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dist="18000" dir="5400000">
              <a:srgbClr val="000000">
                <a:alpha val="40000"/>
              </a:srgbClr>
            </a:outerShdw>
          </a:effectLst>
        </p:spPr>
      </p:pic>
      <p:pic>
        <p:nvPicPr>
          <p:cNvPr id="125" name="Picture 5"/>
          <p:cNvPicPr/>
          <p:nvPr/>
        </p:nvPicPr>
        <p:blipFill>
          <a:blip r:embed="rId3"/>
          <a:stretch/>
        </p:blipFill>
        <p:spPr>
          <a:xfrm>
            <a:off x="289080" y="2164320"/>
            <a:ext cx="3687480" cy="425052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dist="18000" dir="5400000">
              <a:srgbClr val="000000">
                <a:alpha val="40000"/>
              </a:srgbClr>
            </a:outerShdw>
          </a:effectLst>
        </p:spPr>
      </p:pic>
      <p:pic>
        <p:nvPicPr>
          <p:cNvPr id="126" name="Picture 6"/>
          <p:cNvPicPr/>
          <p:nvPr/>
        </p:nvPicPr>
        <p:blipFill>
          <a:blip r:embed="rId4"/>
          <a:stretch/>
        </p:blipFill>
        <p:spPr>
          <a:xfrm>
            <a:off x="3882960" y="2164320"/>
            <a:ext cx="3790800" cy="425052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dist="18000" dir="54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venir Next LT Pro"/>
              </a:rPr>
              <a:t>Results</a:t>
            </a:r>
          </a:p>
        </p:txBody>
      </p:sp>
      <p:pic>
        <p:nvPicPr>
          <p:cNvPr id="128" name="Picture 3"/>
          <p:cNvPicPr/>
          <p:nvPr/>
        </p:nvPicPr>
        <p:blipFill>
          <a:blip r:embed="rId2"/>
          <a:stretch/>
        </p:blipFill>
        <p:spPr>
          <a:xfrm>
            <a:off x="2305800" y="2152080"/>
            <a:ext cx="7116120" cy="401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000" b="0" strike="noStrike" spc="-1">
                <a:solidFill>
                  <a:srgbClr val="FF0000"/>
                </a:solidFill>
                <a:latin typeface="Avenir Next LT Pro"/>
              </a:rPr>
              <a:t>Reference</a:t>
            </a:r>
            <a:endParaRPr lang="en-US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115640" y="2477880"/>
            <a:ext cx="10167840" cy="3693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Dronebot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Workshop(2020).Getting started with ESP32-CAM. </a:t>
            </a:r>
            <a:r>
              <a:rPr lang="en-US" sz="2400" b="0" u="sng" strike="noStrike" spc="-1" dirty="0">
                <a:solidFill>
                  <a:srgbClr val="A757C7"/>
                </a:solidFill>
                <a:uFillTx/>
                <a:latin typeface="Avenir Next LT Pro"/>
                <a:hlinkClick r:id="rId2"/>
              </a:rPr>
              <a:t>https://dronebotworkshop.com/esp32-cam-intro/</a:t>
            </a:r>
            <a:endParaRPr lang="en-US" sz="24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 marL="342900" indent="-3429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spc="-1" dirty="0" err="1">
                <a:solidFill>
                  <a:srgbClr val="000000"/>
                </a:solidFill>
                <a:latin typeface="Avenir Next LT Pro"/>
              </a:rPr>
              <a:t>R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andomnerd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tutorial.(2020)</a:t>
            </a:r>
            <a:r>
              <a:rPr lang="en-US" sz="2400" spc="-1" dirty="0">
                <a:solidFill>
                  <a:srgbClr val="000000"/>
                </a:solidFill>
                <a:latin typeface="Avenir Next LT Pro"/>
              </a:rPr>
              <a:t>ESP32-INTRODUCTION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>
                <a:solidFill>
                  <a:schemeClr val="tx2"/>
                </a:solidFill>
                <a:latin typeface="Avenir Next LT Pro"/>
              </a:rPr>
              <a:t>https://randomnerdtutorials.com/esp32-pinout-reference-gpios/’</a:t>
            </a:r>
          </a:p>
          <a:p>
            <a:pPr marL="342900" indent="-3429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Technisms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.(2020).smart door bell using esp32cam,esp-eyeand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blynk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 dirty="0">
                <a:solidFill>
                  <a:schemeClr val="tx2"/>
                </a:solidFill>
                <a:latin typeface="Avenir Next LT Pro"/>
              </a:rPr>
              <a:t>http://bit.ly/2Tba4Jt.</a:t>
            </a:r>
          </a:p>
          <a:p>
            <a:pPr marL="343260" indent="-3429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yana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M.K.Aishwarya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Nagamma.H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.,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Chaithara.K.S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. (2019),IOT based smart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venir Next LT Pro"/>
              </a:rPr>
              <a:t>secuirty</a:t>
            </a:r>
            <a:r>
              <a:rPr lang="en-US" sz="2400" b="0" strike="noStrike" spc="-1" dirty="0">
                <a:solidFill>
                  <a:srgbClr val="000000"/>
                </a:solidFill>
                <a:latin typeface="Avenir Next LT Pro"/>
              </a:rPr>
              <a:t> gadget for women’s safety, International Conference on Advance in Information Technology. </a:t>
            </a:r>
            <a:r>
              <a:rPr lang="en-US" sz="2400" b="0" u="sng" strike="noStrike" spc="-1" dirty="0">
                <a:solidFill>
                  <a:srgbClr val="A757C7"/>
                </a:solidFill>
                <a:uFillTx/>
                <a:latin typeface="Avenir Next LT Pro"/>
                <a:hlinkClick r:id="rId3"/>
              </a:rPr>
              <a:t>https://ieeexplore.ieee.org/document/8987242</a:t>
            </a:r>
            <a:endParaRPr lang="en-US" sz="24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128960" y="946080"/>
            <a:ext cx="10167840" cy="5401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b="0" strike="noStrike" spc="-1">
                <a:solidFill>
                  <a:srgbClr val="FF0000"/>
                </a:solidFill>
                <a:latin typeface="Avenir Next LT Pro"/>
              </a:rPr>
              <a:t>Interfacing of ESP32-CAM with LPC2148</a:t>
            </a:r>
            <a:endParaRPr lang="en-US" sz="4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0000"/>
                </a:solidFill>
                <a:latin typeface="Avenir Next LT Pro"/>
              </a:rPr>
              <a:t>ESP32-CAM</a:t>
            </a:r>
            <a:endParaRPr lang="en-US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115640" y="2477880"/>
            <a:ext cx="10167840" cy="3693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Next LT Pro"/>
              </a:rPr>
              <a:t>Small camera module.</a:t>
            </a: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Next LT Pro"/>
              </a:rPr>
              <a:t>Integrated micro SD card socket.</a:t>
            </a: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Next LT Pro"/>
              </a:rPr>
              <a:t>Cost effective. </a:t>
            </a: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Next LT Pro"/>
              </a:rPr>
              <a:t>Nine GPIO pins.</a:t>
            </a: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venir Next LT Pro"/>
              </a:rPr>
              <a:t>Flash  LED.</a:t>
            </a: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96" name="Picture 2"/>
          <p:cNvPicPr/>
          <p:nvPr/>
        </p:nvPicPr>
        <p:blipFill>
          <a:blip r:embed="rId2"/>
          <a:stretch/>
        </p:blipFill>
        <p:spPr>
          <a:xfrm>
            <a:off x="7103160" y="2067480"/>
            <a:ext cx="4450320" cy="379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venir Next LT Pro"/>
              </a:rPr>
              <a:t>Pin diagram of Esp32-cam</a:t>
            </a:r>
          </a:p>
        </p:txBody>
      </p:sp>
      <p:pic>
        <p:nvPicPr>
          <p:cNvPr id="98" name="Content Placeholder 3"/>
          <p:cNvPicPr/>
          <p:nvPr/>
        </p:nvPicPr>
        <p:blipFill>
          <a:blip r:embed="rId2"/>
          <a:stretch/>
        </p:blipFill>
        <p:spPr>
          <a:xfrm>
            <a:off x="3361680" y="2639160"/>
            <a:ext cx="5676480" cy="337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79920" y="0"/>
            <a:ext cx="1331208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703080" y="2203920"/>
            <a:ext cx="10353240" cy="442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0" y="0"/>
            <a:ext cx="12312000" cy="690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1080000" y="2232000"/>
            <a:ext cx="10512000" cy="347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15640" y="548640"/>
            <a:ext cx="10167840" cy="117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0" y="0"/>
            <a:ext cx="12600000" cy="685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154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smart wearable safety gadget</dc:title>
  <dc:subject/>
  <dc:creator>Shweta Narula</dc:creator>
  <dc:description/>
  <cp:lastModifiedBy>hcl</cp:lastModifiedBy>
  <cp:revision>6</cp:revision>
  <dcterms:created xsi:type="dcterms:W3CDTF">2020-08-03T00:56:36Z</dcterms:created>
  <dcterms:modified xsi:type="dcterms:W3CDTF">2020-08-07T15:48:39Z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