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7" r:id="rId7"/>
    <p:sldId id="260" r:id="rId8"/>
    <p:sldId id="268" r:id="rId9"/>
    <p:sldId id="261" r:id="rId10"/>
    <p:sldId id="262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123.net/amazon/projects/LM358_op_amp.pdf" TargetMode="External"/><Relationship Id="rId2" Type="http://schemas.openxmlformats.org/officeDocument/2006/relationships/hyperlink" Target="https://www.electronicwings.com/arm7/lpc2148-timer-input-capture-m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onents101.com/ics/mct2e-phototransistor-optocoupler-ic#:~:text=MCT2E%20is%20a%20phototransistor%20Optocoupler,based%20on%20light%20(photon).&amp;text=This%20IC%20is%20used%20to,the%20other%20to%20Photo%2Dtransistor.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87D9C-E19B-4B8A-9E53-F6E395A08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en-US"/>
              <a:t>IOT Based Smart Wearable Gadget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2265-BBDD-4299-ADED-DD36D6287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r>
              <a:rPr lang="en-US"/>
              <a:t>Group 7:</a:t>
            </a:r>
          </a:p>
          <a:p>
            <a:r>
              <a:rPr lang="en-US"/>
              <a:t>Shweta(747925)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7D80F0-E0CE-4DCF-A32A-DB7CE73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4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2E9B-D57A-4692-A9F7-D7889626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5EF5-A66B-49D4-88EA-29902B67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T0CCR (Timer0 Capture Control Register)</a:t>
            </a:r>
          </a:p>
          <a:p>
            <a:r>
              <a:rPr lang="en-US" dirty="0"/>
              <a:t>Bit0- Capture on Rising Edge</a:t>
            </a:r>
          </a:p>
          <a:p>
            <a:pPr marL="0" indent="0">
              <a:buNone/>
            </a:pPr>
            <a:r>
              <a:rPr lang="en-US" dirty="0"/>
              <a:t>TC value will be loaded to capture register</a:t>
            </a:r>
          </a:p>
          <a:p>
            <a:pPr marL="0" indent="0">
              <a:buNone/>
            </a:pPr>
            <a:r>
              <a:rPr lang="en-US" dirty="0"/>
              <a:t>Bit1- Capture on Falling Edge</a:t>
            </a:r>
          </a:p>
          <a:p>
            <a:pPr marL="0" indent="0">
              <a:buNone/>
            </a:pPr>
            <a:r>
              <a:rPr lang="en-US" dirty="0"/>
              <a:t>Bit2-Interrupt on Capture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D0290-5BF1-4AF0-9508-252C7A9D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2" y="4823791"/>
            <a:ext cx="10459277" cy="180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0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852-55E3-4356-B656-8B33C8E5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D2ADAC-3262-43C4-B403-3872B406A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17784"/>
            <a:ext cx="12192000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6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EACF-EB00-48E0-A7C3-225B601F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594660-E34B-491C-8504-0A4DA7636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23" y="1631852"/>
            <a:ext cx="11896578" cy="52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1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74C8-BC44-4A53-86A6-D66AEE61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6F7295-39D0-470B-84D9-A17A24A4F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86" y="2057401"/>
            <a:ext cx="11924714" cy="46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D29D-8B53-40F7-9CCE-29EF3F48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4DCC36-A90C-40CE-9242-53EAC17D7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2" y="2475914"/>
            <a:ext cx="10325686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7094-1EDB-4D18-94EF-FBC92DAC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E8BA1D-4F81-4B16-8EA2-10EAC18D5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1758463"/>
            <a:ext cx="12009120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9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BC94-53A8-4895-8668-ADD5CC27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093B4-B4BF-4261-823F-49F7ED23B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" y="1871003"/>
            <a:ext cx="12023188" cy="49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F571-3960-43D7-A96B-1D6FA104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BC98F9-678A-4820-BEDE-E5C60DC4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06" y="2447778"/>
            <a:ext cx="10985694" cy="44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4C10-CA4E-45D5-B2CD-6FC23215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4254-C058-45E9-801D-D5445DEF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Wings(2019),LPC2148 Timer Input Capture Mode,</a:t>
            </a:r>
            <a:r>
              <a:rPr lang="en-US" dirty="0">
                <a:hlinkClick r:id="rId2"/>
              </a:rPr>
              <a:t> https://www.electronicwings.com/arm7/lpc2148-timer-input-capture-mode</a:t>
            </a:r>
            <a:endParaRPr lang="en-US" dirty="0"/>
          </a:p>
          <a:p>
            <a:r>
              <a:rPr lang="en-US" dirty="0"/>
              <a:t>Electronics123(2018),LM358(OPAMP),</a:t>
            </a:r>
            <a:r>
              <a:rPr lang="en-US" dirty="0">
                <a:hlinkClick r:id="rId3"/>
              </a:rPr>
              <a:t> http://www.electronics123.net/amazon/projects/LM358_op_amp.pdf</a:t>
            </a:r>
            <a:endParaRPr lang="en-US" dirty="0"/>
          </a:p>
          <a:p>
            <a:r>
              <a:rPr lang="en-US" dirty="0"/>
              <a:t>Components101(2018),MCT2E-Phototransistor Optocoupler IC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https://components101.com/ics/mct2e-phototransistor-optocoupler-ic#:~:text=MCT2E%20is%20a%20phototransistor%20Optocoupler,based%20on%20light%20(photon).&amp;text=This%20IC%20is%20used%20to,the%20other%20to%20Photo%2Dtransistor.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B668-9BE9-4D9B-B862-C54256D7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FFFF-A868-436C-A067-918AA49E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6278"/>
            <a:ext cx="10820400" cy="4522407"/>
          </a:xfr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/>
              <a:t>Interfacing of Pulse Rate Sensor with LPC2148</a:t>
            </a:r>
          </a:p>
        </p:txBody>
      </p:sp>
    </p:spTree>
    <p:extLst>
      <p:ext uri="{BB962C8B-B14F-4D97-AF65-F5344CB8AC3E}">
        <p14:creationId xmlns:p14="http://schemas.microsoft.com/office/powerpoint/2010/main" val="33591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5D27-9915-4390-BB93-51957A36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C541-DE0A-4973-9853-5FC5AC1B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/>
              <a:t>In panic situation, Pulse Rate is higher than normal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A value is set as threshold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When pulse rate goes higher than that ,Device get enabled automatically.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3E316-B961-46F4-BFD8-5060C2B9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1711065"/>
            <a:ext cx="3644962" cy="35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1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F061-146D-4415-BDAB-6CA1D292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Concepts used…..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1877-7FE5-4DC2-B44E-CC3855F0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Normally when pulse is not </a:t>
            </a:r>
            <a:r>
              <a:rPr lang="en-US" dirty="0" err="1"/>
              <a:t>there,means</a:t>
            </a:r>
            <a:r>
              <a:rPr lang="en-US" dirty="0"/>
              <a:t> not attached to body ,this sensor gives DC value of  around 2.6V</a:t>
            </a:r>
          </a:p>
          <a:p>
            <a:r>
              <a:rPr lang="en-US" dirty="0"/>
              <a:t>When attached It goes </a:t>
            </a:r>
            <a:r>
              <a:rPr lang="en-US" dirty="0" err="1"/>
              <a:t>upto</a:t>
            </a:r>
            <a:r>
              <a:rPr lang="en-US" dirty="0"/>
              <a:t> around 3.6 and low continuously.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9A24C-8AD2-4D7B-8844-D4CDDDB0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1211400"/>
            <a:ext cx="3644962" cy="4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A6D70-0AB3-4787-B675-21A8DF4A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Continued……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D033-1471-491A-882F-76BB65DC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Here op-amp is used as differential amplifier .It gives output as series of pulses having high voltage as 3.7 and low as around 0.6 v.</a:t>
            </a:r>
          </a:p>
          <a:p>
            <a:r>
              <a:rPr lang="en-US" sz="1600" dirty="0"/>
              <a:t>To bring it more accurate an optocoupler is used to get a square wave of  3.7 voltage and low voltage as 0.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3B3D6-B137-4C2E-BF5F-44EFA2DF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375351"/>
            <a:ext cx="6533501" cy="42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4BF1-D996-414B-B653-95D011B2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6609"/>
            <a:ext cx="8610600" cy="1069145"/>
          </a:xfrm>
        </p:spPr>
        <p:txBody>
          <a:bodyPr/>
          <a:lstStyle/>
          <a:p>
            <a:r>
              <a:rPr lang="en-US" dirty="0"/>
              <a:t>Schematic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B77D29-7513-4DFE-9087-F26C1D855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96" y="886265"/>
            <a:ext cx="11022750" cy="59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75DA-FF9A-4151-9F36-408B87C0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Registers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A0DFF3-127C-4F03-8C03-EE3459FA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T0IR(Timer 0 Interrupt Register)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8-Bit Read Write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Interrupt generated, Corresponding bit will be high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064FC-CD43-4D86-A779-118F2125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3749421"/>
            <a:ext cx="9329530" cy="147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3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B646-853B-4CE8-94AA-F8CA439B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A92A-DEDE-480E-A384-1B57328B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T0TCR(Timer0 Timer Control Register)</a:t>
            </a:r>
          </a:p>
          <a:p>
            <a:r>
              <a:rPr lang="en-US" dirty="0"/>
              <a:t>8- bit Read-Write Register</a:t>
            </a:r>
          </a:p>
          <a:p>
            <a:r>
              <a:rPr lang="en-US" dirty="0"/>
              <a:t>Control the operation of Timer Counter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3DE80-8FFA-4970-B966-B2E4A5D2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94" y="3879366"/>
            <a:ext cx="10041006" cy="15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3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03B5-D748-4EA1-B6E8-D979B12C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A050-7331-4538-AFC3-1FCD1E8F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TOCR0-T0CR3</a:t>
            </a:r>
          </a:p>
          <a:p>
            <a:r>
              <a:rPr lang="en-US" dirty="0"/>
              <a:t>32 Bit Read Only Register</a:t>
            </a:r>
          </a:p>
          <a:p>
            <a:r>
              <a:rPr lang="en-US" dirty="0"/>
              <a:t>1 Pin-1 Capture Register</a:t>
            </a:r>
          </a:p>
          <a:p>
            <a:r>
              <a:rPr lang="en-US" dirty="0"/>
              <a:t>Loaded with TC value on Specific Event</a:t>
            </a:r>
          </a:p>
          <a:p>
            <a:r>
              <a:rPr lang="en-US" dirty="0"/>
              <a:t>CCR decides Whether This function is active and on which event it will take place</a:t>
            </a:r>
          </a:p>
        </p:txBody>
      </p:sp>
    </p:spTree>
    <p:extLst>
      <p:ext uri="{BB962C8B-B14F-4D97-AF65-F5344CB8AC3E}">
        <p14:creationId xmlns:p14="http://schemas.microsoft.com/office/powerpoint/2010/main" val="24112870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356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</vt:lpstr>
      <vt:lpstr>Vapor Trail</vt:lpstr>
      <vt:lpstr>IOT Based Smart Wearable Gadget</vt:lpstr>
      <vt:lpstr>Task </vt:lpstr>
      <vt:lpstr>Introduction</vt:lpstr>
      <vt:lpstr>Concepts used…..</vt:lpstr>
      <vt:lpstr>Continued……</vt:lpstr>
      <vt:lpstr>Schematic Diagram</vt:lpstr>
      <vt:lpstr>Important Registers</vt:lpstr>
      <vt:lpstr>Continued..</vt:lpstr>
      <vt:lpstr>Continued…</vt:lpstr>
      <vt:lpstr>CoNtinued</vt:lpstr>
      <vt:lpstr>Coding</vt:lpstr>
      <vt:lpstr>Continued….</vt:lpstr>
      <vt:lpstr>Continued</vt:lpstr>
      <vt:lpstr>PowerPoint Presentation</vt:lpstr>
      <vt:lpstr>Continued</vt:lpstr>
      <vt:lpstr>Continued</vt:lpstr>
      <vt:lpstr>Continued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Smart Wearable Gadget</dc:title>
  <dc:creator>Shweta Gulati</dc:creator>
  <cp:lastModifiedBy>Shweta Gulati</cp:lastModifiedBy>
  <cp:revision>3</cp:revision>
  <dcterms:created xsi:type="dcterms:W3CDTF">2020-07-20T03:17:01Z</dcterms:created>
  <dcterms:modified xsi:type="dcterms:W3CDTF">2020-07-20T03:40:47Z</dcterms:modified>
</cp:coreProperties>
</file>