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33" r:id="rId3"/>
    <p:sldId id="348" r:id="rId4"/>
    <p:sldId id="349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56" r:id="rId13"/>
    <p:sldId id="357" r:id="rId14"/>
    <p:sldId id="3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7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wings.com/arm7/lpc2148-uart0" TargetMode="External"/><Relationship Id="rId2" Type="http://schemas.openxmlformats.org/officeDocument/2006/relationships/hyperlink" Target="https://www.elprocus.com/gsm-architecture-features-w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betronicx.com/tutorials/microcontrollers/lpc2148/gsm-interfacing-with-lpc214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xmlns="" id="{031EA4A4-5D79-4817-B146-24029A2F3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896" y="771987"/>
            <a:ext cx="4842344" cy="3554510"/>
          </a:xfrm>
        </p:spPr>
        <p:txBody>
          <a:bodyPr anchor="b">
            <a:normAutofit/>
          </a:bodyPr>
          <a:lstStyle/>
          <a:p>
            <a:pPr algn="just"/>
            <a:r>
              <a:rPr lang="en-US" sz="4800" dirty="0">
                <a:solidFill>
                  <a:schemeClr val="accent1"/>
                </a:solidFill>
              </a:rPr>
              <a:t>IOT based smart wearable safety gadget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4872922"/>
            <a:ext cx="4511040" cy="1673651"/>
          </a:xfrm>
        </p:spPr>
        <p:txBody>
          <a:bodyPr>
            <a:normAutofit/>
          </a:bodyPr>
          <a:lstStyle/>
          <a:p>
            <a:r>
              <a:rPr lang="en-US" sz="2000" dirty="0"/>
              <a:t>Group-7</a:t>
            </a:r>
          </a:p>
          <a:p>
            <a:r>
              <a:rPr lang="en-US" sz="2000" dirty="0" smtClean="0"/>
              <a:t>Ronak</a:t>
            </a:r>
            <a:r>
              <a:rPr lang="en-US" sz="2000" dirty="0" smtClean="0"/>
              <a:t>k</a:t>
            </a:r>
            <a:r>
              <a:rPr lang="en-US" sz="2000" dirty="0" smtClean="0"/>
              <a:t>umar Sharma(c0747019)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xmlns="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1317308" y="625682"/>
            <a:ext cx="5573822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B73374-FDFF-49D4-9E6C-471CD9DF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CCFCC16-22D6-41C0-BC47-4064447C3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" y="2902226"/>
            <a:ext cx="9040295" cy="18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02C6A-A444-4D31-BCB5-24705E1F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gsm.c</a:t>
            </a:r>
            <a:r>
              <a:rPr lang="en-US" dirty="0"/>
              <a:t> file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B926F56-A34A-4DD1-96B6-E23EC4D81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931445"/>
            <a:ext cx="11420856" cy="33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5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DED85-1D47-468D-9388-A9F65FB1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Hardware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DCAA7A5-FE90-4936-9371-836032F6F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249" y="2199861"/>
            <a:ext cx="9236765" cy="41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2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4126C-49C1-487A-9900-3DA649D0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AF655AA-03ED-4655-A410-7CD55FBB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329" y="2305879"/>
            <a:ext cx="8719931" cy="42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781AA-962D-4E35-AAF4-B3AB2371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30421E-8F59-484D-86D1-E961CDBD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Elprocus</a:t>
            </a:r>
            <a:r>
              <a:rPr lang="en-US" sz="2400" dirty="0" smtClean="0"/>
              <a:t>.(2020).GSM-</a:t>
            </a:r>
            <a:r>
              <a:rPr lang="en-US" sz="2400" dirty="0" err="1" smtClean="0"/>
              <a:t>Architecture,features,working</a:t>
            </a:r>
            <a:r>
              <a:rPr lang="en-US" sz="2400" dirty="0" smtClean="0"/>
              <a:t>.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smtClean="0">
                <a:hlinkClick r:id="rId2"/>
              </a:rPr>
              <a:t>https://www.elprocus.com/gsm-architecture-features-working/</a:t>
            </a:r>
            <a:endParaRPr lang="en-US" sz="2400" dirty="0" smtClean="0"/>
          </a:p>
          <a:p>
            <a:pPr algn="just"/>
            <a:r>
              <a:rPr lang="en-US" sz="2400" dirty="0"/>
              <a:t>LPC2148 </a:t>
            </a:r>
            <a:r>
              <a:rPr lang="en-US" sz="2400" dirty="0" smtClean="0"/>
              <a:t>UART0 by </a:t>
            </a:r>
            <a:r>
              <a:rPr lang="en-US" sz="2400" dirty="0" err="1" smtClean="0"/>
              <a:t>electronicwings</a:t>
            </a:r>
            <a:r>
              <a:rPr lang="en-US" sz="2400" dirty="0" smtClean="0"/>
              <a:t> </a:t>
            </a:r>
          </a:p>
          <a:p>
            <a:pPr marL="0" indent="0" algn="just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www.electronicwings.com/arm7/lpc2148-uart0</a:t>
            </a:r>
            <a:r>
              <a:rPr lang="en-US" sz="2400" dirty="0" smtClean="0"/>
              <a:t>                                                                                  </a:t>
            </a:r>
            <a:endParaRPr lang="en-US" sz="2400" dirty="0"/>
          </a:p>
          <a:p>
            <a:pPr lvl="0" algn="just"/>
            <a:r>
              <a:rPr lang="en-US" sz="2400" dirty="0" smtClean="0"/>
              <a:t>EmbeTronicX-LPC2148-GSM </a:t>
            </a:r>
            <a:r>
              <a:rPr lang="en-US" sz="2400" dirty="0"/>
              <a:t>Interfacing</a:t>
            </a:r>
          </a:p>
          <a:p>
            <a:pPr marL="0" lvl="0" indent="0" algn="just">
              <a:buNone/>
            </a:pPr>
            <a:r>
              <a:rPr lang="en-US" sz="2400" dirty="0"/>
              <a:t>   </a:t>
            </a:r>
            <a:r>
              <a:rPr lang="en-US" sz="2400" dirty="0">
                <a:hlinkClick r:id="rId4"/>
              </a:rPr>
              <a:t>https://embetronicx.com/tutorials/microcontrollers/lpc2148/gsm-interfacing-with-lpc2148/</a:t>
            </a:r>
            <a:endParaRPr lang="en-US" sz="2400" dirty="0"/>
          </a:p>
          <a:p>
            <a:pPr marL="0" lvl="0" indent="0" algn="just">
              <a:buNone/>
            </a:pPr>
            <a:endParaRPr lang="en-US" sz="2400" u="sng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1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8CC583-7826-4DE6-B199-DDCE7C1B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20" y="946205"/>
            <a:ext cx="10168128" cy="540158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Interfacing of GSM with LPC2148</a:t>
            </a:r>
          </a:p>
        </p:txBody>
      </p:sp>
    </p:spTree>
    <p:extLst>
      <p:ext uri="{BB962C8B-B14F-4D97-AF65-F5344CB8AC3E}">
        <p14:creationId xmlns:p14="http://schemas.microsoft.com/office/powerpoint/2010/main" val="378272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3D252-4DE5-4BA0-95AF-E1F97A3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77B46E-692B-41A8-8B79-20F54FA04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Mobile communication system.</a:t>
            </a:r>
          </a:p>
          <a:p>
            <a:r>
              <a:rPr lang="en-US" dirty="0"/>
              <a:t>Services- sending messages and making</a:t>
            </a:r>
          </a:p>
          <a:p>
            <a:pPr marL="0" indent="0">
              <a:buNone/>
            </a:pPr>
            <a:r>
              <a:rPr lang="en-US" dirty="0"/>
              <a:t> calls.</a:t>
            </a:r>
          </a:p>
          <a:p>
            <a:r>
              <a:rPr lang="en-US" dirty="0"/>
              <a:t>Operating frequency bands – 850MHZ,900MHZ,1800MHZ,1900MHZ</a:t>
            </a:r>
          </a:p>
          <a:p>
            <a:r>
              <a:rPr lang="en-US" dirty="0"/>
              <a:t>Carry capacity -64kpbps-120Mbps</a:t>
            </a:r>
          </a:p>
          <a:p>
            <a:r>
              <a:rPr lang="en-US" dirty="0"/>
              <a:t>Work on AT commands.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7EADE7-5381-4275-9606-73B99FD0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310" y="2327910"/>
            <a:ext cx="3886200" cy="3981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605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4B506-73D7-4D52-9E65-51763A89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Schematic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8889A13-0ADF-4986-958A-2053B977E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7" y="2173357"/>
            <a:ext cx="10999305" cy="44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0AB00-A0FC-4777-A882-B7BA843B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Coding(</a:t>
            </a:r>
            <a:r>
              <a:rPr lang="en-US"/>
              <a:t>gsm.h</a:t>
            </a:r>
            <a:r>
              <a:rPr lang="en-US" dirty="0"/>
              <a:t> file)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5D78E23-E081-4190-A028-4DB312C3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352" y="2139484"/>
            <a:ext cx="10557296" cy="44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8BBCD-AEAD-4288-A188-C4481C7C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240004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Continued…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8E566DA-F4F2-452A-95A6-1BE96761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52" y="1397671"/>
            <a:ext cx="11153803" cy="54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1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550BE34-C2B8-49B8-8519-67A8CAD51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AF2305-B010-46CA-919F-37D5EB9F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Continued…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041A01-3E26-4A47-BC8D-8D2D2D58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16366"/>
            <a:ext cx="11164824" cy="32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8B141-59C9-49FF-9A79-DCA702F9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Continued….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665CA13-F1E6-427F-8026-75CE6D77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560086"/>
            <a:ext cx="11420856" cy="39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4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77BF2-00CA-4E90-998F-2E929147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Continued…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A6A58D8-E1B6-451D-AC2A-F155CF498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03095"/>
            <a:ext cx="11420856" cy="36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757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88</Words>
  <Application>Microsoft Office PowerPoint</Application>
  <PresentationFormat>Custom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AccentBoxVTI</vt:lpstr>
      <vt:lpstr>IOT based smart wearable safety gadget</vt:lpstr>
      <vt:lpstr>Interfacing of GSM with LPC2148</vt:lpstr>
      <vt:lpstr>GSM</vt:lpstr>
      <vt:lpstr>Schematic design</vt:lpstr>
      <vt:lpstr>Coding(gsm.h file)</vt:lpstr>
      <vt:lpstr>Continued…</vt:lpstr>
      <vt:lpstr>Continued…</vt:lpstr>
      <vt:lpstr>Continued….</vt:lpstr>
      <vt:lpstr>Continued…</vt:lpstr>
      <vt:lpstr>Continued…</vt:lpstr>
      <vt:lpstr>gsm.c file</vt:lpstr>
      <vt:lpstr>Hardware Implementation</vt:lpstr>
      <vt:lpstr>Results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smart wearable safety gadget</dc:title>
  <dc:creator>Shweta Narula</dc:creator>
  <cp:lastModifiedBy>HP</cp:lastModifiedBy>
  <cp:revision>3</cp:revision>
  <dcterms:created xsi:type="dcterms:W3CDTF">2020-08-09T19:33:10Z</dcterms:created>
  <dcterms:modified xsi:type="dcterms:W3CDTF">2020-08-09T19:59:31Z</dcterms:modified>
</cp:coreProperties>
</file>