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note.org/mod/page/view.php?id=374" TargetMode="External"/><Relationship Id="rId2" Type="http://schemas.openxmlformats.org/officeDocument/2006/relationships/hyperlink" Target="https://embetronicx.com/tutorials/microcontrollers/lpc2148/gps-interfacing-with-lpc214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procus.com/arm7-based-lpc2148-microcontroller-pin-configur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ED84-1FEC-468B-9358-9AFBBEDD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Based Smart Wearable Gadget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41595-0E87-4E3A-9F21-ECBA8BDA8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Group 7</a:t>
            </a:r>
          </a:p>
          <a:p>
            <a:r>
              <a:rPr lang="en-US" dirty="0"/>
              <a:t>Shweta(747925)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0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825E-E6FD-4930-A93E-0D3D888D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E9FA1-61AB-42E1-9084-41F25D0E9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4" y="2236763"/>
            <a:ext cx="10584613" cy="44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3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01EB-125F-4F52-9E10-3A44FC37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89DB52-E03D-4739-ACF1-FD929BF5A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0" y="1643270"/>
            <a:ext cx="10455965" cy="51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5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59DA-4CC0-4667-B7A9-FD4FB480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2D9D76-605D-4E6A-A340-015249E6E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265" y="2293034"/>
            <a:ext cx="10860258" cy="39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1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E55E-9627-44FE-9EBE-5B03697C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1668D0-6D8D-447B-9776-2D9C6F8B8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13" y="2199861"/>
            <a:ext cx="10053498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A55-696E-4B4F-9F47-74F9C213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1250-F285-4F1F-9630-E6BB5259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202449" cy="4138061"/>
          </a:xfrm>
        </p:spPr>
        <p:txBody>
          <a:bodyPr>
            <a:normAutofit/>
          </a:bodyPr>
          <a:lstStyle/>
          <a:p>
            <a:r>
              <a:rPr lang="en-US" dirty="0"/>
              <a:t>EmbeTronicX,LPC2148-GPS Interfacing </a:t>
            </a:r>
            <a:r>
              <a:rPr lang="en-US" dirty="0">
                <a:hlinkClick r:id="rId2"/>
              </a:rPr>
              <a:t>https://embetronicx.com/tutorials/microcontrollers/lpc2148/gps-interfacing-with-lpc2148/</a:t>
            </a:r>
            <a:endParaRPr lang="en-US" dirty="0"/>
          </a:p>
          <a:p>
            <a:r>
              <a:rPr lang="en-US" dirty="0" err="1"/>
              <a:t>WikiNote</a:t>
            </a:r>
            <a:r>
              <a:rPr lang="en-US" dirty="0"/>
              <a:t>[2020], GPS Module Interfacing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https://www.wikinote.org/mod/page/view.php?id=374</a:t>
            </a:r>
            <a:endParaRPr lang="en-US" dirty="0"/>
          </a:p>
          <a:p>
            <a:r>
              <a:rPr lang="en-US" dirty="0"/>
              <a:t>Elprocus,ARM7 Based (LPC2148) Microcontroller Pin Configuration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https://www.elprocus.com/arm7-based-lpc2148-microcontroller-pin-configuration/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5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17C8-414D-4402-A8E0-94192346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112E-A581-46AD-BE0F-6C83FB5E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/>
              <a:t>INTERFACING OF GPS MODULE WITH LPC2148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4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FF86CC-9BB6-42F8-88E5-1A977928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20" y="9526"/>
            <a:ext cx="4162806" cy="1411288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9843E-2F27-4083-9453-7ED8092198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04" r="-2" b="-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6B9C-249D-483A-9252-AACCADA3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807" y="1644650"/>
            <a:ext cx="4529518" cy="41465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Once device gets enabled, Live Location of person is sent to preregistered contacts.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GPS(Global Positioning Satellite) receiver provide information related to location of person which is very beneficial.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With signals from satellites(3 or more),it can determine 2D position on Ground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And if get signals from 4 or more satellites , it can provide 3D position(Latitude, Longitude and Elevation)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2200" dirty="0"/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3866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2565-8534-4E36-923E-D3E54FE8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GPS Data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2CD3E-F7AC-4806-90A0-A01D529D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" y="2261221"/>
            <a:ext cx="6625883" cy="444906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B846-94C7-496E-96DE-D39DD0AB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8252" y="2249486"/>
            <a:ext cx="4782200" cy="4449067"/>
          </a:xfrm>
        </p:spPr>
        <p:txBody>
          <a:bodyPr>
            <a:normAutofit/>
          </a:bodyPr>
          <a:lstStyle/>
          <a:p>
            <a:r>
              <a:rPr lang="en-US" dirty="0"/>
              <a:t>Normally , output is shown as:-</a:t>
            </a:r>
          </a:p>
          <a:p>
            <a:r>
              <a:rPr lang="en-US" dirty="0"/>
              <a:t>If contents missing b/w commas, that means signal is not proper</a:t>
            </a:r>
          </a:p>
          <a:p>
            <a:r>
              <a:rPr lang="en-US" dirty="0"/>
              <a:t>Such sentences are called NMEA ,Which has different types.</a:t>
            </a:r>
          </a:p>
          <a:p>
            <a:r>
              <a:rPr lang="en-US" dirty="0"/>
              <a:t> And the information we look for is available in $ GPRMC or $GNRMC Sentence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0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BD9C-F047-4555-A4F0-CCD517E2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2278"/>
            <a:ext cx="9905998" cy="1537252"/>
          </a:xfrm>
        </p:spPr>
        <p:txBody>
          <a:bodyPr/>
          <a:lstStyle/>
          <a:p>
            <a:r>
              <a:rPr lang="en-US" dirty="0"/>
              <a:t>Explanation of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2E5D-940D-43DF-858F-4EF2E59B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9530"/>
            <a:ext cx="9905999" cy="4081671"/>
          </a:xfrm>
        </p:spPr>
        <p:txBody>
          <a:bodyPr/>
          <a:lstStyle/>
          <a:p>
            <a:r>
              <a:rPr lang="en-US" dirty="0"/>
              <a:t>With proper signal , data is like: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8D0C7-01B0-4A26-A5A4-52FC2AC1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2" y="2213114"/>
            <a:ext cx="10654748" cy="689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9ABB6E-101B-4CB7-9E0E-5AD03BF6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2" y="2902228"/>
            <a:ext cx="10654748" cy="36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2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76A3-2605-41FC-A98A-70975347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E8BAEB-5AC6-49C6-9264-7EDDE9AE6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671" y="1536149"/>
            <a:ext cx="10076740" cy="49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E967-0C68-4776-8E9A-E7849C09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8050"/>
            <a:ext cx="9905998" cy="1315328"/>
          </a:xfrm>
        </p:spPr>
        <p:txBody>
          <a:bodyPr/>
          <a:lstStyle/>
          <a:p>
            <a:r>
              <a:rPr lang="en-US" dirty="0"/>
              <a:t>IMPORTANT FILE FOR CODING(</a:t>
            </a:r>
            <a:r>
              <a:rPr lang="en-US" dirty="0" err="1"/>
              <a:t>serial.c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46B2C4-35CD-4379-83C3-E2D8E64DC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1772529"/>
            <a:ext cx="11099409" cy="48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0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5B6B-CD3F-49F2-A797-45D2C7B7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23E96-7ACC-49EE-9660-BEFF5D755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61322"/>
            <a:ext cx="10666274" cy="42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5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9B70-003B-4489-A422-E7A7AAB5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File for coding(</a:t>
            </a:r>
            <a:r>
              <a:rPr lang="en-US" dirty="0" err="1"/>
              <a:t>main.c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58B0-D5EF-4E8B-B07F-B235599B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84030-F06B-45A6-8AC2-2A51FE81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966912"/>
            <a:ext cx="10043423" cy="46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96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5380</TotalTime>
  <Words>250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Circuit</vt:lpstr>
      <vt:lpstr>IOT Based Smart Wearable Gadget</vt:lpstr>
      <vt:lpstr>TASK</vt:lpstr>
      <vt:lpstr>Introduction</vt:lpstr>
      <vt:lpstr>GPS Data Format</vt:lpstr>
      <vt:lpstr>Explanation of Fields</vt:lpstr>
      <vt:lpstr>Interfacing</vt:lpstr>
      <vt:lpstr>IMPORTANT FILE FOR CODING(serial.c)</vt:lpstr>
      <vt:lpstr>Continued…</vt:lpstr>
      <vt:lpstr>Main File for coding(main.c)</vt:lpstr>
      <vt:lpstr>Continued…..</vt:lpstr>
      <vt:lpstr>Continued….</vt:lpstr>
      <vt:lpstr>Continued…..</vt:lpstr>
      <vt:lpstr>Continued……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Smart Wearable Gadget</dc:title>
  <dc:creator>Shweta Gulati</dc:creator>
  <cp:lastModifiedBy>Shweta Gulati</cp:lastModifiedBy>
  <cp:revision>9</cp:revision>
  <dcterms:created xsi:type="dcterms:W3CDTF">2020-07-27T03:08:11Z</dcterms:created>
  <dcterms:modified xsi:type="dcterms:W3CDTF">2020-07-31T04:06:53Z</dcterms:modified>
</cp:coreProperties>
</file>