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33" r:id="rId3"/>
    <p:sldId id="348" r:id="rId4"/>
    <p:sldId id="349" r:id="rId5"/>
    <p:sldId id="355" r:id="rId6"/>
    <p:sldId id="356" r:id="rId7"/>
    <p:sldId id="357" r:id="rId8"/>
    <p:sldId id="358" r:id="rId9"/>
    <p:sldId id="359" r:id="rId10"/>
    <p:sldId id="360" r:id="rId11"/>
    <p:sldId id="352" r:id="rId12"/>
    <p:sldId id="353" r:id="rId13"/>
    <p:sldId id="339" r:id="rId14"/>
    <p:sldId id="354" r:id="rId15"/>
    <p:sldId id="3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87242" TargetMode="External"/><Relationship Id="rId2" Type="http://schemas.openxmlformats.org/officeDocument/2006/relationships/hyperlink" Target="https://dronebotworkshop.com/esp32-cam-intr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896" y="771987"/>
            <a:ext cx="4842344" cy="3554510"/>
          </a:xfrm>
        </p:spPr>
        <p:txBody>
          <a:bodyPr anchor="b">
            <a:normAutofit/>
          </a:bodyPr>
          <a:lstStyle/>
          <a:p>
            <a:pPr algn="just"/>
            <a:r>
              <a:rPr lang="en-US" sz="4800" dirty="0">
                <a:solidFill>
                  <a:schemeClr val="accent1"/>
                </a:solidFill>
              </a:rPr>
              <a:t>IOT based smart wearable safety gadget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4872922"/>
            <a:ext cx="4511040" cy="1673651"/>
          </a:xfrm>
        </p:spPr>
        <p:txBody>
          <a:bodyPr>
            <a:normAutofit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/>
              <a:t>Amandeep Kaur(748434)</a:t>
            </a:r>
          </a:p>
          <a:p>
            <a:endParaRPr lang="en-US" sz="20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1317308" y="625682"/>
            <a:ext cx="5573822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4705-C072-4673-9394-9339B0AA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168128" cy="1179576"/>
          </a:xfrm>
        </p:spPr>
        <p:txBody>
          <a:bodyPr/>
          <a:lstStyle/>
          <a:p>
            <a:r>
              <a:rPr lang="en-US" dirty="0"/>
              <a:t>	Schematic Design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C192A-A202-4E7A-8180-600832E1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179576"/>
            <a:ext cx="11198087" cy="53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6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24C4-20B3-4C00-BEEA-2A2F8734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E1DA6-D442-4F07-8AA4-1D55F170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29" y="2027583"/>
            <a:ext cx="11290853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6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2EF39-CDA5-40C0-AD07-B5D3973EB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47" y="2107095"/>
            <a:ext cx="10893288" cy="4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6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52A1-984F-48A1-9A04-F2D94E22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Hardware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1925D-000B-4F31-B573-E7B03AB2B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76" y="2164399"/>
            <a:ext cx="4372150" cy="4250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4328D-D74A-4FDF-A14A-9D7E3C89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2" y="2164399"/>
            <a:ext cx="3687744" cy="4250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E5935-C041-4A6D-9ACD-4344C1A0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887" y="2164399"/>
            <a:ext cx="3791189" cy="4250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703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0CB0-18AF-4BCF-B477-B9C5D5D2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17EFF-80A2-4AA1-9B92-7D8B4C85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7" y="2152029"/>
            <a:ext cx="7116417" cy="40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81AA-962D-4E35-AAF4-B3AB2371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0421E-8F59-484D-86D1-E961CDBD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Dronebot</a:t>
            </a:r>
            <a:r>
              <a:rPr lang="en-US" sz="2400" dirty="0"/>
              <a:t> Workshop(2020).Getting started with ESP32-CAM. </a:t>
            </a:r>
            <a:r>
              <a:rPr lang="en-US" sz="2400" dirty="0">
                <a:hlinkClick r:id="rId2"/>
              </a:rPr>
              <a:t>https://dronebotworkshop.com/esp32-cam-intro/</a:t>
            </a:r>
            <a:endParaRPr lang="en-US" sz="2400" dirty="0"/>
          </a:p>
          <a:p>
            <a:endParaRPr lang="en-US" sz="2400" dirty="0"/>
          </a:p>
          <a:p>
            <a:pPr lvl="0"/>
            <a:r>
              <a:rPr lang="en-US" sz="2400" dirty="0"/>
              <a:t>Tejonidhi.M.R.,</a:t>
            </a:r>
            <a:r>
              <a:rPr lang="en-US" sz="2400" dirty="0" err="1"/>
              <a:t>Dyana</a:t>
            </a:r>
            <a:r>
              <a:rPr lang="en-US" sz="2400" dirty="0"/>
              <a:t>. </a:t>
            </a:r>
            <a:r>
              <a:rPr lang="en-US" sz="2400" dirty="0" err="1"/>
              <a:t>M.K.Aishwarya</a:t>
            </a:r>
            <a:r>
              <a:rPr lang="en-US" sz="2400" dirty="0"/>
              <a:t>, </a:t>
            </a:r>
            <a:r>
              <a:rPr lang="en-US" sz="2400" dirty="0" err="1"/>
              <a:t>Nagamma.H</a:t>
            </a:r>
            <a:r>
              <a:rPr lang="en-US" sz="2400" dirty="0"/>
              <a:t>., </a:t>
            </a:r>
            <a:r>
              <a:rPr lang="en-US" sz="2400" dirty="0" err="1"/>
              <a:t>Chaithara.K.S</a:t>
            </a:r>
            <a:r>
              <a:rPr lang="en-US" sz="2400" dirty="0"/>
              <a:t>. (2019),IOT based smart </a:t>
            </a:r>
            <a:r>
              <a:rPr lang="en-US" sz="2400" dirty="0" err="1"/>
              <a:t>secuirty</a:t>
            </a:r>
            <a:r>
              <a:rPr lang="en-US" sz="2400" dirty="0"/>
              <a:t> gadget for women’s safety, International Conference on Advance in Information Technology. </a:t>
            </a:r>
            <a:r>
              <a:rPr lang="en-US" sz="2400" u="sng" dirty="0">
                <a:hlinkClick r:id="rId3"/>
              </a:rPr>
              <a:t>https://ieeexplore.ieee.org/document/8987242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1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C583-7826-4DE6-B199-DDCE7C1B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20" y="946205"/>
            <a:ext cx="10168128" cy="540158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Interfacing of ESP32-CAM with LPC2148</a:t>
            </a:r>
          </a:p>
        </p:txBody>
      </p:sp>
    </p:spTree>
    <p:extLst>
      <p:ext uri="{BB962C8B-B14F-4D97-AF65-F5344CB8AC3E}">
        <p14:creationId xmlns:p14="http://schemas.microsoft.com/office/powerpoint/2010/main" val="378272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D252-4DE5-4BA0-95AF-E1F97A3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ESP32-CAM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B46E-692B-41A8-8B79-20F54FA0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camera module.</a:t>
            </a:r>
          </a:p>
          <a:p>
            <a:r>
              <a:rPr lang="en-US" dirty="0"/>
              <a:t>Integrated micro SD card socket.</a:t>
            </a:r>
          </a:p>
          <a:p>
            <a:r>
              <a:rPr lang="en-US" dirty="0"/>
              <a:t>Cost effective. </a:t>
            </a:r>
          </a:p>
          <a:p>
            <a:r>
              <a:rPr lang="en-US" dirty="0"/>
              <a:t>Nine GPIO pins.</a:t>
            </a:r>
          </a:p>
          <a:p>
            <a:r>
              <a:rPr lang="en-US" dirty="0"/>
              <a:t>Flash  LED.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996C48-087A-4344-8F12-746B2659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65" y="2067339"/>
            <a:ext cx="4450693" cy="37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5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B506-73D7-4D52-9E65-51763A89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diagram of Esp32-cam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D52DB-50DF-406A-9147-774751E7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531" y="2639219"/>
            <a:ext cx="5676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5C82D-80B5-41EE-9A69-54314AC7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357809"/>
            <a:ext cx="11396869" cy="62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1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004282-892F-47C0-B1D1-27D7CAE8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419225"/>
            <a:ext cx="11237843" cy="51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527A5E-F4D3-49BD-8D31-38D10E55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1095374"/>
            <a:ext cx="11184835" cy="55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9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97974-31A0-497C-A4B8-C0B9DDAF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1085850"/>
            <a:ext cx="11131826" cy="51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B887-B943-49DE-911F-FE539B73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0" y="662610"/>
            <a:ext cx="11489635" cy="58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7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8473</TotalTime>
  <Words>123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IOT based smart wearable safety gadget</vt:lpstr>
      <vt:lpstr>Interfacing of ESP32-CAM with LPC2148</vt:lpstr>
      <vt:lpstr>ESP32-CAM</vt:lpstr>
      <vt:lpstr>Pin diagram of Esp32-cam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Schematic Design </vt:lpstr>
      <vt:lpstr>Coding</vt:lpstr>
      <vt:lpstr>PowerPoint Presentation</vt:lpstr>
      <vt:lpstr>Hardware implementation</vt:lpstr>
      <vt:lpstr>Results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in real time linux embedded based system</dc:title>
  <dc:creator>hcl</dc:creator>
  <cp:lastModifiedBy>hcl</cp:lastModifiedBy>
  <cp:revision>75</cp:revision>
  <dcterms:created xsi:type="dcterms:W3CDTF">2020-05-31T19:51:51Z</dcterms:created>
  <dcterms:modified xsi:type="dcterms:W3CDTF">2020-08-02T15:50:08Z</dcterms:modified>
</cp:coreProperties>
</file>