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3E0-F160-4D79-8DEA-8F153FD970D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32D9-3E16-4E1B-8FB2-E0DB45AF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mbetronicx.com/tutorials/rtos/freertos/freertos-porting-for-lpc2148-using-keil/am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mbetronicx.com/wp-content/uploads/2017/06/22-1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008" y="771987"/>
            <a:ext cx="4625672" cy="3554510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IOT based Smart wearable safety gadget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1208" y="4872923"/>
            <a:ext cx="4168472" cy="16736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Group-7</a:t>
            </a:r>
          </a:p>
          <a:p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Ronakkumar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Sharma(747019</a:t>
            </a:r>
            <a:r>
              <a:rPr lang="en-US" sz="2000" dirty="0"/>
              <a:t>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298323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447261" y="625683"/>
            <a:ext cx="3796748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7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fontAlgn="base"/>
            <a:r>
              <a:rPr lang="en-US" dirty="0"/>
              <a:t>After that following files are added to the project from C:\Keil\FreeRTOS_V9.0.0rc2\FreeRTOS\Source</a:t>
            </a:r>
          </a:p>
          <a:p>
            <a:pPr marL="400050" lvl="1" indent="0" fontAlgn="base">
              <a:buNone/>
            </a:pPr>
            <a:endParaRPr lang="en-US" sz="1600" dirty="0"/>
          </a:p>
          <a:p>
            <a:pPr marL="400050" lvl="1" indent="0" fontAlgn="base">
              <a:buNone/>
            </a:pPr>
            <a:r>
              <a:rPr lang="en-US" sz="1800" dirty="0"/>
              <a:t>1.Task.c                                                  2. </a:t>
            </a:r>
            <a:r>
              <a:rPr lang="en-US" sz="1800" dirty="0" err="1"/>
              <a:t>List.c</a:t>
            </a:r>
            <a:r>
              <a:rPr lang="en-US" sz="1800" dirty="0"/>
              <a:t>                                                 3. </a:t>
            </a:r>
            <a:r>
              <a:rPr lang="en-US" sz="1800" dirty="0" err="1"/>
              <a:t>Queue.c</a:t>
            </a:r>
            <a:endParaRPr lang="en-US" sz="1800" dirty="0"/>
          </a:p>
          <a:p>
            <a:pPr lvl="1" indent="-342900" fontAlgn="base">
              <a:buAutoNum type="arabicPeriod"/>
            </a:pPr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6146" name="Picture 2" descr="C:\Users\HP\Desktop\sem4\milestone_3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574757" cy="45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39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fontAlgn="base"/>
            <a:r>
              <a:rPr lang="en-US" dirty="0"/>
              <a:t>Then add following files to the project from </a:t>
            </a:r>
            <a:r>
              <a:rPr lang="en-US" sz="2400" dirty="0"/>
              <a:t> </a:t>
            </a:r>
          </a:p>
          <a:p>
            <a:pPr marL="0" indent="0" fontAlgn="base">
              <a:buNone/>
            </a:pPr>
            <a:r>
              <a:rPr lang="en-US" sz="2400" dirty="0"/>
              <a:t>C:\keil\FreeRTOS_V9.0.0rc2\FreeRTOS\Source\portable\RVDS\ARM7_LPC21xx</a:t>
            </a:r>
          </a:p>
          <a:p>
            <a:pPr marL="0" indent="0" fontAlgn="base">
              <a:buNone/>
            </a:pPr>
            <a:r>
              <a:rPr lang="en-US" sz="2000" dirty="0"/>
              <a:t>       1. </a:t>
            </a:r>
            <a:r>
              <a:rPr lang="en-US" sz="2000" dirty="0" err="1"/>
              <a:t>Port.c</a:t>
            </a:r>
            <a:br>
              <a:rPr lang="en-US" sz="2000" dirty="0"/>
            </a:br>
            <a:r>
              <a:rPr lang="en-US" sz="2000" dirty="0"/>
              <a:t>       2. </a:t>
            </a:r>
            <a:r>
              <a:rPr lang="en-US" sz="2000" dirty="0" err="1"/>
              <a:t>portASM.S</a:t>
            </a:r>
            <a:r>
              <a:rPr lang="en-US" sz="2000" dirty="0"/>
              <a:t> ( when we select “all files” in file type only then the file “</a:t>
            </a:r>
            <a:r>
              <a:rPr lang="en-US" sz="2000" dirty="0" err="1"/>
              <a:t>portASM.S</a:t>
            </a:r>
            <a:r>
              <a:rPr lang="en-US" sz="2000" dirty="0"/>
              <a:t>” appears).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C:\Users\HP\Desktop\sem4\milestone_3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" y="2996952"/>
            <a:ext cx="9067110" cy="50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6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fontAlgn="base"/>
            <a:r>
              <a:rPr lang="en-US" dirty="0"/>
              <a:t>Then add following file from </a:t>
            </a:r>
          </a:p>
          <a:p>
            <a:pPr marL="0" indent="0" fontAlgn="base">
              <a:buNone/>
            </a:pPr>
            <a:r>
              <a:rPr lang="en-US" sz="2800" dirty="0"/>
              <a:t>C:\keil\FreeRTOS\FreeRTOS_V9.0.0rc2\FreeRtos\portable\memmang</a:t>
            </a:r>
          </a:p>
          <a:p>
            <a:pPr marL="0" indent="0" fontAlgn="base">
              <a:buNone/>
            </a:pPr>
            <a:r>
              <a:rPr lang="en-US" sz="2000" dirty="0"/>
              <a:t>	1. heap_2.c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:\Users\HP\Desktop\sem4\milestone_3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" y="2348880"/>
            <a:ext cx="9241879" cy="51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9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/>
              <a:t> Final step.  The whole content in downloaded </a:t>
            </a:r>
            <a:r>
              <a:rPr lang="en-US" dirty="0" err="1"/>
              <a:t>startup.s</a:t>
            </a:r>
            <a:r>
              <a:rPr lang="en-US" dirty="0"/>
              <a:t> file is copied and pasted  into the startup file which is attached in the project.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2EDE-A8AA-4F6B-B412-03CB81C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7E80-8C0A-408F-AF6A-FD6ACD4E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Owl(2018),LPC2148-FreeRTOS Porting with Keil IDE </a:t>
            </a:r>
            <a:r>
              <a:rPr lang="en-US" dirty="0">
                <a:hlinkClick r:id="rId2"/>
              </a:rPr>
              <a:t>https://embetronicx.com/tutorials/rtos/freertos/freertos-porting-for-lpc2148-using-keil/amp/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8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030C-ED90-475E-9575-D5486DD0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Installing micro vision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</a:rPr>
              <a:t>keil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and Porting with RTOS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405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Software Requirement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dirty="0"/>
              <a:t>1. </a:t>
            </a:r>
            <a:r>
              <a:rPr lang="en-US" dirty="0" err="1"/>
              <a:t>Keil</a:t>
            </a:r>
            <a:r>
              <a:rPr lang="en-US" dirty="0"/>
              <a:t> IDE for ARM            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2. </a:t>
            </a:r>
            <a:r>
              <a:rPr lang="en-US" dirty="0" err="1"/>
              <a:t>FreeRTOS</a:t>
            </a:r>
            <a:r>
              <a:rPr lang="en-US" dirty="0"/>
              <a:t> exe File          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3. </a:t>
            </a:r>
            <a:r>
              <a:rPr lang="en-US" dirty="0" err="1"/>
              <a:t>FreeRTOSConfig.h</a:t>
            </a:r>
            <a:r>
              <a:rPr lang="en-US" dirty="0"/>
              <a:t>        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4. </a:t>
            </a:r>
            <a:r>
              <a:rPr lang="en-US" dirty="0" err="1"/>
              <a:t>Startup.s</a:t>
            </a:r>
            <a:r>
              <a:rPr lang="en-US" dirty="0"/>
              <a:t>                         </a:t>
            </a:r>
          </a:p>
        </p:txBody>
      </p:sp>
    </p:spTree>
    <p:extLst>
      <p:ext uri="{BB962C8B-B14F-4D97-AF65-F5344CB8AC3E}">
        <p14:creationId xmlns:p14="http://schemas.microsoft.com/office/powerpoint/2010/main" val="14746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Installations is done with these two required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Firstly, </a:t>
            </a:r>
            <a:r>
              <a:rPr lang="en-US" dirty="0" err="1"/>
              <a:t>FreeRTOS</a:t>
            </a:r>
            <a:r>
              <a:rPr lang="en-US" dirty="0"/>
              <a:t> exe is extracted  to the  C:\Keil\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HP\Desktop\sem4\milestone_3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67645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/>
              <a:t>2. Then </a:t>
            </a:r>
            <a:r>
              <a:rPr lang="en-US" dirty="0" err="1"/>
              <a:t>FreeRTOSConfig.h</a:t>
            </a:r>
            <a:r>
              <a:rPr lang="en-US" dirty="0"/>
              <a:t> file is pasted in include folder of source in </a:t>
            </a:r>
            <a:r>
              <a:rPr lang="en-US" dirty="0" err="1"/>
              <a:t>FreeRTOS</a:t>
            </a:r>
            <a:r>
              <a:rPr lang="en-US" dirty="0"/>
              <a:t> folder.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HP\Desktop\sem4\milestone_3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5" y="1985400"/>
            <a:ext cx="8424936" cy="487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dirty="0"/>
              <a:t> Open keil4uvision ,click on new in which new project is created, then click on the options icon, for Target ‘Target 1’.</a:t>
            </a:r>
          </a:p>
          <a:p>
            <a:pPr fontAlgn="base"/>
            <a:r>
              <a:rPr lang="en-US" dirty="0"/>
              <a:t>Click on Define and type the required  context below.</a:t>
            </a:r>
          </a:p>
          <a:p>
            <a:pPr fontAlgn="base"/>
            <a:r>
              <a:rPr lang="en-US" sz="2000" dirty="0"/>
              <a:t>ARM7_LPC21xx_KEIL_RVDSKEIL_THUMB_INTERWORK</a:t>
            </a:r>
          </a:p>
          <a:p>
            <a:pPr marL="0" indent="0" fontAlgn="base">
              <a:buNone/>
            </a:pPr>
            <a:br>
              <a:rPr lang="en-US" dirty="0">
                <a:hlinkClick r:id="rId2"/>
              </a:rPr>
            </a:br>
            <a:endParaRPr lang="en-US" dirty="0"/>
          </a:p>
        </p:txBody>
      </p:sp>
      <p:pic>
        <p:nvPicPr>
          <p:cNvPr id="3074" name="Picture 2" descr="C:\Users\HP\Desktop\sem4\milestone_3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702238" cy="3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7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fontAlgn="base"/>
            <a:r>
              <a:rPr lang="en-US" dirty="0"/>
              <a:t> Then add paths  in include paths as following.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sz="2800" dirty="0"/>
              <a:t>C:\Keil\FreeRTOS_V9.0.0rc2\FreeRTOS\Demo\Common\include</a:t>
            </a:r>
          </a:p>
          <a:p>
            <a:pPr fontAlgn="base"/>
            <a:r>
              <a:rPr lang="en-US" sz="2800" dirty="0"/>
              <a:t> </a:t>
            </a:r>
          </a:p>
          <a:p>
            <a:pPr fontAlgn="base"/>
            <a:r>
              <a:rPr lang="en-US" sz="2800" dirty="0"/>
              <a:t>C:\Keil\FreeRTOS_V9.0.0rc2\FreeRTOS\Source\portable\RVDS\ARM7_LPC21xx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 C:\Keil\FreeRTOS_V9.0.0rc2\FreeRTOS\Source\include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153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sem4\milestone_3\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617" y="0"/>
            <a:ext cx="95266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9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fontAlgn="base"/>
            <a:r>
              <a:rPr lang="en-US" dirty="0"/>
              <a:t>Then click </a:t>
            </a:r>
            <a:r>
              <a:rPr lang="en-US" dirty="0" err="1"/>
              <a:t>Asm</a:t>
            </a:r>
            <a:r>
              <a:rPr lang="en-US" dirty="0"/>
              <a:t> and in include paths paste the path as mentioned below:</a:t>
            </a:r>
          </a:p>
          <a:p>
            <a:pPr marL="0" indent="0" fontAlgn="base">
              <a:buNone/>
            </a:pPr>
            <a:r>
              <a:rPr lang="en-US" dirty="0"/>
              <a:t>   </a:t>
            </a:r>
            <a:r>
              <a:rPr lang="en-US" sz="1800" dirty="0"/>
              <a:t>C:\Keil\FreeRTOS_V9.0.0rc2\FreeRTOS\Source\portable\RVDS\ARM7_LPC21xx</a:t>
            </a:r>
          </a:p>
          <a:p>
            <a:endParaRPr lang="en-US" dirty="0"/>
          </a:p>
        </p:txBody>
      </p:sp>
      <p:pic>
        <p:nvPicPr>
          <p:cNvPr id="5122" name="Picture 2" descr="C:\Users\HP\Desktop\sem4\milestone_3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001000" cy="531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7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595</TotalTime>
  <Words>212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IOT based Smart wearable safety gadget</vt:lpstr>
      <vt:lpstr>PowerPoint Presentation</vt:lpstr>
      <vt:lpstr>PowerPoint Presentation</vt:lpstr>
      <vt:lpstr>Installations is done with these two required steps: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Reference…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HP</dc:creator>
  <cp:lastModifiedBy>Shweta Gulati</cp:lastModifiedBy>
  <cp:revision>14</cp:revision>
  <dcterms:created xsi:type="dcterms:W3CDTF">2020-07-04T15:01:11Z</dcterms:created>
  <dcterms:modified xsi:type="dcterms:W3CDTF">2020-07-06T02:12:07Z</dcterms:modified>
</cp:coreProperties>
</file>