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83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F8AF-0402-41F4-A959-7B2709D8111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50F3-D599-4B58-86FB-C404D375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3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F8AF-0402-41F4-A959-7B2709D8111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50F3-D599-4B58-86FB-C404D375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5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F8AF-0402-41F4-A959-7B2709D8111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50F3-D599-4B58-86FB-C404D375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9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F8AF-0402-41F4-A959-7B2709D8111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50F3-D599-4B58-86FB-C404D375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4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F8AF-0402-41F4-A959-7B2709D8111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50F3-D599-4B58-86FB-C404D375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8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F8AF-0402-41F4-A959-7B2709D8111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50F3-D599-4B58-86FB-C404D375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0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F8AF-0402-41F4-A959-7B2709D8111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50F3-D599-4B58-86FB-C404D375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7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F8AF-0402-41F4-A959-7B2709D8111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50F3-D599-4B58-86FB-C404D375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6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F8AF-0402-41F4-A959-7B2709D8111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50F3-D599-4B58-86FB-C404D375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3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F8AF-0402-41F4-A959-7B2709D8111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50F3-D599-4B58-86FB-C404D375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1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F8AF-0402-41F4-A959-7B2709D8111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50F3-D599-4B58-86FB-C404D375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40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0F8AF-0402-41F4-A959-7B2709D81119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C50F3-D599-4B58-86FB-C404D375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7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atteryuniversity.com/learn/archive/is_lithium_ion_the_ideal_batter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GPS MODULE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 smtClean="0"/>
              <a:t>    </a:t>
            </a:r>
            <a:r>
              <a:rPr lang="en-US" sz="2800" b="1" u="sng" dirty="0" smtClean="0"/>
              <a:t>MODEL:</a:t>
            </a:r>
            <a:r>
              <a:rPr lang="en-US" sz="2400" dirty="0" smtClean="0"/>
              <a:t> 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</a:t>
            </a:r>
            <a:r>
              <a:rPr lang="en-US" sz="2200" dirty="0" err="1" smtClean="0"/>
              <a:t>Beitian</a:t>
            </a:r>
            <a:r>
              <a:rPr lang="en-US" sz="2200" dirty="0" smtClean="0"/>
              <a:t> BN-220</a:t>
            </a:r>
          </a:p>
          <a:p>
            <a:pPr marL="0" indent="0">
              <a:buNone/>
            </a:pPr>
            <a:r>
              <a:rPr lang="en-US" sz="2800" b="1" dirty="0" smtClean="0"/>
              <a:t>    </a:t>
            </a:r>
          </a:p>
          <a:p>
            <a:pPr marL="0" indent="0">
              <a:buNone/>
            </a:pPr>
            <a:r>
              <a:rPr lang="en-US" sz="2800" b="1" dirty="0" smtClean="0"/>
              <a:t>    </a:t>
            </a:r>
            <a:r>
              <a:rPr lang="en-US" sz="2800" b="1" u="sng" dirty="0" smtClean="0"/>
              <a:t>How GPS Works:</a:t>
            </a:r>
          </a:p>
          <a:p>
            <a:pPr marL="0" indent="0">
              <a:buNone/>
            </a:pPr>
            <a:endParaRPr lang="en-US" sz="2800" b="1" u="sng" dirty="0" smtClean="0"/>
          </a:p>
          <a:p>
            <a:r>
              <a:rPr lang="en-US" sz="2200" b="1" dirty="0" smtClean="0"/>
              <a:t>GPS</a:t>
            </a:r>
            <a:r>
              <a:rPr lang="en-US" sz="2200" dirty="0"/>
              <a:t> is a system of 30+ navigation satellites circling Earth. We know where </a:t>
            </a:r>
            <a:r>
              <a:rPr lang="en-US" sz="2200" b="1" dirty="0"/>
              <a:t>they</a:t>
            </a:r>
            <a:r>
              <a:rPr lang="en-US" sz="2200" dirty="0"/>
              <a:t> are because </a:t>
            </a:r>
            <a:r>
              <a:rPr lang="en-US" sz="2200" b="1" dirty="0"/>
              <a:t>they</a:t>
            </a:r>
            <a:r>
              <a:rPr lang="en-US" sz="2200" dirty="0"/>
              <a:t> constantly send out signals. A </a:t>
            </a:r>
            <a:r>
              <a:rPr lang="en-US" sz="2200" b="1" dirty="0"/>
              <a:t>GPS receiver</a:t>
            </a:r>
            <a:r>
              <a:rPr lang="en-US" sz="2200" dirty="0"/>
              <a:t> in your phone listens for these signals. Once the </a:t>
            </a:r>
            <a:r>
              <a:rPr lang="en-US" sz="2200" b="1" dirty="0"/>
              <a:t>receiver</a:t>
            </a:r>
            <a:r>
              <a:rPr lang="en-US" sz="2200" dirty="0"/>
              <a:t> calculates its distance from four or more </a:t>
            </a:r>
            <a:r>
              <a:rPr lang="en-US" sz="2200" b="1" dirty="0"/>
              <a:t>GPS</a:t>
            </a:r>
            <a:r>
              <a:rPr lang="en-US" sz="2200" dirty="0"/>
              <a:t> satellites, it can figure out where you are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349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/>
          <a:lstStyle/>
          <a:p>
            <a:r>
              <a:rPr lang="en-US" b="1" u="sng" dirty="0" smtClean="0"/>
              <a:t>Pin Description:</a:t>
            </a:r>
            <a:endParaRPr lang="en-US" b="1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270634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319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lang="en-US" b="1" u="sng" dirty="0"/>
              <a:t>Specification</a:t>
            </a:r>
            <a:r>
              <a:rPr lang="en-US" b="1" u="sng" dirty="0" smtClean="0"/>
              <a:t>:</a:t>
            </a:r>
          </a:p>
          <a:p>
            <a:endParaRPr lang="en-US" dirty="0"/>
          </a:p>
          <a:p>
            <a:r>
              <a:rPr lang="en-US" sz="2200" dirty="0"/>
              <a:t>Accuracy Position Horizontal 2.0 </a:t>
            </a:r>
            <a:r>
              <a:rPr lang="en-US" sz="2200" dirty="0" smtClean="0"/>
              <a:t>m</a:t>
            </a:r>
          </a:p>
          <a:p>
            <a:endParaRPr lang="en-US" sz="2200" dirty="0" smtClean="0"/>
          </a:p>
          <a:p>
            <a:r>
              <a:rPr lang="en-US" sz="2200" dirty="0" smtClean="0"/>
              <a:t> Data </a:t>
            </a:r>
            <a:r>
              <a:rPr lang="en-US" sz="2200" dirty="0"/>
              <a:t>Output Support Rate 4800bps to 921600bps, Default </a:t>
            </a:r>
            <a:r>
              <a:rPr lang="en-US" sz="2200" dirty="0" smtClean="0"/>
              <a:t>9600bp</a:t>
            </a:r>
          </a:p>
          <a:p>
            <a:endParaRPr lang="en-US" sz="2200" dirty="0" smtClean="0"/>
          </a:p>
          <a:p>
            <a:r>
              <a:rPr lang="en-US" sz="2200" dirty="0" smtClean="0"/>
              <a:t> Power </a:t>
            </a:r>
            <a:r>
              <a:rPr lang="en-US" sz="2200" dirty="0"/>
              <a:t>Consumption VCC DC Voltage 3.0V-5.5V, Typical: </a:t>
            </a:r>
            <a:r>
              <a:rPr lang="en-US" sz="2200" dirty="0" smtClean="0"/>
              <a:t>5.0V</a:t>
            </a:r>
            <a:endParaRPr lang="en-US" sz="2200" dirty="0"/>
          </a:p>
          <a:p>
            <a:endParaRPr lang="en-US" sz="2200" dirty="0" smtClean="0"/>
          </a:p>
          <a:p>
            <a:r>
              <a:rPr lang="en-US" sz="2200" dirty="0" smtClean="0"/>
              <a:t>Connector </a:t>
            </a:r>
            <a:r>
              <a:rPr lang="en-US" sz="2200" dirty="0"/>
              <a:t>1.00mm 4pins </a:t>
            </a:r>
            <a:r>
              <a:rPr lang="en-US" sz="2200" dirty="0" smtClean="0"/>
              <a:t>connector</a:t>
            </a:r>
          </a:p>
          <a:p>
            <a:endParaRPr lang="en-US" sz="2200" dirty="0" smtClean="0"/>
          </a:p>
          <a:p>
            <a:r>
              <a:rPr lang="en-US" sz="2200" dirty="0" smtClean="0"/>
              <a:t>LED </a:t>
            </a:r>
            <a:r>
              <a:rPr lang="en-US" sz="2200" dirty="0"/>
              <a:t>Built-in LED TX LED: blue. The data output, TX LED flashing</a:t>
            </a: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880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Power Supply: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u="sng" dirty="0" smtClean="0"/>
              <a:t>Li-Ion Battery :</a:t>
            </a:r>
          </a:p>
          <a:p>
            <a:endParaRPr lang="en-US" sz="2400" dirty="0" smtClean="0"/>
          </a:p>
          <a:p>
            <a:r>
              <a:rPr lang="en-US" sz="2400" dirty="0"/>
              <a:t> common in consumer </a:t>
            </a:r>
            <a:r>
              <a:rPr lang="en-US" sz="2400" dirty="0" smtClean="0"/>
              <a:t>electronics</a:t>
            </a:r>
          </a:p>
          <a:p>
            <a:endParaRPr lang="en-US" sz="2400" dirty="0" smtClean="0"/>
          </a:p>
          <a:p>
            <a:r>
              <a:rPr lang="en-US" sz="2400" dirty="0"/>
              <a:t> </a:t>
            </a:r>
            <a:r>
              <a:rPr lang="en-US" sz="2400" dirty="0" smtClean="0"/>
              <a:t>low </a:t>
            </a:r>
            <a:r>
              <a:rPr lang="en-US" sz="2400" dirty="0"/>
              <a:t>self-discharge </a:t>
            </a:r>
            <a:r>
              <a:rPr lang="en-US" sz="2400" dirty="0" smtClean="0"/>
              <a:t>rate</a:t>
            </a:r>
          </a:p>
          <a:p>
            <a:endParaRPr lang="en-US" sz="2400" dirty="0" smtClean="0"/>
          </a:p>
          <a:p>
            <a:r>
              <a:rPr lang="en-US" sz="2400" dirty="0" smtClean="0"/>
              <a:t>one of the best energy-to-weight ratios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slow </a:t>
            </a:r>
            <a:r>
              <a:rPr lang="en-US" sz="2400" dirty="0"/>
              <a:t>loss of charge when not in </a:t>
            </a:r>
            <a:r>
              <a:rPr lang="en-US" sz="2400" dirty="0" smtClean="0"/>
              <a:t>use</a:t>
            </a:r>
          </a:p>
          <a:p>
            <a:endParaRPr lang="en-US" sz="2400" dirty="0" smtClean="0"/>
          </a:p>
          <a:p>
            <a:r>
              <a:rPr lang="en-US" sz="2400" dirty="0" smtClean="0"/>
              <a:t>Low </a:t>
            </a:r>
            <a:r>
              <a:rPr lang="en-US" sz="2400" dirty="0"/>
              <a:t>Maintenance - no periodic discharge is </a:t>
            </a:r>
            <a:r>
              <a:rPr lang="en-US" sz="2400" dirty="0" smtClean="0"/>
              <a:t>needed</a:t>
            </a:r>
          </a:p>
          <a:p>
            <a:endParaRPr lang="en-US" sz="2400" dirty="0" smtClean="0"/>
          </a:p>
          <a:p>
            <a:r>
              <a:rPr lang="en-US" sz="2400" dirty="0" smtClean="0"/>
              <a:t>Specialty </a:t>
            </a:r>
            <a:r>
              <a:rPr lang="en-US" sz="2400" dirty="0"/>
              <a:t>cells can provide very high current to applications such as power tools.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268760"/>
            <a:ext cx="2880320" cy="2486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8640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 smtClean="0"/>
              <a:t>Limitations: </a:t>
            </a:r>
          </a:p>
          <a:p>
            <a:endParaRPr lang="en-US" b="1" u="sng" dirty="0"/>
          </a:p>
          <a:p>
            <a:r>
              <a:rPr lang="en-US" sz="2400" dirty="0"/>
              <a:t>Requires protection circuit to maintain voltage and current within safe limits.</a:t>
            </a:r>
            <a:br>
              <a:rPr lang="en-US" sz="2400" dirty="0"/>
            </a:br>
            <a:r>
              <a:rPr lang="en-US" sz="2400" dirty="0"/>
              <a:t> </a:t>
            </a:r>
          </a:p>
          <a:p>
            <a:r>
              <a:rPr lang="en-US" sz="2400" dirty="0"/>
              <a:t>Subject to aging, even if not in use - storage in a cool place at 40% charge reduces the aging effect.</a:t>
            </a:r>
            <a:br>
              <a:rPr lang="en-US" sz="2400" dirty="0"/>
            </a:br>
            <a:r>
              <a:rPr lang="en-US" sz="2400" dirty="0"/>
              <a:t> </a:t>
            </a:r>
          </a:p>
          <a:p>
            <a:r>
              <a:rPr lang="en-US" sz="2400" dirty="0"/>
              <a:t>Transportation restrictions - shipment of larger quantities may be subject to regulatory control. This restriction does not apply to personal carry-on batteries.</a:t>
            </a:r>
            <a:br>
              <a:rPr lang="en-US" sz="2400" dirty="0"/>
            </a:br>
            <a:r>
              <a:rPr lang="en-US" sz="2400" dirty="0"/>
              <a:t> </a:t>
            </a:r>
          </a:p>
          <a:p>
            <a:r>
              <a:rPr lang="en-US" sz="2400" dirty="0"/>
              <a:t>Expensive to manufacture - about 40 percent higher in cost than nickel-cadmium.</a:t>
            </a:r>
            <a:br>
              <a:rPr lang="en-US" sz="2400" dirty="0"/>
            </a:br>
            <a:r>
              <a:rPr lang="en-US" sz="2400" dirty="0"/>
              <a:t> </a:t>
            </a:r>
          </a:p>
          <a:p>
            <a:r>
              <a:rPr lang="en-US" sz="2400" dirty="0"/>
              <a:t>Not fully mature - metals and chemicals are changing on a continuing basis.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93978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 for GPS module:</a:t>
            </a:r>
          </a:p>
          <a:p>
            <a:endParaRPr lang="en-US" dirty="0"/>
          </a:p>
          <a:p>
            <a:r>
              <a:rPr lang="en-US" dirty="0" smtClean="0"/>
              <a:t>https://www.am22tech.com/does-gps-use-internet-data/</a:t>
            </a:r>
          </a:p>
          <a:p>
            <a:endParaRPr lang="en-US" dirty="0" smtClean="0"/>
          </a:p>
          <a:p>
            <a:r>
              <a:rPr lang="en-US" dirty="0" smtClean="0"/>
              <a:t>Ref . For Li-Ion Battery:</a:t>
            </a:r>
          </a:p>
          <a:p>
            <a:r>
              <a:rPr lang="en-US" smtClean="0">
                <a:hlinkClick r:id="rId2"/>
              </a:rPr>
              <a:t>https://batteryuniversity.com/learn/archive/is_lithium_ion_the_ideal_battery</a:t>
            </a:r>
            <a:endParaRPr lang="en-US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21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104</Words>
  <Application>Microsoft Office PowerPoint</Application>
  <PresentationFormat>On-screen Show (4:3)</PresentationFormat>
  <Paragraphs>58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GPS MODULE</vt:lpstr>
      <vt:lpstr>Pin Description:</vt:lpstr>
      <vt:lpstr>PowerPoint Presentation</vt:lpstr>
      <vt:lpstr>Power Supply: 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MODULE</dc:title>
  <dc:creator>HP</dc:creator>
  <cp:lastModifiedBy>HP</cp:lastModifiedBy>
  <cp:revision>5</cp:revision>
  <dcterms:created xsi:type="dcterms:W3CDTF">2020-06-21T18:21:27Z</dcterms:created>
  <dcterms:modified xsi:type="dcterms:W3CDTF">2020-06-21T19:14:20Z</dcterms:modified>
</cp:coreProperties>
</file>