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33" r:id="rId3"/>
    <p:sldId id="336" r:id="rId4"/>
    <p:sldId id="345" r:id="rId5"/>
    <p:sldId id="339" r:id="rId6"/>
    <p:sldId id="346" r:id="rId7"/>
    <p:sldId id="348" r:id="rId8"/>
    <p:sldId id="350" r:id="rId9"/>
    <p:sldId id="349" r:id="rId10"/>
    <p:sldId id="351" r:id="rId11"/>
    <p:sldId id="352" r:id="rId12"/>
    <p:sldId id="353" r:id="rId13"/>
    <p:sldId id="355" r:id="rId14"/>
    <p:sldId id="354" r:id="rId15"/>
    <p:sldId id="356" r:id="rId16"/>
    <p:sldId id="3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5E4B-0FD9-407A-A772-B75C0C33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D772F-B289-4195-8AF2-489430EEF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C753E-10C7-4223-868E-BA2DC836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EF03-E817-4FBC-9089-64AF97AA55D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CE70D-9F4F-4A12-A0CE-89D543C4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F9144-908A-40D3-8578-7C9D7064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E510-3EF9-448F-9E27-3F581E0C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4F12-343D-4B72-B720-548938A8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1320B-6DEC-420D-B2CB-29F870207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9073C-2DAF-4FD6-ACEF-EF14C7E7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EF03-E817-4FBC-9089-64AF97AA55D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6B3EC-82B7-4A3B-B64D-71A0993F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D6C74-2AF7-48BF-B36D-5DC75EB0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E510-3EF9-448F-9E27-3F581E0C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6787A-481B-4DC9-A7CD-EA6A9F914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8F7BC-08EE-471F-B6CA-4F74EE03F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CC835-015C-4823-AE10-9C6EA78C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EF03-E817-4FBC-9089-64AF97AA55D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126A7-4A8D-4323-823A-D6630218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6DEF-78FE-41A7-8491-16138DE0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E510-3EF9-448F-9E27-3F581E0C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353B-11DC-4AEF-9F7B-2D193597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A371-39C7-4D52-8F44-AE1A2515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C763-E3F4-4232-8F79-9582C42B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EF03-E817-4FBC-9089-64AF97AA55D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AB883-3A85-4FE2-8EFA-E4E40D33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C8891-338E-48DC-91E0-AFC3E58B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E510-3EF9-448F-9E27-3F581E0C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BEA0-7058-4A55-A5D7-E9C89133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D58E1-3DDB-43DC-8501-2D98E33F5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6080A-39CD-4592-AD97-909FC173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EF03-E817-4FBC-9089-64AF97AA55D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464B-EA19-4372-960C-C41D2C87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A39EF-ED68-4BBC-8DCE-72D63BA9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E510-3EF9-448F-9E27-3F581E0C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3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F1F7-71C3-49C0-ACA0-84381AD3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048D5-DAA4-4F18-A936-F9D876D71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36E51-EB93-4322-9535-490BA3B1A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50E67-A773-430E-B4BB-A0D765C8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EF03-E817-4FBC-9089-64AF97AA55D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C9CFB-099A-4B86-9D39-E592278F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7E94A-244E-40DF-BB95-BE96712F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E510-3EF9-448F-9E27-3F581E0C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7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A655-A15E-435A-B433-B908EE26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AA322-618D-4E8F-90E2-163709870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C500D-48D6-4C35-B7F8-2C6E1DD85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68515-B60F-4C4E-895B-3B5ED9042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4E81F-52BB-4AFF-8C39-EEBC2E57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62422-CF8C-4824-971F-BD1E5A59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EF03-E817-4FBC-9089-64AF97AA55D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6A61B-1A04-4C4D-AAE4-82F18CA3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3A283-3653-46EF-8CF2-EAF8B63F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E510-3EF9-448F-9E27-3F581E0C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6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2104-F741-4C61-B43B-BE0DA35E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D46CA-4672-47F0-B7A4-033D2B5E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EF03-E817-4FBC-9089-64AF97AA55D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9AEBE-6E9D-4ACF-9648-05ED1A94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8FD79-DE10-470E-8136-01664C99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E510-3EF9-448F-9E27-3F581E0C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0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7A71D-0506-42C6-AE96-AD2D42F5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EF03-E817-4FBC-9089-64AF97AA55D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FAFBC-F5B0-43CA-9EED-8A7FB15D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4DED-863D-4E15-A9AB-C488D7E8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E510-3EF9-448F-9E27-3F581E0C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4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0DC8-BC19-4DDE-8270-93A65AA8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943D-4DF7-4341-B285-62F740F2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1A56B-1F4C-4661-BD42-88EA50DDC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E32C-C6BC-41D7-B8E9-D3F0913C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EF03-E817-4FBC-9089-64AF97AA55D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E3263-1113-4692-9AAF-A185D760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23098-1BE8-4579-8670-0A19E949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E510-3EF9-448F-9E27-3F581E0C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47E9-A566-4423-B679-459504F6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F0812-8BEF-4A70-824D-0EC6237E4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1C6B8-CDB5-4D9D-B63D-62BB033F5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99D28-B0FE-4419-B7A5-7A4218BC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EF03-E817-4FBC-9089-64AF97AA55D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3C9D5-8952-43A6-959B-53BAD3CF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DEB32-9C0D-4650-BE51-C508AD12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E510-3EF9-448F-9E27-3F581E0C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D6A73-5ED7-4463-9AFF-3026B2A5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C2F58-7BE9-4B7E-A600-D5F383891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215A6-CAB2-4245-9CF1-CA7DE29AC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3EF03-E817-4FBC-9089-64AF97AA55D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12E8-7279-4033-AA50-E26A1B91A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D30A4-E60C-4A15-8EFA-E55F811E3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BE510-3EF9-448F-9E27-3F581E0C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987242" TargetMode="External"/><Relationship Id="rId2" Type="http://schemas.openxmlformats.org/officeDocument/2006/relationships/hyperlink" Target="https://www.labcenter.com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engineeringprojects.com/2020/01/introduction-to-proteus.html#:~:text=Proteus%20Design%20Suite%20%28designed%20by%20Labcenter%20Electronics%20Ltd.%29,create%20schematics%20%26%20simulations%20of%20different%20electronic%20circuits.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2559-DB5C-4FE7-834F-95B68AD36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3896" y="771987"/>
            <a:ext cx="4842344" cy="3554510"/>
          </a:xfrm>
        </p:spPr>
        <p:txBody>
          <a:bodyPr anchor="b">
            <a:normAutofit/>
          </a:bodyPr>
          <a:lstStyle/>
          <a:p>
            <a:pPr algn="just"/>
            <a:r>
              <a:rPr lang="en-US" sz="4800" dirty="0">
                <a:solidFill>
                  <a:srgbClr val="FF0000"/>
                </a:solidFill>
              </a:rPr>
              <a:t>IOT based smart wearable safety gadget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CCC8C-532C-41A1-9FA8-52AF207F7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0" y="4872922"/>
            <a:ext cx="4511040" cy="1673651"/>
          </a:xfrm>
        </p:spPr>
        <p:txBody>
          <a:bodyPr>
            <a:normAutofit/>
          </a:bodyPr>
          <a:lstStyle/>
          <a:p>
            <a:r>
              <a:rPr lang="en-US" sz="2000" dirty="0"/>
              <a:t>Group-7</a:t>
            </a:r>
          </a:p>
          <a:p>
            <a:r>
              <a:rPr lang="en-US" sz="2000" dirty="0"/>
              <a:t>Amandeep Kaur(748434)</a:t>
            </a:r>
          </a:p>
          <a:p>
            <a:endParaRPr lang="en-US" sz="2000" dirty="0"/>
          </a:p>
        </p:txBody>
      </p:sp>
      <p:pic>
        <p:nvPicPr>
          <p:cNvPr id="12" name="Picture Placeholder 3" descr="Open book on table, blurred shelves of books in background">
            <a:extLst>
              <a:ext uri="{FF2B5EF4-FFF2-40B4-BE49-F238E27FC236}">
                <a16:creationId xmlns:a16="http://schemas.microsoft.com/office/drawing/2014/main" id="{F710A653-AB1D-4B14-B7E5-9C0CC2DA03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>
          <a:xfrm>
            <a:off x="1317308" y="625682"/>
            <a:ext cx="5573822" cy="592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8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EB3B-D840-4FE8-A598-2ECFEFDD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Connections with ESP32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A15F-1190-4CE2-9F83-9DE6D5BC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P0.3 is connected with esp32-cam which is used to take an images of attacker , location and situation.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48F6D-B6CF-4BE0-8D80-5CE2E4F56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" y="2693504"/>
            <a:ext cx="11887200" cy="41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6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ECBE9-AE36-42FB-9E91-0ADC02714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418B52-AFBE-4B26-994A-AFA6F86E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47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F3C7-3320-4F05-AC7E-F6A3FEB2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</a:t>
            </a:r>
            <a:r>
              <a:rPr lang="en-US" dirty="0">
                <a:solidFill>
                  <a:srgbClr val="FF0000"/>
                </a:solidFill>
              </a:rPr>
              <a:t>Three led blinking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373CFE-9F5E-4EEF-9582-EB0C5E02E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96177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53D6-FA03-4619-BAB1-13F32E77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443F6-3584-4DEB-A718-7E5D00B0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E09A7-B788-4053-A8A4-73D6C442B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4" y="1762125"/>
            <a:ext cx="10850216" cy="457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75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4DB650-E9D7-4ABF-B437-899DA7B2C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866775"/>
            <a:ext cx="70294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72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82F9-1343-42B4-A5F0-B5BFD54F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95F271-13AF-4409-9A2F-22B9E5685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9808" y="1825625"/>
            <a:ext cx="3273287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D86B6C-DDEA-4E83-8237-9DD7CC2EA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06" y="1825625"/>
            <a:ext cx="4253948" cy="434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6FBEC2-6E0D-43A6-88B2-D47AAFA4A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7649" y="1825623"/>
            <a:ext cx="3150705" cy="43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39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87E3-B11B-4CB9-BADC-25BF11C0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D2D2A-0051-4398-8218-45D85C66F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Proteus.(2020).proteus download. </a:t>
            </a:r>
            <a:r>
              <a:rPr lang="en-US" sz="2800" dirty="0">
                <a:hlinkClick r:id="rId2"/>
              </a:rPr>
              <a:t>https://www.labcenter.com/downloads/</a:t>
            </a:r>
            <a:endParaRPr lang="en-US" sz="2800" dirty="0"/>
          </a:p>
          <a:p>
            <a:pPr lvl="0"/>
            <a:r>
              <a:rPr lang="en-US" sz="2800" dirty="0"/>
              <a:t>Tejonidhi.M.R.,</a:t>
            </a:r>
            <a:r>
              <a:rPr lang="en-US" sz="2800" dirty="0" err="1"/>
              <a:t>Dyana</a:t>
            </a:r>
            <a:r>
              <a:rPr lang="en-US" sz="2800" dirty="0"/>
              <a:t>. </a:t>
            </a:r>
            <a:r>
              <a:rPr lang="en-US" sz="2800" dirty="0" err="1"/>
              <a:t>M.K.Aishwarya</a:t>
            </a:r>
            <a:r>
              <a:rPr lang="en-US" sz="2800" dirty="0"/>
              <a:t>, </a:t>
            </a:r>
            <a:r>
              <a:rPr lang="en-US" sz="2800" dirty="0" err="1"/>
              <a:t>Nagamma.H</a:t>
            </a:r>
            <a:r>
              <a:rPr lang="en-US" sz="2800" dirty="0"/>
              <a:t>., </a:t>
            </a:r>
            <a:r>
              <a:rPr lang="en-US" sz="2800" dirty="0" err="1"/>
              <a:t>Chaithara.K.S</a:t>
            </a:r>
            <a:r>
              <a:rPr lang="en-US" sz="2800" dirty="0"/>
              <a:t>. (2019),IOT based smart </a:t>
            </a:r>
            <a:r>
              <a:rPr lang="en-US" sz="2800" dirty="0" err="1"/>
              <a:t>secuirty</a:t>
            </a:r>
            <a:r>
              <a:rPr lang="en-US" sz="2800" dirty="0"/>
              <a:t> gadget for women’s safety, International Conference on Advance in Information Technology. </a:t>
            </a:r>
            <a:r>
              <a:rPr lang="en-US" sz="2800" u="sng" dirty="0">
                <a:hlinkClick r:id="rId3"/>
              </a:rPr>
              <a:t>https://ieeexplore.ieee.org/document/8987242</a:t>
            </a:r>
            <a:endParaRPr lang="en-US" sz="2800" dirty="0"/>
          </a:p>
          <a:p>
            <a:r>
              <a:rPr lang="en-US" sz="2800" dirty="0"/>
              <a:t>TEP </a:t>
            </a:r>
            <a:r>
              <a:rPr lang="en-US" sz="2800" dirty="0" err="1"/>
              <a:t>technopreneur</a:t>
            </a:r>
            <a:r>
              <a:rPr lang="en-US" sz="2800" dirty="0"/>
              <a:t>.(2020).Introduction to proteus.</a:t>
            </a:r>
            <a:r>
              <a:rPr lang="en-US" sz="2800" dirty="0">
                <a:hlinkClick r:id="rId4"/>
              </a:rPr>
              <a:t> https://www.theengineeringprojects.com/2020/01/introduction-to-proteus.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5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C583-7826-4DE6-B199-DDCE7C1B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20" y="946205"/>
            <a:ext cx="10168128" cy="5401586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Schematic design</a:t>
            </a:r>
          </a:p>
        </p:txBody>
      </p:sp>
    </p:spTree>
    <p:extLst>
      <p:ext uri="{BB962C8B-B14F-4D97-AF65-F5344CB8AC3E}">
        <p14:creationId xmlns:p14="http://schemas.microsoft.com/office/powerpoint/2010/main" val="378272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7373-A42E-4386-84E4-7EBD7699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Proteus ISIS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71635-4C3D-49E3-A39A-322671F5D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 known simulation software.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Deals with number of electronic components and microcontrollers.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Open source.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4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792F38-462C-4EF3-B38C-CF071365B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48" y="251791"/>
            <a:ext cx="11396869" cy="642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52A1-984F-48A1-9A04-F2D94E22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2058A-C43E-44A7-A9C7-031524B72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27583"/>
            <a:ext cx="10168128" cy="4144617"/>
          </a:xfrm>
        </p:spPr>
        <p:txBody>
          <a:bodyPr/>
          <a:lstStyle/>
          <a:p>
            <a:r>
              <a:rPr lang="en-US" dirty="0"/>
              <a:t>Select the components from pick devices.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FDB3B-963B-4A59-9BBE-D098DB0BA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3" y="2610678"/>
            <a:ext cx="10051054" cy="393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3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40D3-FE57-4F87-9EB2-099FB89F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Required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AC31-9BF8-4148-9283-919A2D64E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LPC 2148</a:t>
            </a:r>
          </a:p>
          <a:p>
            <a:r>
              <a:rPr lang="en-US" dirty="0"/>
              <a:t>Lithium ion battery</a:t>
            </a:r>
          </a:p>
          <a:p>
            <a:r>
              <a:rPr lang="en-US" dirty="0"/>
              <a:t>Panic Button</a:t>
            </a:r>
          </a:p>
          <a:p>
            <a:r>
              <a:rPr lang="en-US" dirty="0"/>
              <a:t>Pulse rate sensor</a:t>
            </a:r>
          </a:p>
          <a:p>
            <a:r>
              <a:rPr lang="en-US" dirty="0"/>
              <a:t>ESP32-cam</a:t>
            </a:r>
          </a:p>
          <a:p>
            <a:r>
              <a:rPr lang="en-US" dirty="0"/>
              <a:t>GSM Module</a:t>
            </a:r>
          </a:p>
          <a:p>
            <a:r>
              <a:rPr lang="en-US" dirty="0"/>
              <a:t>GPS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9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068F-39D6-41EF-BB06-F14ADD6A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0D915-FCC2-4EB2-A838-085C2B272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92765"/>
            <a:ext cx="10168128" cy="607943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807AC9-179A-4E17-9276-0660E18FD211}"/>
              </a:ext>
            </a:extLst>
          </p:cNvPr>
          <p:cNvSpPr txBox="1">
            <a:spLocks/>
          </p:cNvSpPr>
          <p:nvPr/>
        </p:nvSpPr>
        <p:spPr>
          <a:xfrm>
            <a:off x="1115568" y="3710608"/>
            <a:ext cx="10168128" cy="2461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382A9-C846-435F-A129-81556C9AE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8" y="293274"/>
            <a:ext cx="11476382" cy="619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4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2C7C-6FDE-410D-AFC7-FE02F9C8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Connections with Pulse rate sensor and Panic button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A14DD-40A0-4062-A2E3-59502F2B1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6AA3B-E292-488D-B731-8E52D43A1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4" y="1690688"/>
            <a:ext cx="11039060" cy="498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3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2A9C-4BB2-4C7E-BFED-41B9D15C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Connections of GSM and GPS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1A91F-02D1-49A4-BBD3-B432A9C55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UART  communication is used for connections with GSM and GPS.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GPS: </a:t>
            </a:r>
            <a:r>
              <a:rPr lang="en-US" dirty="0"/>
              <a:t>P0.0-RXD</a:t>
            </a:r>
          </a:p>
          <a:p>
            <a:pPr marL="0" indent="0">
              <a:buNone/>
            </a:pPr>
            <a:r>
              <a:rPr lang="en-US" dirty="0"/>
              <a:t>            P0.1-TXD</a:t>
            </a:r>
          </a:p>
          <a:p>
            <a:r>
              <a:rPr lang="en-US" dirty="0"/>
              <a:t>GSM:P0.8-RXD</a:t>
            </a:r>
          </a:p>
          <a:p>
            <a:pPr marL="0" indent="0">
              <a:buNone/>
            </a:pPr>
            <a:r>
              <a:rPr lang="en-US" dirty="0"/>
              <a:t>              P0.9-TXD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69E7E-D7B4-4075-80D8-5380137E9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18" y="2576720"/>
            <a:ext cx="6311347" cy="36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4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218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IOT based smart wearable safety gadget</vt:lpstr>
      <vt:lpstr>Schematic design</vt:lpstr>
      <vt:lpstr> Proteus ISIS</vt:lpstr>
      <vt:lpstr>PowerPoint Presentation</vt:lpstr>
      <vt:lpstr>Procedure</vt:lpstr>
      <vt:lpstr>Required components</vt:lpstr>
      <vt:lpstr> </vt:lpstr>
      <vt:lpstr>Connections with Pulse rate sensor and Panic button</vt:lpstr>
      <vt:lpstr>Connections of GSM and GPS</vt:lpstr>
      <vt:lpstr>Connections with ESP32</vt:lpstr>
      <vt:lpstr>PowerPoint Presentation</vt:lpstr>
      <vt:lpstr>Example : Three led blinking</vt:lpstr>
      <vt:lpstr>Code</vt:lpstr>
      <vt:lpstr>PowerPoint Presentation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smart wearable safety gadget</dc:title>
  <dc:creator>hcl</dc:creator>
  <cp:lastModifiedBy>hcl</cp:lastModifiedBy>
  <cp:revision>8</cp:revision>
  <dcterms:created xsi:type="dcterms:W3CDTF">2020-07-19T21:07:26Z</dcterms:created>
  <dcterms:modified xsi:type="dcterms:W3CDTF">2020-07-19T22:39:08Z</dcterms:modified>
</cp:coreProperties>
</file>