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1/21/2020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ot.electronicsforu.com/" TargetMode="External"/><Relationship Id="rId2" Type="http://schemas.openxmlformats.org/officeDocument/2006/relationships/hyperlink" Target="http://derekmolloy.i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modifiers-for-vector-in-cpp-stl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erekmolloy.i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derekmolloy.ie" TargetMode="External"/><Relationship Id="rId2" Type="http://schemas.openxmlformats.org/officeDocument/2006/relationships/hyperlink" Target="https://github.com/derekmollo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erek@derekmolloy.i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tx1"/>
                </a:solidFill>
              </a:rPr>
              <a:t>ESE3002- Project preparation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5400" dirty="0" smtClean="0">
                <a:solidFill>
                  <a:schemeClr val="tx1"/>
                </a:solidFill>
              </a:rPr>
              <a:t>Activity #1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chemeClr val="tx1"/>
                </a:solidFill>
              </a:rPr>
              <a:t>Ronakkumar</a:t>
            </a:r>
            <a:r>
              <a:rPr lang="en-US" sz="2800" b="1" dirty="0" smtClean="0">
                <a:solidFill>
                  <a:schemeClr val="tx1"/>
                </a:solidFill>
              </a:rPr>
              <a:t> Sharma 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C0747019</a:t>
            </a:r>
          </a:p>
          <a:p>
            <a:endParaRPr lang="en-US" sz="2800" b="1" dirty="0">
              <a:solidFill>
                <a:schemeClr val="tx1"/>
              </a:solidFill>
            </a:endParaRPr>
          </a:p>
          <a:p>
            <a:endParaRPr lang="en-US" sz="2800" b="1" dirty="0" smtClean="0">
              <a:solidFill>
                <a:schemeClr val="tx1"/>
              </a:solidFill>
            </a:endParaRPr>
          </a:p>
          <a:p>
            <a:endParaRPr lang="en-US" sz="2800" b="1" dirty="0">
              <a:solidFill>
                <a:schemeClr val="tx1"/>
              </a:solidFill>
            </a:endParaRPr>
          </a:p>
          <a:p>
            <a:endParaRPr lang="en-US" sz="2800" b="1" dirty="0" smtClean="0">
              <a:solidFill>
                <a:schemeClr val="tx1"/>
              </a:solidFill>
            </a:endParaRPr>
          </a:p>
          <a:p>
            <a:endParaRPr lang="en-US" sz="2800" b="1" dirty="0">
              <a:solidFill>
                <a:schemeClr val="tx1"/>
              </a:solidFill>
            </a:endParaRPr>
          </a:p>
          <a:p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98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Some Useful Websites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>
                <a:hlinkClick r:id="rId2"/>
              </a:rPr>
              <a:t>http://derekmolloy.ie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For embedded system to learn in deep from a well experienced engineer </a:t>
            </a:r>
            <a:r>
              <a:rPr lang="en-US" dirty="0" err="1" smtClean="0"/>
              <a:t>Dr.Derek</a:t>
            </a:r>
            <a:r>
              <a:rPr lang="en-US" dirty="0" smtClean="0"/>
              <a:t> Molloy</a:t>
            </a:r>
          </a:p>
          <a:p>
            <a:endParaRPr lang="en-US" dirty="0"/>
          </a:p>
          <a:p>
            <a:r>
              <a:rPr lang="en-US" dirty="0" smtClean="0"/>
              <a:t>2. </a:t>
            </a:r>
            <a:r>
              <a:rPr lang="en-US" dirty="0">
                <a:hlinkClick r:id="rId3"/>
              </a:rPr>
              <a:t>https://iot.electronicsforu.com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   For latest information about  electronics and AI</a:t>
            </a:r>
          </a:p>
          <a:p>
            <a:endParaRPr lang="en-US" dirty="0"/>
          </a:p>
          <a:p>
            <a:r>
              <a:rPr lang="en-US" dirty="0" smtClean="0"/>
              <a:t>3. </a:t>
            </a:r>
            <a:r>
              <a:rPr lang="en-US" dirty="0">
                <a:hlinkClick r:id="rId4"/>
              </a:rPr>
              <a:t>https://www.geeksforgeeks.org/modifiers-for-vector-in-cpp-stl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114300" indent="0">
              <a:buNone/>
            </a:pPr>
            <a:r>
              <a:rPr lang="en-US" sz="2400" dirty="0" smtClean="0"/>
              <a:t>   </a:t>
            </a:r>
            <a:r>
              <a:rPr lang="en-US" dirty="0" smtClean="0"/>
              <a:t>For all programming language  </a:t>
            </a:r>
            <a:endParaRPr lang="en-US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2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http://derekmolloy.ie/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 M</a:t>
            </a:r>
            <a:r>
              <a:rPr lang="en-US" sz="2800" dirty="0" smtClean="0"/>
              <a:t>any more about embedded systems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beaglebone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Rasberry</a:t>
            </a:r>
            <a:r>
              <a:rPr lang="en-US" dirty="0" smtClean="0"/>
              <a:t> pi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AVR </a:t>
            </a:r>
            <a:r>
              <a:rPr lang="en-US" dirty="0" err="1" smtClean="0"/>
              <a:t>Proramming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4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How is it Useful: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and Detailed Information about all Embedded  system</a:t>
            </a:r>
          </a:p>
          <a:p>
            <a:endParaRPr lang="en-US" dirty="0"/>
          </a:p>
          <a:p>
            <a:r>
              <a:rPr lang="en-US" dirty="0" smtClean="0"/>
              <a:t>Provide knowledge from unboxing to execution of any activity</a:t>
            </a:r>
          </a:p>
          <a:p>
            <a:endParaRPr lang="en-US" dirty="0"/>
          </a:p>
          <a:p>
            <a:r>
              <a:rPr lang="en-US" dirty="0" smtClean="0"/>
              <a:t>For sake of understanding , provides video tutorial</a:t>
            </a:r>
          </a:p>
          <a:p>
            <a:endParaRPr lang="en-US" dirty="0" smtClean="0"/>
          </a:p>
          <a:p>
            <a:r>
              <a:rPr lang="en-US" dirty="0" smtClean="0"/>
              <a:t>Provide different books for different development board</a:t>
            </a:r>
          </a:p>
          <a:p>
            <a:endParaRPr lang="en-US" dirty="0"/>
          </a:p>
          <a:p>
            <a:r>
              <a:rPr lang="en-US" dirty="0" smtClean="0"/>
              <a:t>Website is easy to use and access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7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About Website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access</a:t>
            </a:r>
          </a:p>
          <a:p>
            <a:endParaRPr lang="en-US" dirty="0"/>
          </a:p>
          <a:p>
            <a:r>
              <a:rPr lang="en-US" dirty="0" smtClean="0"/>
              <a:t>Good categories and classification</a:t>
            </a:r>
          </a:p>
          <a:p>
            <a:endParaRPr lang="en-US" dirty="0"/>
          </a:p>
          <a:p>
            <a:r>
              <a:rPr lang="en-US" dirty="0" smtClean="0"/>
              <a:t>Provide source code of video tutorial</a:t>
            </a:r>
          </a:p>
          <a:p>
            <a:endParaRPr lang="en-US" dirty="0"/>
          </a:p>
          <a:p>
            <a:r>
              <a:rPr lang="en-US" dirty="0" smtClean="0"/>
              <a:t>Tools for Electronics </a:t>
            </a:r>
          </a:p>
          <a:p>
            <a:endParaRPr lang="en-US" dirty="0"/>
          </a:p>
          <a:p>
            <a:r>
              <a:rPr lang="en-US" dirty="0" smtClean="0"/>
              <a:t>Electronics 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More about Website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ask questions , make comments</a:t>
            </a:r>
          </a:p>
          <a:p>
            <a:endParaRPr lang="en-US" dirty="0"/>
          </a:p>
          <a:p>
            <a:r>
              <a:rPr lang="en-US" dirty="0" smtClean="0"/>
              <a:t>For more detail and source code you will directed to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Provide a </a:t>
            </a:r>
            <a:r>
              <a:rPr lang="en-US" dirty="0" err="1" smtClean="0"/>
              <a:t>youtube</a:t>
            </a:r>
            <a:r>
              <a:rPr lang="en-US" dirty="0" smtClean="0"/>
              <a:t> channel</a:t>
            </a:r>
          </a:p>
          <a:p>
            <a:endParaRPr lang="en-US" dirty="0"/>
          </a:p>
          <a:p>
            <a:r>
              <a:rPr lang="en-US" dirty="0" smtClean="0"/>
              <a:t>More focused on Embedded and Linux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8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Experience: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doubt for any information as many embedded engineers follows it</a:t>
            </a:r>
          </a:p>
          <a:p>
            <a:endParaRPr lang="en-US" dirty="0"/>
          </a:p>
          <a:p>
            <a:r>
              <a:rPr lang="en-US" dirty="0" smtClean="0"/>
              <a:t>Easy to find the contents what we  exactly want</a:t>
            </a:r>
          </a:p>
          <a:p>
            <a:endParaRPr lang="en-US" dirty="0"/>
          </a:p>
          <a:p>
            <a:r>
              <a:rPr lang="en-US" dirty="0" smtClean="0"/>
              <a:t>Well defined practice of </a:t>
            </a:r>
            <a:r>
              <a:rPr lang="en-US" dirty="0" err="1" smtClean="0"/>
              <a:t>beaglebone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Good categories and </a:t>
            </a:r>
            <a:r>
              <a:rPr lang="en-US" dirty="0" err="1" smtClean="0"/>
              <a:t>filteration</a:t>
            </a:r>
            <a:r>
              <a:rPr lang="en-US" dirty="0" smtClean="0"/>
              <a:t> of each topics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3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References: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Derek Molloy, 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Owner of website and well experienced engineer in this field.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https://github.com/derekmolloy</a:t>
            </a:r>
            <a:endParaRPr lang="en-US" dirty="0" smtClean="0"/>
          </a:p>
          <a:p>
            <a:pPr marL="11430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www.facebook.com/derekmolloy.ie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>
                <a:hlinkClick r:id="rId4"/>
              </a:rPr>
              <a:t>Derek@derekmolloy.ie</a:t>
            </a:r>
            <a:r>
              <a:rPr lang="en-US" dirty="0" smtClean="0"/>
              <a:t> 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71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72</TotalTime>
  <Words>239</Words>
  <Application>Microsoft Office PowerPoint</Application>
  <PresentationFormat>On-screen Show (4:3)</PresentationFormat>
  <Paragraphs>86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ESE3002- Project preparation  Activity #1 </vt:lpstr>
      <vt:lpstr>Some Useful Websites </vt:lpstr>
      <vt:lpstr>http://derekmolloy.ie/ </vt:lpstr>
      <vt:lpstr>How is it Useful:</vt:lpstr>
      <vt:lpstr>About Website</vt:lpstr>
      <vt:lpstr>More about Website</vt:lpstr>
      <vt:lpstr>Experience:</vt:lpstr>
      <vt:lpstr>References: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ESE3002- Project preparation  Activity #1</dc:title>
  <dc:creator>HP</dc:creator>
  <cp:lastModifiedBy>HP</cp:lastModifiedBy>
  <cp:revision>8</cp:revision>
  <dcterms:created xsi:type="dcterms:W3CDTF">2020-01-21T22:02:50Z</dcterms:created>
  <dcterms:modified xsi:type="dcterms:W3CDTF">2020-01-21T23:14:50Z</dcterms:modified>
</cp:coreProperties>
</file>