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270" y="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aviom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D8EC73-C043-474B-B050-DC8D1B940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0917" y="354496"/>
            <a:ext cx="8915399" cy="2262781"/>
          </a:xfrm>
        </p:spPr>
        <p:txBody>
          <a:bodyPr/>
          <a:lstStyle/>
          <a:p>
            <a:r>
              <a:rPr lang="en-CA" dirty="0"/>
              <a:t>SAVIOM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704809D-16B4-4B35-883D-FDD2A5769C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RONAK SHARMA</a:t>
            </a:r>
          </a:p>
          <a:p>
            <a:r>
              <a:rPr lang="en-CA" dirty="0" smtClean="0"/>
              <a:t>C0747019</a:t>
            </a:r>
            <a:endParaRPr lang="en-CA" dirty="0"/>
          </a:p>
          <a:p>
            <a:r>
              <a:rPr lang="en-CA" dirty="0"/>
              <a:t>EMBT TERM3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45429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36F4AA-F168-440C-BA25-A48C8663C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SAVIOM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7F221E-DA41-40E1-AA9E-8AABE5903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SAVIOM is a resource planning tool, that lets to plan any project effectively.</a:t>
            </a:r>
          </a:p>
          <a:p>
            <a:r>
              <a:rPr lang="en-US" sz="2400" dirty="0"/>
              <a:t>Helps to deliver  high quality projects in time with an workforce and reduce enterprise resource costs.</a:t>
            </a:r>
          </a:p>
          <a:p>
            <a:r>
              <a:rPr lang="en-US" sz="2400" dirty="0"/>
              <a:t>It has many features like graphic representation and keep a track on all the aspects.</a:t>
            </a:r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969414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ACBD75-7CB0-4CBF-8657-62DC74B05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Improved Project Delivery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B378B5-DF7F-4419-9B4E-105E132E6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Set a standard for processes and monitor business needs routinely.</a:t>
            </a:r>
          </a:p>
          <a:p>
            <a:r>
              <a:rPr lang="en-US" sz="2400" dirty="0"/>
              <a:t>Raise flags with Early Warning signs and resolve project deadlines.</a:t>
            </a:r>
          </a:p>
          <a:p>
            <a:r>
              <a:rPr lang="en-US" sz="2400" dirty="0"/>
              <a:t>Getting a closer look at project  from a centralized source</a:t>
            </a:r>
            <a:r>
              <a:rPr lang="en-US" dirty="0"/>
              <a:t>.</a:t>
            </a:r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666904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586BC9-5C4C-49E5-B6DB-13C5AEFED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Reducing Resource Costs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81839F-9196-4AF8-ADFF-8D94E008C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Meaningful allocation of important and non-project resource allocations.</a:t>
            </a:r>
          </a:p>
          <a:p>
            <a:r>
              <a:rPr lang="en-US" sz="2400" dirty="0"/>
              <a:t>Give a closer look at available skills and giving the right resource for the right work.</a:t>
            </a:r>
          </a:p>
          <a:p>
            <a:r>
              <a:rPr lang="en-US" sz="2400" dirty="0"/>
              <a:t>Acting on accurate resource predictions and  future projects critically.</a:t>
            </a:r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292656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095E34-BD55-4449-842A-453CF2178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Configurability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AF4F5C-028B-441A-A359-04CFB1084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Benefit from lean solutions that integrate seamlessly with existing systems.</a:t>
            </a:r>
          </a:p>
          <a:p>
            <a:r>
              <a:rPr lang="en-US" sz="2400" dirty="0"/>
              <a:t> Can be customized as per liking without impacting the currently running processes.</a:t>
            </a:r>
          </a:p>
          <a:p>
            <a:r>
              <a:rPr lang="en-US" sz="2400" dirty="0"/>
              <a:t>Saviom can be combined with the screens, dashboards and reports that are choose for the project.</a:t>
            </a:r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479633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871F49-F6E2-4BE1-A161-F879165C9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Real -time Business Intelligence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B1DB91-279D-4B9E-BA9D-6EE7DB15F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Provides insights to the future projects with user-friendly data analysis and dashboards.</a:t>
            </a:r>
          </a:p>
          <a:p>
            <a:r>
              <a:rPr lang="en-US" sz="2400" dirty="0"/>
              <a:t>Highly flexible reports are generated with all the important decisions that are needed.</a:t>
            </a:r>
          </a:p>
          <a:p>
            <a:r>
              <a:rPr lang="en-US" sz="2400" dirty="0"/>
              <a:t>Ensures that no project or resource issue raised falls through the cracks.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69634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0DBC04-9101-452B-918C-D3195036B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PICTORIAL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8E3F51-43CA-4C6B-81BC-C3D255F49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It generates various pie charts, to make a clear picture of all the processes.</a:t>
            </a:r>
          </a:p>
          <a:p>
            <a:r>
              <a:rPr lang="en-CA" sz="2400" dirty="0"/>
              <a:t>It allows us to make changes and prioritize tasks.</a:t>
            </a:r>
          </a:p>
          <a:p>
            <a:r>
              <a:rPr lang="en-CA" sz="2400" dirty="0"/>
              <a:t>It helps to allocate resources so that all the crucial tasks are done in time and help to run the project smoothly.</a:t>
            </a:r>
          </a:p>
          <a:p>
            <a:r>
              <a:rPr lang="en-CA" sz="2400" dirty="0"/>
              <a:t>The Gantt charts helps to keep a track of all running processes.</a:t>
            </a:r>
          </a:p>
        </p:txBody>
      </p:sp>
    </p:spTree>
    <p:extLst>
      <p:ext uri="{BB962C8B-B14F-4D97-AF65-F5344CB8AC3E}">
        <p14:creationId xmlns:p14="http://schemas.microsoft.com/office/powerpoint/2010/main" val="4225140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4CD91C-5D7F-486A-B37B-6059EC696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Highly Trusted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52C68C-E2EB-47E0-9357-E9A29E7C2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/>
              <a:t>SAVIOM is highly trusted by renowned names like FTI consulting, Siemens , Honeywell etc.</a:t>
            </a:r>
          </a:p>
          <a:p>
            <a:r>
              <a:rPr lang="en-CA" sz="2400" dirty="0"/>
              <a:t>It provides important decisions that will help to make the project better.</a:t>
            </a:r>
          </a:p>
          <a:p>
            <a:r>
              <a:rPr lang="en-CA" sz="2400" dirty="0"/>
              <a:t>Enterprise Resource Management (ERM), Enterprise Workforce Planning (EWP), Professional Service Automation (PSA),</a:t>
            </a:r>
            <a:r>
              <a:rPr lang="fr-FR" sz="2400" dirty="0"/>
              <a:t> Enterprise Project Portfolio Management (EPPM) are some of the services provided by Saviom.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15365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			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86554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https://www.saviom.com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61556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{937C7341-1210-4988-8414-7CA2CCECE534}tf02892315</Template>
  <TotalTime>81</TotalTime>
  <Words>352</Words>
  <Application>Microsoft Office PowerPoint</Application>
  <PresentationFormat>Custom</PresentationFormat>
  <Paragraphs>35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Wisp</vt:lpstr>
      <vt:lpstr>SAVIOM </vt:lpstr>
      <vt:lpstr>SAVIOM </vt:lpstr>
      <vt:lpstr>Improved Project Delivery</vt:lpstr>
      <vt:lpstr>Reducing Resource Costs</vt:lpstr>
      <vt:lpstr>Configurability</vt:lpstr>
      <vt:lpstr>Real -time Business Intelligence </vt:lpstr>
      <vt:lpstr>PICTORIAL REPRESENTATION</vt:lpstr>
      <vt:lpstr>Highly Trusted</vt:lpstr>
      <vt:lpstr>       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SAVIOM</dc:title>
  <dc:creator>Manharjot Kaur</dc:creator>
  <cp:lastModifiedBy>HP</cp:lastModifiedBy>
  <cp:revision>9</cp:revision>
  <dcterms:created xsi:type="dcterms:W3CDTF">2020-02-26T03:42:31Z</dcterms:created>
  <dcterms:modified xsi:type="dcterms:W3CDTF">2020-02-26T08:07:02Z</dcterms:modified>
</cp:coreProperties>
</file>