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  <p:sldId id="260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512-82A4-49D9-82B4-6C699AD57B7A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08B8-B0DF-4F38-9DD2-6A5FD1C7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04368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512-82A4-49D9-82B4-6C699AD57B7A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08B8-B0DF-4F38-9DD2-6A5FD1C7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23801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512-82A4-49D9-82B4-6C699AD57B7A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08B8-B0DF-4F38-9DD2-6A5FD1C7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2583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512-82A4-49D9-82B4-6C699AD57B7A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08B8-B0DF-4F38-9DD2-6A5FD1C7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075017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512-82A4-49D9-82B4-6C699AD57B7A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08B8-B0DF-4F38-9DD2-6A5FD1C7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20624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512-82A4-49D9-82B4-6C699AD57B7A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08B8-B0DF-4F38-9DD2-6A5FD1C7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10168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512-82A4-49D9-82B4-6C699AD57B7A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08B8-B0DF-4F38-9DD2-6A5FD1C7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26116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512-82A4-49D9-82B4-6C699AD57B7A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08B8-B0DF-4F38-9DD2-6A5FD1C7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70577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512-82A4-49D9-82B4-6C699AD57B7A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08B8-B0DF-4F38-9DD2-6A5FD1C7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43862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512-82A4-49D9-82B4-6C699AD57B7A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08B8-B0DF-4F38-9DD2-6A5FD1C7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408720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512-82A4-49D9-82B4-6C699AD57B7A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08B8-B0DF-4F38-9DD2-6A5FD1C7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004009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C0512-82A4-49D9-82B4-6C699AD57B7A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708B8-B0DF-4F38-9DD2-6A5FD1C7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22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9746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7719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8896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1867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1116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1413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28740" cy="682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1438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76981" cy="679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4212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2021-03-08T19:28:20Z</dcterms:created>
  <dcterms:modified xsi:type="dcterms:W3CDTF">2021-03-08T19:28:46Z</dcterms:modified>
</cp:coreProperties>
</file>