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3" r:id="rId4"/>
    <p:sldId id="258" r:id="rId5"/>
    <p:sldId id="259" r:id="rId6"/>
    <p:sldId id="260" r:id="rId7"/>
    <p:sldId id="267" r:id="rId8"/>
    <p:sldId id="261" r:id="rId9"/>
    <p:sldId id="269" r:id="rId10"/>
    <p:sldId id="270" r:id="rId11"/>
    <p:sldId id="271" r:id="rId12"/>
    <p:sldId id="262" r:id="rId13"/>
    <p:sldId id="263" r:id="rId14"/>
    <p:sldId id="264" r:id="rId15"/>
    <p:sldId id="265" r:id="rId16"/>
    <p:sldId id="266" r:id="rId17"/>
    <p:sldId id="268"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D41CFB-CEB7-4EE8-AEF5-4F06AFC8C7A7}" v="71" dt="2022-12-19T09:30:10.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61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chita sharma" userId="204f48accfd22786" providerId="LiveId" clId="{44D41CFB-CEB7-4EE8-AEF5-4F06AFC8C7A7}"/>
    <pc:docChg chg="undo custSel addSld modSld sldOrd">
      <pc:chgData name="sanchita sharma" userId="204f48accfd22786" providerId="LiveId" clId="{44D41CFB-CEB7-4EE8-AEF5-4F06AFC8C7A7}" dt="2022-12-19T09:30:10.573" v="2581"/>
      <pc:docMkLst>
        <pc:docMk/>
      </pc:docMkLst>
      <pc:sldChg chg="modTransition">
        <pc:chgData name="sanchita sharma" userId="204f48accfd22786" providerId="LiveId" clId="{44D41CFB-CEB7-4EE8-AEF5-4F06AFC8C7A7}" dt="2022-12-19T09:28:25.838" v="2563"/>
        <pc:sldMkLst>
          <pc:docMk/>
          <pc:sldMk cId="2032829271" sldId="256"/>
        </pc:sldMkLst>
      </pc:sldChg>
      <pc:sldChg chg="modTransition">
        <pc:chgData name="sanchita sharma" userId="204f48accfd22786" providerId="LiveId" clId="{44D41CFB-CEB7-4EE8-AEF5-4F06AFC8C7A7}" dt="2022-12-19T09:28:37.290" v="2564"/>
        <pc:sldMkLst>
          <pc:docMk/>
          <pc:sldMk cId="70238965" sldId="257"/>
        </pc:sldMkLst>
      </pc:sldChg>
      <pc:sldChg chg="addSp modSp mod modTransition">
        <pc:chgData name="sanchita sharma" userId="204f48accfd22786" providerId="LiveId" clId="{44D41CFB-CEB7-4EE8-AEF5-4F06AFC8C7A7}" dt="2022-12-19T09:28:43.051" v="2566"/>
        <pc:sldMkLst>
          <pc:docMk/>
          <pc:sldMk cId="282814449" sldId="258"/>
        </pc:sldMkLst>
        <pc:picChg chg="add mod">
          <ac:chgData name="sanchita sharma" userId="204f48accfd22786" providerId="LiveId" clId="{44D41CFB-CEB7-4EE8-AEF5-4F06AFC8C7A7}" dt="2022-12-15T16:18:53.747" v="6" actId="1076"/>
          <ac:picMkLst>
            <pc:docMk/>
            <pc:sldMk cId="282814449" sldId="258"/>
            <ac:picMk id="9" creationId="{03F9F434-F0AD-40FE-3647-4FE9F0D64E58}"/>
          </ac:picMkLst>
        </pc:picChg>
      </pc:sldChg>
      <pc:sldChg chg="addSp modSp mod modTransition">
        <pc:chgData name="sanchita sharma" userId="204f48accfd22786" providerId="LiveId" clId="{44D41CFB-CEB7-4EE8-AEF5-4F06AFC8C7A7}" dt="2022-12-19T09:28:48.018" v="2567"/>
        <pc:sldMkLst>
          <pc:docMk/>
          <pc:sldMk cId="2788854133" sldId="259"/>
        </pc:sldMkLst>
        <pc:picChg chg="add mod">
          <ac:chgData name="sanchita sharma" userId="204f48accfd22786" providerId="LiveId" clId="{44D41CFB-CEB7-4EE8-AEF5-4F06AFC8C7A7}" dt="2022-12-15T16:41:04.781" v="12" actId="14100"/>
          <ac:picMkLst>
            <pc:docMk/>
            <pc:sldMk cId="2788854133" sldId="259"/>
            <ac:picMk id="9" creationId="{A8781829-C78C-3E72-9F02-A2F111EF9489}"/>
          </ac:picMkLst>
        </pc:picChg>
        <pc:picChg chg="add mod">
          <ac:chgData name="sanchita sharma" userId="204f48accfd22786" providerId="LiveId" clId="{44D41CFB-CEB7-4EE8-AEF5-4F06AFC8C7A7}" dt="2022-12-16T18:32:57.258" v="311" actId="1076"/>
          <ac:picMkLst>
            <pc:docMk/>
            <pc:sldMk cId="2788854133" sldId="259"/>
            <ac:picMk id="11" creationId="{A6994183-F5BF-8AE3-B639-EB053E40D8DB}"/>
          </ac:picMkLst>
        </pc:picChg>
      </pc:sldChg>
      <pc:sldChg chg="addSp modSp new mod modTransition">
        <pc:chgData name="sanchita sharma" userId="204f48accfd22786" providerId="LiveId" clId="{44D41CFB-CEB7-4EE8-AEF5-4F06AFC8C7A7}" dt="2022-12-19T09:28:51.568" v="2568"/>
        <pc:sldMkLst>
          <pc:docMk/>
          <pc:sldMk cId="2700778403" sldId="260"/>
        </pc:sldMkLst>
        <pc:spChg chg="add mod">
          <ac:chgData name="sanchita sharma" userId="204f48accfd22786" providerId="LiveId" clId="{44D41CFB-CEB7-4EE8-AEF5-4F06AFC8C7A7}" dt="2022-12-16T18:19:47.597" v="40" actId="115"/>
          <ac:spMkLst>
            <pc:docMk/>
            <pc:sldMk cId="2700778403" sldId="260"/>
            <ac:spMk id="2" creationId="{1E14284D-54FB-52DB-E5C4-4555BBDB5CE6}"/>
          </ac:spMkLst>
        </pc:spChg>
        <pc:spChg chg="add mod">
          <ac:chgData name="sanchita sharma" userId="204f48accfd22786" providerId="LiveId" clId="{44D41CFB-CEB7-4EE8-AEF5-4F06AFC8C7A7}" dt="2022-12-16T18:25:04.342" v="300" actId="1076"/>
          <ac:spMkLst>
            <pc:docMk/>
            <pc:sldMk cId="2700778403" sldId="260"/>
            <ac:spMk id="3" creationId="{921357C2-7917-6D52-3AE6-86014673074D}"/>
          </ac:spMkLst>
        </pc:spChg>
        <pc:picChg chg="add mod">
          <ac:chgData name="sanchita sharma" userId="204f48accfd22786" providerId="LiveId" clId="{44D41CFB-CEB7-4EE8-AEF5-4F06AFC8C7A7}" dt="2022-12-16T18:28:34.434" v="307" actId="14100"/>
          <ac:picMkLst>
            <pc:docMk/>
            <pc:sldMk cId="2700778403" sldId="260"/>
            <ac:picMk id="5" creationId="{3933AE4C-AB21-A993-FE43-38881B7B70AD}"/>
          </ac:picMkLst>
        </pc:picChg>
        <pc:picChg chg="add mod">
          <ac:chgData name="sanchita sharma" userId="204f48accfd22786" providerId="LiveId" clId="{44D41CFB-CEB7-4EE8-AEF5-4F06AFC8C7A7}" dt="2022-12-16T18:33:25.167" v="314" actId="1076"/>
          <ac:picMkLst>
            <pc:docMk/>
            <pc:sldMk cId="2700778403" sldId="260"/>
            <ac:picMk id="7" creationId="{1C4EB9A8-C5F8-A980-6973-5F76C4D1FB93}"/>
          </ac:picMkLst>
        </pc:picChg>
      </pc:sldChg>
      <pc:sldChg chg="addSp modSp new mod modTransition">
        <pc:chgData name="sanchita sharma" userId="204f48accfd22786" providerId="LiveId" clId="{44D41CFB-CEB7-4EE8-AEF5-4F06AFC8C7A7}" dt="2022-12-19T09:29:06.962" v="2570"/>
        <pc:sldMkLst>
          <pc:docMk/>
          <pc:sldMk cId="3275632979" sldId="261"/>
        </pc:sldMkLst>
        <pc:spChg chg="add mod">
          <ac:chgData name="sanchita sharma" userId="204f48accfd22786" providerId="LiveId" clId="{44D41CFB-CEB7-4EE8-AEF5-4F06AFC8C7A7}" dt="2022-12-16T18:35:04.595" v="348" actId="1076"/>
          <ac:spMkLst>
            <pc:docMk/>
            <pc:sldMk cId="3275632979" sldId="261"/>
            <ac:spMk id="4" creationId="{D87457FC-0C70-E711-4978-ACC546236654}"/>
          </ac:spMkLst>
        </pc:spChg>
        <pc:spChg chg="add mod">
          <ac:chgData name="sanchita sharma" userId="204f48accfd22786" providerId="LiveId" clId="{44D41CFB-CEB7-4EE8-AEF5-4F06AFC8C7A7}" dt="2022-12-16T18:49:51.434" v="1187" actId="1076"/>
          <ac:spMkLst>
            <pc:docMk/>
            <pc:sldMk cId="3275632979" sldId="261"/>
            <ac:spMk id="5" creationId="{9381DFD0-7162-2EDD-1AF4-0AB16E685F8B}"/>
          </ac:spMkLst>
        </pc:spChg>
        <pc:picChg chg="add mod">
          <ac:chgData name="sanchita sharma" userId="204f48accfd22786" providerId="LiveId" clId="{44D41CFB-CEB7-4EE8-AEF5-4F06AFC8C7A7}" dt="2022-12-16T18:33:55.425" v="318" actId="1076"/>
          <ac:picMkLst>
            <pc:docMk/>
            <pc:sldMk cId="3275632979" sldId="261"/>
            <ac:picMk id="3" creationId="{43F605BA-5975-D3BD-8C8D-7A0142047530}"/>
          </ac:picMkLst>
        </pc:picChg>
      </pc:sldChg>
      <pc:sldChg chg="addSp delSp modSp new mod modTransition">
        <pc:chgData name="sanchita sharma" userId="204f48accfd22786" providerId="LiveId" clId="{44D41CFB-CEB7-4EE8-AEF5-4F06AFC8C7A7}" dt="2022-12-19T09:29:31.725" v="2574"/>
        <pc:sldMkLst>
          <pc:docMk/>
          <pc:sldMk cId="2100915945" sldId="262"/>
        </pc:sldMkLst>
        <pc:spChg chg="add del mod">
          <ac:chgData name="sanchita sharma" userId="204f48accfd22786" providerId="LiveId" clId="{44D41CFB-CEB7-4EE8-AEF5-4F06AFC8C7A7}" dt="2022-12-16T19:04:11.098" v="1205" actId="478"/>
          <ac:spMkLst>
            <pc:docMk/>
            <pc:sldMk cId="2100915945" sldId="262"/>
            <ac:spMk id="2" creationId="{12FD61B9-B002-1918-0669-FBC811040B45}"/>
          </ac:spMkLst>
        </pc:spChg>
        <pc:spChg chg="add mod">
          <ac:chgData name="sanchita sharma" userId="204f48accfd22786" providerId="LiveId" clId="{44D41CFB-CEB7-4EE8-AEF5-4F06AFC8C7A7}" dt="2022-12-16T19:05:12.158" v="1231" actId="1076"/>
          <ac:spMkLst>
            <pc:docMk/>
            <pc:sldMk cId="2100915945" sldId="262"/>
            <ac:spMk id="3" creationId="{25108067-372D-1C22-70B7-A4095BF04195}"/>
          </ac:spMkLst>
        </pc:spChg>
        <pc:picChg chg="add mod">
          <ac:chgData name="sanchita sharma" userId="204f48accfd22786" providerId="LiveId" clId="{44D41CFB-CEB7-4EE8-AEF5-4F06AFC8C7A7}" dt="2022-12-16T19:16:52.228" v="1247" actId="1440"/>
          <ac:picMkLst>
            <pc:docMk/>
            <pc:sldMk cId="2100915945" sldId="262"/>
            <ac:picMk id="5" creationId="{47ADD15C-2247-8AB7-36A6-A7079647FC10}"/>
          </ac:picMkLst>
        </pc:picChg>
        <pc:picChg chg="add mod">
          <ac:chgData name="sanchita sharma" userId="204f48accfd22786" providerId="LiveId" clId="{44D41CFB-CEB7-4EE8-AEF5-4F06AFC8C7A7}" dt="2022-12-16T19:18:30.497" v="1254" actId="1076"/>
          <ac:picMkLst>
            <pc:docMk/>
            <pc:sldMk cId="2100915945" sldId="262"/>
            <ac:picMk id="7" creationId="{2CDB896A-00EE-9933-6AA9-DDB4F0185EF8}"/>
          </ac:picMkLst>
        </pc:picChg>
      </pc:sldChg>
      <pc:sldChg chg="addSp modSp new mod modTransition">
        <pc:chgData name="sanchita sharma" userId="204f48accfd22786" providerId="LiveId" clId="{44D41CFB-CEB7-4EE8-AEF5-4F06AFC8C7A7}" dt="2022-12-19T09:29:36.066" v="2575"/>
        <pc:sldMkLst>
          <pc:docMk/>
          <pc:sldMk cId="1269150392" sldId="263"/>
        </pc:sldMkLst>
        <pc:picChg chg="add mod">
          <ac:chgData name="sanchita sharma" userId="204f48accfd22786" providerId="LiveId" clId="{44D41CFB-CEB7-4EE8-AEF5-4F06AFC8C7A7}" dt="2022-12-16T19:17:15.583" v="1248" actId="1440"/>
          <ac:picMkLst>
            <pc:docMk/>
            <pc:sldMk cId="1269150392" sldId="263"/>
            <ac:picMk id="3" creationId="{5E908B6C-32A6-E5DC-9FFC-850C31008C3D}"/>
          </ac:picMkLst>
        </pc:picChg>
        <pc:picChg chg="add mod">
          <ac:chgData name="sanchita sharma" userId="204f48accfd22786" providerId="LiveId" clId="{44D41CFB-CEB7-4EE8-AEF5-4F06AFC8C7A7}" dt="2022-12-16T19:18:52.665" v="1257" actId="1076"/>
          <ac:picMkLst>
            <pc:docMk/>
            <pc:sldMk cId="1269150392" sldId="263"/>
            <ac:picMk id="5" creationId="{A58694CC-9686-1D4F-7252-05AE4CD921B9}"/>
          </ac:picMkLst>
        </pc:picChg>
      </pc:sldChg>
      <pc:sldChg chg="addSp modSp new mod modTransition">
        <pc:chgData name="sanchita sharma" userId="204f48accfd22786" providerId="LiveId" clId="{44D41CFB-CEB7-4EE8-AEF5-4F06AFC8C7A7}" dt="2022-12-19T09:29:43.693" v="2576"/>
        <pc:sldMkLst>
          <pc:docMk/>
          <pc:sldMk cId="3650205880" sldId="264"/>
        </pc:sldMkLst>
        <pc:picChg chg="add mod">
          <ac:chgData name="sanchita sharma" userId="204f48accfd22786" providerId="LiveId" clId="{44D41CFB-CEB7-4EE8-AEF5-4F06AFC8C7A7}" dt="2022-12-16T19:17:35.324" v="1249" actId="1440"/>
          <ac:picMkLst>
            <pc:docMk/>
            <pc:sldMk cId="3650205880" sldId="264"/>
            <ac:picMk id="3" creationId="{E0F4914E-C292-7963-2E59-2769F227587D}"/>
          </ac:picMkLst>
        </pc:picChg>
        <pc:picChg chg="add mod">
          <ac:chgData name="sanchita sharma" userId="204f48accfd22786" providerId="LiveId" clId="{44D41CFB-CEB7-4EE8-AEF5-4F06AFC8C7A7}" dt="2022-12-16T19:19:13.726" v="1261" actId="14100"/>
          <ac:picMkLst>
            <pc:docMk/>
            <pc:sldMk cId="3650205880" sldId="264"/>
            <ac:picMk id="5" creationId="{A612097B-5414-AD40-753B-C943955A03CF}"/>
          </ac:picMkLst>
        </pc:picChg>
      </pc:sldChg>
      <pc:sldChg chg="addSp modSp new mod modTransition">
        <pc:chgData name="sanchita sharma" userId="204f48accfd22786" providerId="LiveId" clId="{44D41CFB-CEB7-4EE8-AEF5-4F06AFC8C7A7}" dt="2022-12-19T09:29:48.825" v="2577"/>
        <pc:sldMkLst>
          <pc:docMk/>
          <pc:sldMk cId="3272072819" sldId="265"/>
        </pc:sldMkLst>
        <pc:picChg chg="add mod">
          <ac:chgData name="sanchita sharma" userId="204f48accfd22786" providerId="LiveId" clId="{44D41CFB-CEB7-4EE8-AEF5-4F06AFC8C7A7}" dt="2022-12-16T19:17:45.608" v="1250" actId="1440"/>
          <ac:picMkLst>
            <pc:docMk/>
            <pc:sldMk cId="3272072819" sldId="265"/>
            <ac:picMk id="3" creationId="{6B297FBB-0827-A13A-AFA9-30EE3D90D367}"/>
          </ac:picMkLst>
        </pc:picChg>
        <pc:picChg chg="add mod">
          <ac:chgData name="sanchita sharma" userId="204f48accfd22786" providerId="LiveId" clId="{44D41CFB-CEB7-4EE8-AEF5-4F06AFC8C7A7}" dt="2022-12-16T19:19:32.887" v="1264" actId="1076"/>
          <ac:picMkLst>
            <pc:docMk/>
            <pc:sldMk cId="3272072819" sldId="265"/>
            <ac:picMk id="5" creationId="{9CB703B6-E783-2053-D69B-73CA0092E453}"/>
          </ac:picMkLst>
        </pc:picChg>
      </pc:sldChg>
      <pc:sldChg chg="addSp modSp new mod modTransition">
        <pc:chgData name="sanchita sharma" userId="204f48accfd22786" providerId="LiveId" clId="{44D41CFB-CEB7-4EE8-AEF5-4F06AFC8C7A7}" dt="2022-12-19T09:29:53.383" v="2578"/>
        <pc:sldMkLst>
          <pc:docMk/>
          <pc:sldMk cId="1982698073" sldId="266"/>
        </pc:sldMkLst>
        <pc:picChg chg="add mod">
          <ac:chgData name="sanchita sharma" userId="204f48accfd22786" providerId="LiveId" clId="{44D41CFB-CEB7-4EE8-AEF5-4F06AFC8C7A7}" dt="2022-12-16T19:17:54.905" v="1251" actId="1440"/>
          <ac:picMkLst>
            <pc:docMk/>
            <pc:sldMk cId="1982698073" sldId="266"/>
            <ac:picMk id="3" creationId="{8A7D4D64-82C8-AB29-8852-7342DFC2B3D6}"/>
          </ac:picMkLst>
        </pc:picChg>
        <pc:picChg chg="add mod">
          <ac:chgData name="sanchita sharma" userId="204f48accfd22786" providerId="LiveId" clId="{44D41CFB-CEB7-4EE8-AEF5-4F06AFC8C7A7}" dt="2022-12-16T19:19:50.852" v="1267" actId="1076"/>
          <ac:picMkLst>
            <pc:docMk/>
            <pc:sldMk cId="1982698073" sldId="266"/>
            <ac:picMk id="5" creationId="{E9DE3C43-5427-1738-A82F-759396C9EA2F}"/>
          </ac:picMkLst>
        </pc:picChg>
      </pc:sldChg>
      <pc:sldChg chg="addSp delSp modSp new mod ord modTransition">
        <pc:chgData name="sanchita sharma" userId="204f48accfd22786" providerId="LiveId" clId="{44D41CFB-CEB7-4EE8-AEF5-4F06AFC8C7A7}" dt="2022-12-19T09:28:56.135" v="2569"/>
        <pc:sldMkLst>
          <pc:docMk/>
          <pc:sldMk cId="3283213053" sldId="267"/>
        </pc:sldMkLst>
        <pc:spChg chg="add mod">
          <ac:chgData name="sanchita sharma" userId="204f48accfd22786" providerId="LiveId" clId="{44D41CFB-CEB7-4EE8-AEF5-4F06AFC8C7A7}" dt="2022-12-16T19:24:43.189" v="1305" actId="1076"/>
          <ac:spMkLst>
            <pc:docMk/>
            <pc:sldMk cId="3283213053" sldId="267"/>
            <ac:spMk id="2" creationId="{3E5C03D3-1A26-DB14-B9A7-9AFAB88B2D29}"/>
          </ac:spMkLst>
        </pc:spChg>
        <pc:spChg chg="add del mod">
          <ac:chgData name="sanchita sharma" userId="204f48accfd22786" providerId="LiveId" clId="{44D41CFB-CEB7-4EE8-AEF5-4F06AFC8C7A7}" dt="2022-12-16T19:25:23.057" v="1327" actId="478"/>
          <ac:spMkLst>
            <pc:docMk/>
            <pc:sldMk cId="3283213053" sldId="267"/>
            <ac:spMk id="3" creationId="{B20BD679-1F1B-AA7E-58D3-5B2436AC43AD}"/>
          </ac:spMkLst>
        </pc:spChg>
        <pc:spChg chg="add mod">
          <ac:chgData name="sanchita sharma" userId="204f48accfd22786" providerId="LiveId" clId="{44D41CFB-CEB7-4EE8-AEF5-4F06AFC8C7A7}" dt="2022-12-16T19:27:36.427" v="1382" actId="1076"/>
          <ac:spMkLst>
            <pc:docMk/>
            <pc:sldMk cId="3283213053" sldId="267"/>
            <ac:spMk id="4" creationId="{36C3450D-5829-5AE7-80E7-07A3C3225920}"/>
          </ac:spMkLst>
        </pc:spChg>
        <pc:picChg chg="add mod">
          <ac:chgData name="sanchita sharma" userId="204f48accfd22786" providerId="LiveId" clId="{44D41CFB-CEB7-4EE8-AEF5-4F06AFC8C7A7}" dt="2022-12-16T19:30:33.028" v="1389" actId="1076"/>
          <ac:picMkLst>
            <pc:docMk/>
            <pc:sldMk cId="3283213053" sldId="267"/>
            <ac:picMk id="6" creationId="{6795B29C-E0A5-E26B-5E61-25A7AE00CDE5}"/>
          </ac:picMkLst>
        </pc:picChg>
        <pc:picChg chg="add mod">
          <ac:chgData name="sanchita sharma" userId="204f48accfd22786" providerId="LiveId" clId="{44D41CFB-CEB7-4EE8-AEF5-4F06AFC8C7A7}" dt="2022-12-19T09:26:52.193" v="2547" actId="1076"/>
          <ac:picMkLst>
            <pc:docMk/>
            <pc:sldMk cId="3283213053" sldId="267"/>
            <ac:picMk id="8" creationId="{82E111D2-D7E1-5DBC-BF7F-3D094D0629AA}"/>
          </ac:picMkLst>
        </pc:picChg>
      </pc:sldChg>
      <pc:sldChg chg="addSp modSp new mod modTransition">
        <pc:chgData name="sanchita sharma" userId="204f48accfd22786" providerId="LiveId" clId="{44D41CFB-CEB7-4EE8-AEF5-4F06AFC8C7A7}" dt="2022-12-19T09:29:58.408" v="2579"/>
        <pc:sldMkLst>
          <pc:docMk/>
          <pc:sldMk cId="2313303104" sldId="268"/>
        </pc:sldMkLst>
        <pc:spChg chg="add mod">
          <ac:chgData name="sanchita sharma" userId="204f48accfd22786" providerId="LiveId" clId="{44D41CFB-CEB7-4EE8-AEF5-4F06AFC8C7A7}" dt="2022-12-16T19:40:57.578" v="1423" actId="1076"/>
          <ac:spMkLst>
            <pc:docMk/>
            <pc:sldMk cId="2313303104" sldId="268"/>
            <ac:spMk id="2" creationId="{18F8C4D1-D61C-D7DC-390D-AE181726C35F}"/>
          </ac:spMkLst>
        </pc:spChg>
        <pc:picChg chg="add mod">
          <ac:chgData name="sanchita sharma" userId="204f48accfd22786" providerId="LiveId" clId="{44D41CFB-CEB7-4EE8-AEF5-4F06AFC8C7A7}" dt="2022-12-16T19:41:30.663" v="1427" actId="1076"/>
          <ac:picMkLst>
            <pc:docMk/>
            <pc:sldMk cId="2313303104" sldId="268"/>
            <ac:picMk id="4" creationId="{A2C7EA94-2AC8-4DAD-6170-42086833062D}"/>
          </ac:picMkLst>
        </pc:picChg>
        <pc:picChg chg="add mod">
          <ac:chgData name="sanchita sharma" userId="204f48accfd22786" providerId="LiveId" clId="{44D41CFB-CEB7-4EE8-AEF5-4F06AFC8C7A7}" dt="2022-12-16T19:41:57.512" v="1430" actId="1076"/>
          <ac:picMkLst>
            <pc:docMk/>
            <pc:sldMk cId="2313303104" sldId="268"/>
            <ac:picMk id="6" creationId="{D63BB94C-A701-CC44-8B36-C57AEB64200E}"/>
          </ac:picMkLst>
        </pc:picChg>
        <pc:picChg chg="add mod">
          <ac:chgData name="sanchita sharma" userId="204f48accfd22786" providerId="LiveId" clId="{44D41CFB-CEB7-4EE8-AEF5-4F06AFC8C7A7}" dt="2022-12-16T19:42:26.200" v="1434" actId="1076"/>
          <ac:picMkLst>
            <pc:docMk/>
            <pc:sldMk cId="2313303104" sldId="268"/>
            <ac:picMk id="8" creationId="{21E14C0F-D737-5B63-5E3A-AEFEDE763B5F}"/>
          </ac:picMkLst>
        </pc:picChg>
        <pc:picChg chg="add mod">
          <ac:chgData name="sanchita sharma" userId="204f48accfd22786" providerId="LiveId" clId="{44D41CFB-CEB7-4EE8-AEF5-4F06AFC8C7A7}" dt="2022-12-16T19:43:55.427" v="1437" actId="1076"/>
          <ac:picMkLst>
            <pc:docMk/>
            <pc:sldMk cId="2313303104" sldId="268"/>
            <ac:picMk id="10" creationId="{8C18DE9F-4E60-A3D5-1659-07FE319F5E96}"/>
          </ac:picMkLst>
        </pc:picChg>
      </pc:sldChg>
      <pc:sldChg chg="addSp modSp new mod ord modTransition">
        <pc:chgData name="sanchita sharma" userId="204f48accfd22786" providerId="LiveId" clId="{44D41CFB-CEB7-4EE8-AEF5-4F06AFC8C7A7}" dt="2022-12-19T09:29:14.576" v="2571"/>
        <pc:sldMkLst>
          <pc:docMk/>
          <pc:sldMk cId="1220878935" sldId="269"/>
        </pc:sldMkLst>
        <pc:spChg chg="add mod">
          <ac:chgData name="sanchita sharma" userId="204f48accfd22786" providerId="LiveId" clId="{44D41CFB-CEB7-4EE8-AEF5-4F06AFC8C7A7}" dt="2022-12-16T19:45:03.947" v="1481" actId="1076"/>
          <ac:spMkLst>
            <pc:docMk/>
            <pc:sldMk cId="1220878935" sldId="269"/>
            <ac:spMk id="2" creationId="{49E8D3BF-6AA5-8E95-06A9-26B3A0FCA330}"/>
          </ac:spMkLst>
        </pc:spChg>
        <pc:spChg chg="add mod">
          <ac:chgData name="sanchita sharma" userId="204f48accfd22786" providerId="LiveId" clId="{44D41CFB-CEB7-4EE8-AEF5-4F06AFC8C7A7}" dt="2022-12-16T19:46:06.128" v="1494" actId="1076"/>
          <ac:spMkLst>
            <pc:docMk/>
            <pc:sldMk cId="1220878935" sldId="269"/>
            <ac:spMk id="3" creationId="{5E21BAC4-EBFA-0C68-C80C-12A126626D62}"/>
          </ac:spMkLst>
        </pc:spChg>
        <pc:picChg chg="add mod">
          <ac:chgData name="sanchita sharma" userId="204f48accfd22786" providerId="LiveId" clId="{44D41CFB-CEB7-4EE8-AEF5-4F06AFC8C7A7}" dt="2022-12-19T09:27:09.449" v="2550" actId="1076"/>
          <ac:picMkLst>
            <pc:docMk/>
            <pc:sldMk cId="1220878935" sldId="269"/>
            <ac:picMk id="5" creationId="{5AA9A0E6-C71C-1B23-4ACF-A0B7AE20043B}"/>
          </ac:picMkLst>
        </pc:picChg>
      </pc:sldChg>
      <pc:sldChg chg="addSp delSp modSp new mod ord modTransition">
        <pc:chgData name="sanchita sharma" userId="204f48accfd22786" providerId="LiveId" clId="{44D41CFB-CEB7-4EE8-AEF5-4F06AFC8C7A7}" dt="2022-12-19T09:29:20.944" v="2572"/>
        <pc:sldMkLst>
          <pc:docMk/>
          <pc:sldMk cId="3200976679" sldId="270"/>
        </pc:sldMkLst>
        <pc:spChg chg="add mod">
          <ac:chgData name="sanchita sharma" userId="204f48accfd22786" providerId="LiveId" clId="{44D41CFB-CEB7-4EE8-AEF5-4F06AFC8C7A7}" dt="2022-12-16T19:49:06.893" v="1511" actId="1076"/>
          <ac:spMkLst>
            <pc:docMk/>
            <pc:sldMk cId="3200976679" sldId="270"/>
            <ac:spMk id="2" creationId="{150373D7-0F27-95E8-E819-36C120232F41}"/>
          </ac:spMkLst>
        </pc:spChg>
        <pc:spChg chg="add del mod">
          <ac:chgData name="sanchita sharma" userId="204f48accfd22786" providerId="LiveId" clId="{44D41CFB-CEB7-4EE8-AEF5-4F06AFC8C7A7}" dt="2022-12-19T09:10:43.491" v="2204"/>
          <ac:spMkLst>
            <pc:docMk/>
            <pc:sldMk cId="3200976679" sldId="270"/>
            <ac:spMk id="3" creationId="{BA922A21-D6A7-2357-56C6-AABE90F5F082}"/>
          </ac:spMkLst>
        </pc:spChg>
        <pc:spChg chg="add mod">
          <ac:chgData name="sanchita sharma" userId="204f48accfd22786" providerId="LiveId" clId="{44D41CFB-CEB7-4EE8-AEF5-4F06AFC8C7A7}" dt="2022-12-19T09:13:25.507" v="2238" actId="1076"/>
          <ac:spMkLst>
            <pc:docMk/>
            <pc:sldMk cId="3200976679" sldId="270"/>
            <ac:spMk id="4" creationId="{093F3FFA-C33A-81F4-ACD1-5FF54B3060B0}"/>
          </ac:spMkLst>
        </pc:spChg>
        <pc:picChg chg="add mod">
          <ac:chgData name="sanchita sharma" userId="204f48accfd22786" providerId="LiveId" clId="{44D41CFB-CEB7-4EE8-AEF5-4F06AFC8C7A7}" dt="2022-12-19T09:27:29.718" v="2554" actId="1076"/>
          <ac:picMkLst>
            <pc:docMk/>
            <pc:sldMk cId="3200976679" sldId="270"/>
            <ac:picMk id="6" creationId="{3A3E530B-A364-A8F2-00D7-4719D1FA0268}"/>
          </ac:picMkLst>
        </pc:picChg>
      </pc:sldChg>
      <pc:sldChg chg="addSp modSp new mod ord modTransition">
        <pc:chgData name="sanchita sharma" userId="204f48accfd22786" providerId="LiveId" clId="{44D41CFB-CEB7-4EE8-AEF5-4F06AFC8C7A7}" dt="2022-12-19T09:29:26.809" v="2573"/>
        <pc:sldMkLst>
          <pc:docMk/>
          <pc:sldMk cId="3278790791" sldId="271"/>
        </pc:sldMkLst>
        <pc:spChg chg="add mod">
          <ac:chgData name="sanchita sharma" userId="204f48accfd22786" providerId="LiveId" clId="{44D41CFB-CEB7-4EE8-AEF5-4F06AFC8C7A7}" dt="2022-12-19T09:14:41.718" v="2263" actId="1076"/>
          <ac:spMkLst>
            <pc:docMk/>
            <pc:sldMk cId="3278790791" sldId="271"/>
            <ac:spMk id="2" creationId="{A2D10ED5-8437-2EA4-BE1F-554FF118A538}"/>
          </ac:spMkLst>
        </pc:spChg>
        <pc:spChg chg="add mod">
          <ac:chgData name="sanchita sharma" userId="204f48accfd22786" providerId="LiveId" clId="{44D41CFB-CEB7-4EE8-AEF5-4F06AFC8C7A7}" dt="2022-12-19T09:15:30.373" v="2274" actId="255"/>
          <ac:spMkLst>
            <pc:docMk/>
            <pc:sldMk cId="3278790791" sldId="271"/>
            <ac:spMk id="3" creationId="{9A9BD18E-F1F0-9ECD-0066-E3BEF53FA033}"/>
          </ac:spMkLst>
        </pc:spChg>
        <pc:picChg chg="add mod">
          <ac:chgData name="sanchita sharma" userId="204f48accfd22786" providerId="LiveId" clId="{44D41CFB-CEB7-4EE8-AEF5-4F06AFC8C7A7}" dt="2022-12-19T09:27:50.823" v="2559" actId="1036"/>
          <ac:picMkLst>
            <pc:docMk/>
            <pc:sldMk cId="3278790791" sldId="271"/>
            <ac:picMk id="5" creationId="{2FE71442-9F04-0CFD-2565-1250C1B7A50E}"/>
          </ac:picMkLst>
        </pc:picChg>
      </pc:sldChg>
      <pc:sldChg chg="addSp modSp new mod modTransition">
        <pc:chgData name="sanchita sharma" userId="204f48accfd22786" providerId="LiveId" clId="{44D41CFB-CEB7-4EE8-AEF5-4F06AFC8C7A7}" dt="2022-12-19T09:30:04.741" v="2580"/>
        <pc:sldMkLst>
          <pc:docMk/>
          <pc:sldMk cId="3912319828" sldId="272"/>
        </pc:sldMkLst>
        <pc:spChg chg="add mod">
          <ac:chgData name="sanchita sharma" userId="204f48accfd22786" providerId="LiveId" clId="{44D41CFB-CEB7-4EE8-AEF5-4F06AFC8C7A7}" dt="2022-12-19T09:18:45.334" v="2301" actId="1076"/>
          <ac:spMkLst>
            <pc:docMk/>
            <pc:sldMk cId="3912319828" sldId="272"/>
            <ac:spMk id="2" creationId="{2279DF7A-0B7D-B3C8-3EF7-F79DDAA2D464}"/>
          </ac:spMkLst>
        </pc:spChg>
        <pc:spChg chg="add mod">
          <ac:chgData name="sanchita sharma" userId="204f48accfd22786" providerId="LiveId" clId="{44D41CFB-CEB7-4EE8-AEF5-4F06AFC8C7A7}" dt="2022-12-19T09:19:33.892" v="2310" actId="1076"/>
          <ac:spMkLst>
            <pc:docMk/>
            <pc:sldMk cId="3912319828" sldId="272"/>
            <ac:spMk id="3" creationId="{947984C1-8B38-6F57-035C-BF11D51131A9}"/>
          </ac:spMkLst>
        </pc:spChg>
      </pc:sldChg>
      <pc:sldChg chg="addSp delSp modSp new mod ord modTransition">
        <pc:chgData name="sanchita sharma" userId="204f48accfd22786" providerId="LiveId" clId="{44D41CFB-CEB7-4EE8-AEF5-4F06AFC8C7A7}" dt="2022-12-19T09:28:40.368" v="2565"/>
        <pc:sldMkLst>
          <pc:docMk/>
          <pc:sldMk cId="4145916980" sldId="273"/>
        </pc:sldMkLst>
        <pc:spChg chg="add mod">
          <ac:chgData name="sanchita sharma" userId="204f48accfd22786" providerId="LiveId" clId="{44D41CFB-CEB7-4EE8-AEF5-4F06AFC8C7A7}" dt="2022-12-19T09:20:19.394" v="2323" actId="1076"/>
          <ac:spMkLst>
            <pc:docMk/>
            <pc:sldMk cId="4145916980" sldId="273"/>
            <ac:spMk id="2" creationId="{EC8A0193-B03F-E318-6764-64F323C2BF65}"/>
          </ac:spMkLst>
        </pc:spChg>
        <pc:spChg chg="add del mod">
          <ac:chgData name="sanchita sharma" userId="204f48accfd22786" providerId="LiveId" clId="{44D41CFB-CEB7-4EE8-AEF5-4F06AFC8C7A7}" dt="2022-12-19T09:20:37.385" v="2341"/>
          <ac:spMkLst>
            <pc:docMk/>
            <pc:sldMk cId="4145916980" sldId="273"/>
            <ac:spMk id="3" creationId="{5368DAFA-96BC-1C23-361F-D065C7B628E7}"/>
          </ac:spMkLst>
        </pc:spChg>
        <pc:spChg chg="add mod">
          <ac:chgData name="sanchita sharma" userId="204f48accfd22786" providerId="LiveId" clId="{44D41CFB-CEB7-4EE8-AEF5-4F06AFC8C7A7}" dt="2022-12-19T09:23:55.619" v="2519" actId="255"/>
          <ac:spMkLst>
            <pc:docMk/>
            <pc:sldMk cId="4145916980" sldId="273"/>
            <ac:spMk id="4" creationId="{58705D8C-4BBC-CE82-1A10-AA3D5B2B2EAD}"/>
          </ac:spMkLst>
        </pc:spChg>
        <pc:picChg chg="add mod">
          <ac:chgData name="sanchita sharma" userId="204f48accfd22786" providerId="LiveId" clId="{44D41CFB-CEB7-4EE8-AEF5-4F06AFC8C7A7}" dt="2022-12-19T09:26:33.169" v="2543" actId="1076"/>
          <ac:picMkLst>
            <pc:docMk/>
            <pc:sldMk cId="4145916980" sldId="273"/>
            <ac:picMk id="6" creationId="{C56CBC74-0666-A1CA-C8BF-F5A5204C81C2}"/>
          </ac:picMkLst>
        </pc:picChg>
      </pc:sldChg>
      <pc:sldChg chg="addSp modSp new mod modTransition">
        <pc:chgData name="sanchita sharma" userId="204f48accfd22786" providerId="LiveId" clId="{44D41CFB-CEB7-4EE8-AEF5-4F06AFC8C7A7}" dt="2022-12-19T09:30:10.573" v="2581"/>
        <pc:sldMkLst>
          <pc:docMk/>
          <pc:sldMk cId="4124227470" sldId="274"/>
        </pc:sldMkLst>
        <pc:spChg chg="add mod">
          <ac:chgData name="sanchita sharma" userId="204f48accfd22786" providerId="LiveId" clId="{44D41CFB-CEB7-4EE8-AEF5-4F06AFC8C7A7}" dt="2022-12-19T09:25:09.662" v="2538" actId="1076"/>
          <ac:spMkLst>
            <pc:docMk/>
            <pc:sldMk cId="4124227470" sldId="274"/>
            <ac:spMk id="2" creationId="{B6166602-A04F-1BD7-05E9-9673963C23FE}"/>
          </ac:spMkLst>
        </pc:spChg>
        <pc:picChg chg="add mod">
          <ac:chgData name="sanchita sharma" userId="204f48accfd22786" providerId="LiveId" clId="{44D41CFB-CEB7-4EE8-AEF5-4F06AFC8C7A7}" dt="2022-12-19T09:28:09.158" v="2562" actId="1076"/>
          <ac:picMkLst>
            <pc:docMk/>
            <pc:sldMk cId="4124227470" sldId="274"/>
            <ac:picMk id="4" creationId="{192D1167-DB0C-108D-3BFA-2F81EBAE5D47}"/>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EC984F-67D4-4A9A-AFDA-D94D45F01F2C}"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7E61EF-4960-4CAE-B000-CD6FDCC3F756}" type="slidenum">
              <a:rPr lang="en-IN" smtClean="0"/>
              <a:t>‹#›</a:t>
            </a:fld>
            <a:endParaRPr lang="en-IN"/>
          </a:p>
        </p:txBody>
      </p:sp>
    </p:spTree>
    <p:extLst>
      <p:ext uri="{BB962C8B-B14F-4D97-AF65-F5344CB8AC3E}">
        <p14:creationId xmlns:p14="http://schemas.microsoft.com/office/powerpoint/2010/main" val="1272057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EC984F-67D4-4A9A-AFDA-D94D45F01F2C}"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7E61EF-4960-4CAE-B000-CD6FDCC3F756}" type="slidenum">
              <a:rPr lang="en-IN" smtClean="0"/>
              <a:t>‹#›</a:t>
            </a:fld>
            <a:endParaRPr lang="en-IN"/>
          </a:p>
        </p:txBody>
      </p:sp>
    </p:spTree>
    <p:extLst>
      <p:ext uri="{BB962C8B-B14F-4D97-AF65-F5344CB8AC3E}">
        <p14:creationId xmlns:p14="http://schemas.microsoft.com/office/powerpoint/2010/main" val="259456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EC984F-67D4-4A9A-AFDA-D94D45F01F2C}"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7E61EF-4960-4CAE-B000-CD6FDCC3F756}" type="slidenum">
              <a:rPr lang="en-IN" smtClean="0"/>
              <a:t>‹#›</a:t>
            </a:fld>
            <a:endParaRPr lang="en-IN"/>
          </a:p>
        </p:txBody>
      </p:sp>
    </p:spTree>
    <p:extLst>
      <p:ext uri="{BB962C8B-B14F-4D97-AF65-F5344CB8AC3E}">
        <p14:creationId xmlns:p14="http://schemas.microsoft.com/office/powerpoint/2010/main" val="1646821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EC984F-67D4-4A9A-AFDA-D94D45F01F2C}"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7E61EF-4960-4CAE-B000-CD6FDCC3F756}"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51295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EC984F-67D4-4A9A-AFDA-D94D45F01F2C}"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7E61EF-4960-4CAE-B000-CD6FDCC3F756}" type="slidenum">
              <a:rPr lang="en-IN" smtClean="0"/>
              <a:t>‹#›</a:t>
            </a:fld>
            <a:endParaRPr lang="en-IN"/>
          </a:p>
        </p:txBody>
      </p:sp>
    </p:spTree>
    <p:extLst>
      <p:ext uri="{BB962C8B-B14F-4D97-AF65-F5344CB8AC3E}">
        <p14:creationId xmlns:p14="http://schemas.microsoft.com/office/powerpoint/2010/main" val="716607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EEC984F-67D4-4A9A-AFDA-D94D45F01F2C}" type="datetimeFigureOut">
              <a:rPr lang="en-IN" smtClean="0"/>
              <a:t>14-12-2022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7E61EF-4960-4CAE-B000-CD6FDCC3F756}" type="slidenum">
              <a:rPr lang="en-IN" smtClean="0"/>
              <a:t>‹#›</a:t>
            </a:fld>
            <a:endParaRPr lang="en-IN"/>
          </a:p>
        </p:txBody>
      </p:sp>
    </p:spTree>
    <p:extLst>
      <p:ext uri="{BB962C8B-B14F-4D97-AF65-F5344CB8AC3E}">
        <p14:creationId xmlns:p14="http://schemas.microsoft.com/office/powerpoint/2010/main" val="2080835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EEC984F-67D4-4A9A-AFDA-D94D45F01F2C}" type="datetimeFigureOut">
              <a:rPr lang="en-IN" smtClean="0"/>
              <a:t>14-12-2022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7E61EF-4960-4CAE-B000-CD6FDCC3F756}" type="slidenum">
              <a:rPr lang="en-IN" smtClean="0"/>
              <a:t>‹#›</a:t>
            </a:fld>
            <a:endParaRPr lang="en-IN"/>
          </a:p>
        </p:txBody>
      </p:sp>
    </p:spTree>
    <p:extLst>
      <p:ext uri="{BB962C8B-B14F-4D97-AF65-F5344CB8AC3E}">
        <p14:creationId xmlns:p14="http://schemas.microsoft.com/office/powerpoint/2010/main" val="126504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C984F-67D4-4A9A-AFDA-D94D45F01F2C}"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7E61EF-4960-4CAE-B000-CD6FDCC3F756}" type="slidenum">
              <a:rPr lang="en-IN" smtClean="0"/>
              <a:t>‹#›</a:t>
            </a:fld>
            <a:endParaRPr lang="en-IN"/>
          </a:p>
        </p:txBody>
      </p:sp>
    </p:spTree>
    <p:extLst>
      <p:ext uri="{BB962C8B-B14F-4D97-AF65-F5344CB8AC3E}">
        <p14:creationId xmlns:p14="http://schemas.microsoft.com/office/powerpoint/2010/main" val="3935434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C984F-67D4-4A9A-AFDA-D94D45F01F2C}"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7E61EF-4960-4CAE-B000-CD6FDCC3F756}" type="slidenum">
              <a:rPr lang="en-IN" smtClean="0"/>
              <a:t>‹#›</a:t>
            </a:fld>
            <a:endParaRPr lang="en-IN"/>
          </a:p>
        </p:txBody>
      </p:sp>
    </p:spTree>
    <p:extLst>
      <p:ext uri="{BB962C8B-B14F-4D97-AF65-F5344CB8AC3E}">
        <p14:creationId xmlns:p14="http://schemas.microsoft.com/office/powerpoint/2010/main" val="3244731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C984F-67D4-4A9A-AFDA-D94D45F01F2C}"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7E61EF-4960-4CAE-B000-CD6FDCC3F756}" type="slidenum">
              <a:rPr lang="en-IN" smtClean="0"/>
              <a:t>‹#›</a:t>
            </a:fld>
            <a:endParaRPr lang="en-IN"/>
          </a:p>
        </p:txBody>
      </p:sp>
    </p:spTree>
    <p:extLst>
      <p:ext uri="{BB962C8B-B14F-4D97-AF65-F5344CB8AC3E}">
        <p14:creationId xmlns:p14="http://schemas.microsoft.com/office/powerpoint/2010/main" val="3338756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EC984F-67D4-4A9A-AFDA-D94D45F01F2C}"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7E61EF-4960-4CAE-B000-CD6FDCC3F756}" type="slidenum">
              <a:rPr lang="en-IN" smtClean="0"/>
              <a:t>‹#›</a:t>
            </a:fld>
            <a:endParaRPr lang="en-IN"/>
          </a:p>
        </p:txBody>
      </p:sp>
    </p:spTree>
    <p:extLst>
      <p:ext uri="{BB962C8B-B14F-4D97-AF65-F5344CB8AC3E}">
        <p14:creationId xmlns:p14="http://schemas.microsoft.com/office/powerpoint/2010/main" val="2906398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EC984F-67D4-4A9A-AFDA-D94D45F01F2C}"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7E61EF-4960-4CAE-B000-CD6FDCC3F756}" type="slidenum">
              <a:rPr lang="en-IN" smtClean="0"/>
              <a:t>‹#›</a:t>
            </a:fld>
            <a:endParaRPr lang="en-IN"/>
          </a:p>
        </p:txBody>
      </p:sp>
    </p:spTree>
    <p:extLst>
      <p:ext uri="{BB962C8B-B14F-4D97-AF65-F5344CB8AC3E}">
        <p14:creationId xmlns:p14="http://schemas.microsoft.com/office/powerpoint/2010/main" val="1305029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EC984F-67D4-4A9A-AFDA-D94D45F01F2C}" type="datetimeFigureOut">
              <a:rPr lang="en-IN" smtClean="0"/>
              <a:t>14-12-2022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7E61EF-4960-4CAE-B000-CD6FDCC3F756}" type="slidenum">
              <a:rPr lang="en-IN" smtClean="0"/>
              <a:t>‹#›</a:t>
            </a:fld>
            <a:endParaRPr lang="en-IN"/>
          </a:p>
        </p:txBody>
      </p:sp>
    </p:spTree>
    <p:extLst>
      <p:ext uri="{BB962C8B-B14F-4D97-AF65-F5344CB8AC3E}">
        <p14:creationId xmlns:p14="http://schemas.microsoft.com/office/powerpoint/2010/main" val="27363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EC984F-67D4-4A9A-AFDA-D94D45F01F2C}" type="datetimeFigureOut">
              <a:rPr lang="en-IN" smtClean="0"/>
              <a:t>14-12-2022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7E61EF-4960-4CAE-B000-CD6FDCC3F756}" type="slidenum">
              <a:rPr lang="en-IN" smtClean="0"/>
              <a:t>‹#›</a:t>
            </a:fld>
            <a:endParaRPr lang="en-IN"/>
          </a:p>
        </p:txBody>
      </p:sp>
    </p:spTree>
    <p:extLst>
      <p:ext uri="{BB962C8B-B14F-4D97-AF65-F5344CB8AC3E}">
        <p14:creationId xmlns:p14="http://schemas.microsoft.com/office/powerpoint/2010/main" val="596711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EEC984F-67D4-4A9A-AFDA-D94D45F01F2C}" type="datetimeFigureOut">
              <a:rPr lang="en-IN" smtClean="0"/>
              <a:t>14-12-2022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7E61EF-4960-4CAE-B000-CD6FDCC3F756}" type="slidenum">
              <a:rPr lang="en-IN" smtClean="0"/>
              <a:t>‹#›</a:t>
            </a:fld>
            <a:endParaRPr lang="en-IN"/>
          </a:p>
        </p:txBody>
      </p:sp>
    </p:spTree>
    <p:extLst>
      <p:ext uri="{BB962C8B-B14F-4D97-AF65-F5344CB8AC3E}">
        <p14:creationId xmlns:p14="http://schemas.microsoft.com/office/powerpoint/2010/main" val="2972789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EC984F-67D4-4A9A-AFDA-D94D45F01F2C}"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7E61EF-4960-4CAE-B000-CD6FDCC3F756}" type="slidenum">
              <a:rPr lang="en-IN" smtClean="0"/>
              <a:t>‹#›</a:t>
            </a:fld>
            <a:endParaRPr lang="en-IN"/>
          </a:p>
        </p:txBody>
      </p:sp>
    </p:spTree>
    <p:extLst>
      <p:ext uri="{BB962C8B-B14F-4D97-AF65-F5344CB8AC3E}">
        <p14:creationId xmlns:p14="http://schemas.microsoft.com/office/powerpoint/2010/main" val="1544014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EC984F-67D4-4A9A-AFDA-D94D45F01F2C}"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7E61EF-4960-4CAE-B000-CD6FDCC3F756}" type="slidenum">
              <a:rPr lang="en-IN" smtClean="0"/>
              <a:t>‹#›</a:t>
            </a:fld>
            <a:endParaRPr lang="en-IN"/>
          </a:p>
        </p:txBody>
      </p:sp>
    </p:spTree>
    <p:extLst>
      <p:ext uri="{BB962C8B-B14F-4D97-AF65-F5344CB8AC3E}">
        <p14:creationId xmlns:p14="http://schemas.microsoft.com/office/powerpoint/2010/main" val="2209467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EEC984F-67D4-4A9A-AFDA-D94D45F01F2C}" type="datetimeFigureOut">
              <a:rPr lang="en-IN" smtClean="0"/>
              <a:t>14-12-2022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D7E61EF-4960-4CAE-B000-CD6FDCC3F756}" type="slidenum">
              <a:rPr lang="en-IN" smtClean="0"/>
              <a:t>‹#›</a:t>
            </a:fld>
            <a:endParaRPr lang="en-IN"/>
          </a:p>
        </p:txBody>
      </p:sp>
    </p:spTree>
    <p:extLst>
      <p:ext uri="{BB962C8B-B14F-4D97-AF65-F5344CB8AC3E}">
        <p14:creationId xmlns:p14="http://schemas.microsoft.com/office/powerpoint/2010/main" val="23862727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book-read-glasses-still-life-books-631748/" TargetMode="External"/><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628E80-A6E0-15F0-4224-7DDF44E9C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2667" y="316799"/>
            <a:ext cx="1320800" cy="1109299"/>
          </a:xfrm>
          <a:prstGeom prst="rect">
            <a:avLst/>
          </a:prstGeom>
        </p:spPr>
      </p:pic>
      <p:sp>
        <p:nvSpPr>
          <p:cNvPr id="6" name="Rectangle 5">
            <a:extLst>
              <a:ext uri="{FF2B5EF4-FFF2-40B4-BE49-F238E27FC236}">
                <a16:creationId xmlns:a16="http://schemas.microsoft.com/office/drawing/2014/main" id="{BA989055-68E0-DCBA-681B-917053B6F40B}"/>
              </a:ext>
            </a:extLst>
          </p:cNvPr>
          <p:cNvSpPr/>
          <p:nvPr/>
        </p:nvSpPr>
        <p:spPr>
          <a:xfrm>
            <a:off x="2717799" y="130999"/>
            <a:ext cx="5588001" cy="584775"/>
          </a:xfrm>
          <a:prstGeom prst="rect">
            <a:avLst/>
          </a:prstGeom>
          <a:noFill/>
        </p:spPr>
        <p:txBody>
          <a:bodyPr wrap="squar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Library Management System</a:t>
            </a:r>
            <a:endPar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Rectangle 6">
            <a:extLst>
              <a:ext uri="{FF2B5EF4-FFF2-40B4-BE49-F238E27FC236}">
                <a16:creationId xmlns:a16="http://schemas.microsoft.com/office/drawing/2014/main" id="{041E4252-67EE-3047-377F-3EA051CF0AEB}"/>
              </a:ext>
            </a:extLst>
          </p:cNvPr>
          <p:cNvSpPr/>
          <p:nvPr/>
        </p:nvSpPr>
        <p:spPr>
          <a:xfrm>
            <a:off x="1825780" y="949044"/>
            <a:ext cx="7616637" cy="954107"/>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This project and presentation for partial fulfillment of </a:t>
            </a:r>
          </a:p>
          <a:p>
            <a:pPr algn="ctr"/>
            <a:r>
              <a:rPr lang="en-US" sz="3200" b="0" cap="none" spc="0" dirty="0">
                <a:ln w="0"/>
                <a:solidFill>
                  <a:schemeClr val="tx1"/>
                </a:solidFill>
                <a:effectLst>
                  <a:outerShdw blurRad="38100" dist="19050" dir="2700000" algn="tl" rotWithShape="0">
                    <a:schemeClr val="dk1">
                      <a:alpha val="40000"/>
                    </a:schemeClr>
                  </a:outerShdw>
                </a:effectLst>
              </a:rPr>
              <a:t>Problem Solving Using Python Programming </a:t>
            </a:r>
          </a:p>
        </p:txBody>
      </p:sp>
      <p:sp>
        <p:nvSpPr>
          <p:cNvPr id="9" name="Rectangle 8">
            <a:extLst>
              <a:ext uri="{FF2B5EF4-FFF2-40B4-BE49-F238E27FC236}">
                <a16:creationId xmlns:a16="http://schemas.microsoft.com/office/drawing/2014/main" id="{B1A0B398-BE8F-CD0C-8B51-9A80E7521617}"/>
              </a:ext>
            </a:extLst>
          </p:cNvPr>
          <p:cNvSpPr/>
          <p:nvPr/>
        </p:nvSpPr>
        <p:spPr>
          <a:xfrm>
            <a:off x="-271341" y="2136421"/>
            <a:ext cx="12187952" cy="1200329"/>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Sanchita         </a:t>
            </a:r>
            <a:r>
              <a:rPr lang="en-US" sz="3600" dirty="0">
                <a:ln w="0"/>
                <a:effectLst>
                  <a:outerShdw blurRad="38100" dist="19050" dir="2700000" algn="tl" rotWithShape="0">
                    <a:schemeClr val="dk1">
                      <a:alpha val="40000"/>
                    </a:schemeClr>
                  </a:outerShdw>
                </a:effectLst>
              </a:rPr>
              <a:t>2210992245</a:t>
            </a:r>
          </a:p>
          <a:p>
            <a:pPr algn="ctr"/>
            <a:r>
              <a:rPr lang="en-US" sz="3600" dirty="0">
                <a:ln w="0"/>
                <a:effectLst>
                  <a:outerShdw blurRad="38100" dist="19050" dir="2700000" algn="tl" rotWithShape="0">
                    <a:schemeClr val="dk1">
                      <a:alpha val="40000"/>
                    </a:schemeClr>
                  </a:outerShdw>
                </a:effectLst>
              </a:rPr>
              <a:t>				 				 				 	</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5236086C-8AC0-E947-E3AB-649FDE203BF2}"/>
              </a:ext>
            </a:extLst>
          </p:cNvPr>
          <p:cNvSpPr/>
          <p:nvPr/>
        </p:nvSpPr>
        <p:spPr>
          <a:xfrm>
            <a:off x="3508259" y="3446908"/>
            <a:ext cx="4251677" cy="1200329"/>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SUPERVISER</a:t>
            </a:r>
          </a:p>
          <a:p>
            <a:pPr algn="ctr"/>
            <a:r>
              <a:rPr lang="en-US" sz="3600" b="0" cap="none" spc="0" dirty="0">
                <a:ln w="0"/>
                <a:solidFill>
                  <a:schemeClr val="tx1"/>
                </a:solidFill>
                <a:effectLst>
                  <a:outerShdw blurRad="38100" dist="19050" dir="2700000" algn="tl" rotWithShape="0">
                    <a:schemeClr val="dk1">
                      <a:alpha val="40000"/>
                    </a:schemeClr>
                  </a:outerShdw>
                </a:effectLst>
              </a:rPr>
              <a:t>Dr. Shubham </a:t>
            </a:r>
            <a:r>
              <a:rPr lang="en-US" sz="3600" b="0" cap="none" spc="0" dirty="0" err="1">
                <a:ln w="0"/>
                <a:solidFill>
                  <a:schemeClr val="tx1"/>
                </a:solidFill>
                <a:effectLst>
                  <a:outerShdw blurRad="38100" dist="19050" dir="2700000" algn="tl" rotWithShape="0">
                    <a:schemeClr val="dk1">
                      <a:alpha val="40000"/>
                    </a:schemeClr>
                  </a:outerShdw>
                </a:effectLst>
              </a:rPr>
              <a:t>Gargrish</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18F7B08C-A45C-9053-9124-037338ED44BF}"/>
              </a:ext>
            </a:extLst>
          </p:cNvPr>
          <p:cNvSpPr/>
          <p:nvPr/>
        </p:nvSpPr>
        <p:spPr>
          <a:xfrm>
            <a:off x="3308919" y="2782669"/>
            <a:ext cx="4996881"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Sania		</a:t>
            </a:r>
            <a:r>
              <a:rPr lang="en-US" sz="3600" b="0" cap="none" spc="0" dirty="0">
                <a:ln w="0"/>
                <a:solidFill>
                  <a:schemeClr val="tx1"/>
                </a:solidFill>
                <a:effectLst>
                  <a:outerShdw blurRad="38100" dist="19050" dir="2700000" algn="tl" rotWithShape="0">
                    <a:schemeClr val="dk1">
                      <a:alpha val="40000"/>
                    </a:schemeClr>
                  </a:outerShdw>
                </a:effectLst>
              </a:rPr>
              <a:t>      2210992246</a:t>
            </a:r>
          </a:p>
        </p:txBody>
      </p:sp>
      <p:sp>
        <p:nvSpPr>
          <p:cNvPr id="12" name="Rectangle 11">
            <a:extLst>
              <a:ext uri="{FF2B5EF4-FFF2-40B4-BE49-F238E27FC236}">
                <a16:creationId xmlns:a16="http://schemas.microsoft.com/office/drawing/2014/main" id="{1276FCD1-9B44-DF5E-5FF4-82C7576ACA68}"/>
              </a:ext>
            </a:extLst>
          </p:cNvPr>
          <p:cNvSpPr/>
          <p:nvPr/>
        </p:nvSpPr>
        <p:spPr>
          <a:xfrm>
            <a:off x="2669340" y="4665145"/>
            <a:ext cx="6457410" cy="830997"/>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INSTITUTE OF ENGINEERING AND TECHNOLOGY</a:t>
            </a:r>
            <a:endParaRPr lang="en-US" sz="2400" b="0" cap="none" spc="0" dirty="0">
              <a:ln w="0"/>
              <a:solidFill>
                <a:schemeClr val="tx1"/>
              </a:solidFill>
              <a:effectLst>
                <a:outerShdw blurRad="38100" dist="19050" dir="2700000" algn="tl" rotWithShape="0">
                  <a:schemeClr val="dk1">
                    <a:alpha val="40000"/>
                  </a:schemeClr>
                </a:outerShdw>
              </a:effectLst>
            </a:endParaRPr>
          </a:p>
          <a:p>
            <a:pPr algn="ctr"/>
            <a:r>
              <a:rPr lang="en-US" sz="2400" dirty="0">
                <a:ln w="0"/>
                <a:effectLst>
                  <a:outerShdw blurRad="38100" dist="19050" dir="2700000" algn="tl" rotWithShape="0">
                    <a:schemeClr val="dk1">
                      <a:alpha val="40000"/>
                    </a:schemeClr>
                  </a:outerShdw>
                </a:effectLst>
              </a:rPr>
              <a:t>Department of Computer Science and Engineering</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B0924F36-98F4-4B06-85C3-0D4D2F0E9868}"/>
              </a:ext>
            </a:extLst>
          </p:cNvPr>
          <p:cNvSpPr/>
          <p:nvPr/>
        </p:nvSpPr>
        <p:spPr>
          <a:xfrm>
            <a:off x="3556784" y="5532297"/>
            <a:ext cx="4531701" cy="461665"/>
          </a:xfrm>
          <a:prstGeom prst="rect">
            <a:avLst/>
          </a:prstGeom>
          <a:noFill/>
        </p:spPr>
        <p:txBody>
          <a:bodyPr wrap="square" lIns="91440" tIns="45720" rIns="91440" bIns="45720">
            <a:spAutoFit/>
          </a:bodyPr>
          <a:lstStyle/>
          <a:p>
            <a:pPr algn="ctr"/>
            <a:r>
              <a:rPr lang="en-US" sz="2400" dirty="0">
                <a:ln w="0"/>
                <a:solidFill>
                  <a:srgbClr val="FF0000"/>
                </a:solidFill>
                <a:effectLst>
                  <a:outerShdw blurRad="38100" dist="19050" dir="2700000" algn="tl" rotWithShape="0">
                    <a:schemeClr val="dk1">
                      <a:alpha val="40000"/>
                    </a:schemeClr>
                  </a:outerShdw>
                </a:effectLst>
              </a:rPr>
              <a:t>CHITKARA UNIVERSITY</a:t>
            </a:r>
            <a:endParaRPr lang="en-US" sz="24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32829271"/>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0373D7-0F27-95E8-E819-36C120232F41}"/>
              </a:ext>
            </a:extLst>
          </p:cNvPr>
          <p:cNvSpPr/>
          <p:nvPr/>
        </p:nvSpPr>
        <p:spPr>
          <a:xfrm>
            <a:off x="4331734" y="252415"/>
            <a:ext cx="3528531" cy="923330"/>
          </a:xfrm>
          <a:prstGeom prst="rect">
            <a:avLst/>
          </a:prstGeom>
          <a:noFill/>
        </p:spPr>
        <p:txBody>
          <a:bodyPr wrap="none" lIns="91440" tIns="45720" rIns="91440" bIns="45720">
            <a:spAutoFit/>
          </a:bodyPr>
          <a:lstStyle/>
          <a:p>
            <a:pPr algn="ctr"/>
            <a:r>
              <a:rPr lang="en-US" sz="5400" b="0" u="sng" cap="none" spc="0" dirty="0">
                <a:ln w="0"/>
                <a:solidFill>
                  <a:srgbClr val="C00000"/>
                </a:solidFill>
                <a:effectLst>
                  <a:outerShdw blurRad="38100" dist="19050" dir="2700000" algn="tl" rotWithShape="0">
                    <a:schemeClr val="dk1">
                      <a:alpha val="40000"/>
                    </a:schemeClr>
                  </a:outerShdw>
                </a:effectLst>
              </a:rPr>
              <a:t>Conclusions</a:t>
            </a:r>
          </a:p>
        </p:txBody>
      </p:sp>
      <p:sp>
        <p:nvSpPr>
          <p:cNvPr id="4" name="Rectangle 3">
            <a:extLst>
              <a:ext uri="{FF2B5EF4-FFF2-40B4-BE49-F238E27FC236}">
                <a16:creationId xmlns:a16="http://schemas.microsoft.com/office/drawing/2014/main" id="{093F3FFA-C33A-81F4-ACD1-5FF54B3060B0}"/>
              </a:ext>
            </a:extLst>
          </p:cNvPr>
          <p:cNvSpPr/>
          <p:nvPr/>
        </p:nvSpPr>
        <p:spPr>
          <a:xfrm>
            <a:off x="1943493" y="1175745"/>
            <a:ext cx="8305014" cy="4662815"/>
          </a:xfrm>
          <a:prstGeom prst="rect">
            <a:avLst/>
          </a:prstGeom>
          <a:noFill/>
        </p:spPr>
        <p:txBody>
          <a:bodyPr wrap="square" lIns="91440" tIns="45720" rIns="91440" bIns="45720">
            <a:spAutoFit/>
          </a:bodyPr>
          <a:lstStyle/>
          <a:p>
            <a:r>
              <a:rPr lang="en-US" sz="2400" dirty="0"/>
              <a:t>This system is used for recommending books to users based on their interest . The user has to select the genre of the book and the books under that genre will be displayed. The user can select the book and read the description of the selected book and check its rating which is taken from good-reads. The link to buy the book from amazon is also given and thus the user can order the book and enjoy reading it, saving plenty of time, instead of surfing the internet to find a perfect read. </a:t>
            </a:r>
          </a:p>
          <a:p>
            <a:r>
              <a:rPr lang="en-US" sz="2400" dirty="0"/>
              <a:t>It can be concluded that it saves time and provides user with quality content. </a:t>
            </a:r>
            <a:r>
              <a:rPr lang="en-US" sz="2400" dirty="0">
                <a:ea typeface="+mn-lt"/>
                <a:cs typeface="+mn-lt"/>
              </a:rPr>
              <a:t>The proposed system would attract readers and adds to the efficiency of  sorting  of books and maintaining a record.</a:t>
            </a:r>
            <a:endParaRPr lang="en-US" sz="2400" dirty="0"/>
          </a:p>
          <a:p>
            <a:pPr algn="ctr"/>
            <a:endParaRPr lang="en-US" sz="9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3A3E530B-A364-A8F2-00D7-4719D1FA0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3286" y="0"/>
            <a:ext cx="1078714" cy="905979"/>
          </a:xfrm>
          <a:prstGeom prst="rect">
            <a:avLst/>
          </a:prstGeom>
        </p:spPr>
      </p:pic>
    </p:spTree>
    <p:extLst>
      <p:ext uri="{BB962C8B-B14F-4D97-AF65-F5344CB8AC3E}">
        <p14:creationId xmlns:p14="http://schemas.microsoft.com/office/powerpoint/2010/main" val="320097667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D10ED5-8437-2EA4-BE1F-554FF118A538}"/>
              </a:ext>
            </a:extLst>
          </p:cNvPr>
          <p:cNvSpPr/>
          <p:nvPr/>
        </p:nvSpPr>
        <p:spPr>
          <a:xfrm>
            <a:off x="3374902" y="346683"/>
            <a:ext cx="5442195" cy="923330"/>
          </a:xfrm>
          <a:prstGeom prst="rect">
            <a:avLst/>
          </a:prstGeom>
          <a:noFill/>
        </p:spPr>
        <p:txBody>
          <a:bodyPr wrap="none" lIns="91440" tIns="45720" rIns="91440" bIns="45720">
            <a:spAutoFit/>
          </a:bodyPr>
          <a:lstStyle/>
          <a:p>
            <a:pPr algn="ctr"/>
            <a:r>
              <a:rPr lang="en-US" sz="5400" b="0" u="sng" cap="none" spc="0" dirty="0">
                <a:ln w="0"/>
                <a:solidFill>
                  <a:srgbClr val="C00000"/>
                </a:solidFill>
                <a:effectLst>
                  <a:outerShdw blurRad="38100" dist="19050" dir="2700000" algn="tl" rotWithShape="0">
                    <a:schemeClr val="dk1">
                      <a:alpha val="40000"/>
                    </a:schemeClr>
                  </a:outerShdw>
                </a:effectLst>
              </a:rPr>
              <a:t>Recommendations</a:t>
            </a:r>
          </a:p>
        </p:txBody>
      </p:sp>
      <p:sp>
        <p:nvSpPr>
          <p:cNvPr id="3" name="Rectangle 2">
            <a:extLst>
              <a:ext uri="{FF2B5EF4-FFF2-40B4-BE49-F238E27FC236}">
                <a16:creationId xmlns:a16="http://schemas.microsoft.com/office/drawing/2014/main" id="{9A9BD18E-F1F0-9ECD-0066-E3BEF53FA033}"/>
              </a:ext>
            </a:extLst>
          </p:cNvPr>
          <p:cNvSpPr/>
          <p:nvPr/>
        </p:nvSpPr>
        <p:spPr>
          <a:xfrm>
            <a:off x="339365" y="1599978"/>
            <a:ext cx="11029361" cy="4401205"/>
          </a:xfrm>
          <a:prstGeom prst="rect">
            <a:avLst/>
          </a:prstGeom>
          <a:noFill/>
        </p:spPr>
        <p:txBody>
          <a:bodyPr wrap="square" lIns="91440" tIns="45720" rIns="91440" bIns="45720">
            <a:spAutoFit/>
          </a:bodyPr>
          <a:lstStyle/>
          <a:p>
            <a:pPr marL="285750" indent="-285750">
              <a:buFont typeface="Arial" pitchFamily="34" charset="0"/>
              <a:buChar char="•"/>
            </a:pPr>
            <a:r>
              <a:rPr lang="en-US" sz="3200" dirty="0"/>
              <a:t>This will save time of user in searching online for their choice of genre and books under that.</a:t>
            </a:r>
          </a:p>
          <a:p>
            <a:pPr marL="285750" indent="-285750">
              <a:buFont typeface="Arial" pitchFamily="34" charset="0"/>
              <a:buChar char="•"/>
            </a:pPr>
            <a:endParaRPr lang="en-US" sz="3200" dirty="0"/>
          </a:p>
          <a:p>
            <a:pPr marL="285750" indent="-285750">
              <a:buFont typeface="Arial" pitchFamily="34" charset="0"/>
              <a:buChar char="•"/>
            </a:pPr>
            <a:r>
              <a:rPr lang="en-US" sz="3200" dirty="0"/>
              <a:t>It helps in sorting of books under similar interests.</a:t>
            </a:r>
          </a:p>
          <a:p>
            <a:endParaRPr lang="en-US" sz="3200" dirty="0"/>
          </a:p>
          <a:p>
            <a:pPr marL="285750" indent="-285750">
              <a:buFont typeface="Arial" pitchFamily="34" charset="0"/>
              <a:buChar char="•"/>
            </a:pPr>
            <a:r>
              <a:rPr lang="en-US" sz="3200" dirty="0"/>
              <a:t> Recommender systems are really critical in some industries as they can generate a huge amount of income when they are efficient.</a:t>
            </a:r>
          </a:p>
          <a:p>
            <a:pPr algn="ct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2FE71442-9F04-0CFD-2565-1250C1B7A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6535" y="9428"/>
            <a:ext cx="1425465" cy="1197204"/>
          </a:xfrm>
          <a:prstGeom prst="rect">
            <a:avLst/>
          </a:prstGeom>
        </p:spPr>
      </p:pic>
    </p:spTree>
    <p:extLst>
      <p:ext uri="{BB962C8B-B14F-4D97-AF65-F5344CB8AC3E}">
        <p14:creationId xmlns:p14="http://schemas.microsoft.com/office/powerpoint/2010/main" val="327879079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108067-372D-1C22-70B7-A4095BF04195}"/>
              </a:ext>
            </a:extLst>
          </p:cNvPr>
          <p:cNvSpPr/>
          <p:nvPr/>
        </p:nvSpPr>
        <p:spPr>
          <a:xfrm>
            <a:off x="4673976" y="0"/>
            <a:ext cx="2844048" cy="923330"/>
          </a:xfrm>
          <a:prstGeom prst="rect">
            <a:avLst/>
          </a:prstGeom>
          <a:noFill/>
        </p:spPr>
        <p:txBody>
          <a:bodyPr wrap="none" lIns="91440" tIns="45720" rIns="91440" bIns="45720">
            <a:spAutoFit/>
          </a:bodyPr>
          <a:lstStyle/>
          <a:p>
            <a:pPr algn="ctr"/>
            <a:r>
              <a:rPr lang="en-US" sz="5400" u="sng" dirty="0">
                <a:ln w="0"/>
                <a:solidFill>
                  <a:srgbClr val="C00000"/>
                </a:solidFill>
                <a:effectLst>
                  <a:outerShdw blurRad="38100" dist="19050" dir="2700000" algn="tl" rotWithShape="0">
                    <a:schemeClr val="dk1">
                      <a:alpha val="40000"/>
                    </a:schemeClr>
                  </a:outerShdw>
                </a:effectLst>
              </a:rPr>
              <a:t>Appendix</a:t>
            </a:r>
            <a:endParaRPr lang="en-US" sz="5400" b="0" u="sng" cap="none" spc="0" dirty="0">
              <a:ln w="0"/>
              <a:solidFill>
                <a:srgbClr val="C00000"/>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47ADD15C-2247-8AB7-36A6-A7079647F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624" y="1293912"/>
            <a:ext cx="7088751" cy="427017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6">
            <a:extLst>
              <a:ext uri="{FF2B5EF4-FFF2-40B4-BE49-F238E27FC236}">
                <a16:creationId xmlns:a16="http://schemas.microsoft.com/office/drawing/2014/main" id="{2CDB896A-00EE-9933-6AA9-DDB4F0185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2772" y="0"/>
            <a:ext cx="1457529" cy="1224134"/>
          </a:xfrm>
          <a:prstGeom prst="rect">
            <a:avLst/>
          </a:prstGeom>
        </p:spPr>
      </p:pic>
    </p:spTree>
    <p:extLst>
      <p:ext uri="{BB962C8B-B14F-4D97-AF65-F5344CB8AC3E}">
        <p14:creationId xmlns:p14="http://schemas.microsoft.com/office/powerpoint/2010/main" val="2100915945"/>
      </p:ext>
    </p:extLst>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908B6C-32A6-E5DC-9FFC-850C31008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410" y="1338854"/>
            <a:ext cx="8025179" cy="418029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A58694CC-9686-1D4F-7252-05AE4CD921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4527" y="0"/>
            <a:ext cx="1617473" cy="1358466"/>
          </a:xfrm>
          <a:prstGeom prst="rect">
            <a:avLst/>
          </a:prstGeom>
        </p:spPr>
      </p:pic>
    </p:spTree>
    <p:extLst>
      <p:ext uri="{BB962C8B-B14F-4D97-AF65-F5344CB8AC3E}">
        <p14:creationId xmlns:p14="http://schemas.microsoft.com/office/powerpoint/2010/main" val="1269150392"/>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F4914E-C292-7963-2E59-2769F2275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178" y="1290339"/>
            <a:ext cx="8373644" cy="427732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A612097B-5414-AD40-753B-C943955A03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5642" y="0"/>
            <a:ext cx="1536357" cy="1290339"/>
          </a:xfrm>
          <a:prstGeom prst="rect">
            <a:avLst/>
          </a:prstGeom>
        </p:spPr>
      </p:pic>
    </p:spTree>
    <p:extLst>
      <p:ext uri="{BB962C8B-B14F-4D97-AF65-F5344CB8AC3E}">
        <p14:creationId xmlns:p14="http://schemas.microsoft.com/office/powerpoint/2010/main" val="365020588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297FBB-0827-A13A-AFA9-30EE3D90D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995" y="1133154"/>
            <a:ext cx="6154009" cy="459169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9CB703B6-E783-2053-D69B-73CA0092E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7579" y="0"/>
            <a:ext cx="1314421" cy="1103942"/>
          </a:xfrm>
          <a:prstGeom prst="rect">
            <a:avLst/>
          </a:prstGeom>
        </p:spPr>
      </p:pic>
    </p:spTree>
    <p:extLst>
      <p:ext uri="{BB962C8B-B14F-4D97-AF65-F5344CB8AC3E}">
        <p14:creationId xmlns:p14="http://schemas.microsoft.com/office/powerpoint/2010/main" val="3272072819"/>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7D4D64-82C8-AB29-8852-7342DFC2B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574" y="909286"/>
            <a:ext cx="6458851" cy="503942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E9DE3C43-5427-1738-A82F-759396C9E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11251" y="0"/>
            <a:ext cx="1280749" cy="1075662"/>
          </a:xfrm>
          <a:prstGeom prst="rect">
            <a:avLst/>
          </a:prstGeom>
        </p:spPr>
      </p:pic>
    </p:spTree>
    <p:extLst>
      <p:ext uri="{BB962C8B-B14F-4D97-AF65-F5344CB8AC3E}">
        <p14:creationId xmlns:p14="http://schemas.microsoft.com/office/powerpoint/2010/main" val="198269807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F8C4D1-D61C-D7DC-390D-AE181726C35F}"/>
              </a:ext>
            </a:extLst>
          </p:cNvPr>
          <p:cNvSpPr/>
          <p:nvPr/>
        </p:nvSpPr>
        <p:spPr>
          <a:xfrm>
            <a:off x="3182061" y="308976"/>
            <a:ext cx="5827877" cy="923330"/>
          </a:xfrm>
          <a:prstGeom prst="rect">
            <a:avLst/>
          </a:prstGeom>
          <a:noFill/>
        </p:spPr>
        <p:txBody>
          <a:bodyPr wrap="none" lIns="91440" tIns="45720" rIns="91440" bIns="45720">
            <a:spAutoFit/>
          </a:bodyPr>
          <a:lstStyle/>
          <a:p>
            <a:pPr algn="ctr"/>
            <a:r>
              <a:rPr lang="en-US" sz="5400" b="0" u="sng" cap="none" spc="0" dirty="0">
                <a:ln w="0"/>
                <a:solidFill>
                  <a:srgbClr val="C00000"/>
                </a:solidFill>
                <a:effectLst>
                  <a:outerShdw blurRad="38100" dist="19050" dir="2700000" algn="tl" rotWithShape="0">
                    <a:schemeClr val="dk1">
                      <a:alpha val="40000"/>
                    </a:schemeClr>
                  </a:outerShdw>
                </a:effectLst>
              </a:rPr>
              <a:t>Results and Analysis</a:t>
            </a:r>
          </a:p>
        </p:txBody>
      </p:sp>
      <p:pic>
        <p:nvPicPr>
          <p:cNvPr id="4" name="Picture 3">
            <a:extLst>
              <a:ext uri="{FF2B5EF4-FFF2-40B4-BE49-F238E27FC236}">
                <a16:creationId xmlns:a16="http://schemas.microsoft.com/office/drawing/2014/main" id="{A2C7EA94-2AC8-4DAD-6170-420868330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541" y="1232306"/>
            <a:ext cx="4962834" cy="2358318"/>
          </a:xfrm>
          <a:prstGeom prst="rect">
            <a:avLst/>
          </a:prstGeom>
        </p:spPr>
      </p:pic>
      <p:pic>
        <p:nvPicPr>
          <p:cNvPr id="6" name="Picture 5">
            <a:extLst>
              <a:ext uri="{FF2B5EF4-FFF2-40B4-BE49-F238E27FC236}">
                <a16:creationId xmlns:a16="http://schemas.microsoft.com/office/drawing/2014/main" id="{D63BB94C-A701-CC44-8B36-C57AEB642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802" y="3866757"/>
            <a:ext cx="5126865" cy="1930728"/>
          </a:xfrm>
          <a:prstGeom prst="rect">
            <a:avLst/>
          </a:prstGeom>
        </p:spPr>
      </p:pic>
      <p:pic>
        <p:nvPicPr>
          <p:cNvPr id="8" name="Picture 7">
            <a:extLst>
              <a:ext uri="{FF2B5EF4-FFF2-40B4-BE49-F238E27FC236}">
                <a16:creationId xmlns:a16="http://schemas.microsoft.com/office/drawing/2014/main" id="{21E14C0F-D737-5B63-5E3A-AEFEDE763B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446101"/>
            <a:ext cx="5439255" cy="1930728"/>
          </a:xfrm>
          <a:prstGeom prst="rect">
            <a:avLst/>
          </a:prstGeom>
        </p:spPr>
      </p:pic>
      <p:pic>
        <p:nvPicPr>
          <p:cNvPr id="10" name="Picture 9">
            <a:extLst>
              <a:ext uri="{FF2B5EF4-FFF2-40B4-BE49-F238E27FC236}">
                <a16:creationId xmlns:a16="http://schemas.microsoft.com/office/drawing/2014/main" id="{8C18DE9F-4E60-A3D5-1659-07FE319F5E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3481172"/>
            <a:ext cx="4611204" cy="2266524"/>
          </a:xfrm>
          <a:prstGeom prst="rect">
            <a:avLst/>
          </a:prstGeom>
        </p:spPr>
      </p:pic>
    </p:spTree>
    <p:extLst>
      <p:ext uri="{BB962C8B-B14F-4D97-AF65-F5344CB8AC3E}">
        <p14:creationId xmlns:p14="http://schemas.microsoft.com/office/powerpoint/2010/main" val="231330310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79DF7A-0B7D-B3C8-3EF7-F79DDAA2D464}"/>
              </a:ext>
            </a:extLst>
          </p:cNvPr>
          <p:cNvSpPr/>
          <p:nvPr/>
        </p:nvSpPr>
        <p:spPr>
          <a:xfrm>
            <a:off x="4592895" y="224135"/>
            <a:ext cx="3006209" cy="923330"/>
          </a:xfrm>
          <a:prstGeom prst="rect">
            <a:avLst/>
          </a:prstGeom>
          <a:noFill/>
        </p:spPr>
        <p:txBody>
          <a:bodyPr wrap="none" lIns="91440" tIns="45720" rIns="91440" bIns="45720">
            <a:spAutoFit/>
          </a:bodyPr>
          <a:lstStyle/>
          <a:p>
            <a:pPr algn="ctr"/>
            <a:r>
              <a:rPr lang="en-US" sz="5400" b="0" u="sng" cap="none" spc="0" dirty="0">
                <a:ln w="0"/>
                <a:solidFill>
                  <a:srgbClr val="C00000"/>
                </a:solidFill>
                <a:effectLst>
                  <a:outerShdw blurRad="38100" dist="19050" dir="2700000" algn="tl" rotWithShape="0">
                    <a:schemeClr val="dk1">
                      <a:alpha val="40000"/>
                    </a:schemeClr>
                  </a:outerShdw>
                </a:effectLst>
              </a:rPr>
              <a:t>Reference</a:t>
            </a:r>
          </a:p>
        </p:txBody>
      </p:sp>
      <p:sp>
        <p:nvSpPr>
          <p:cNvPr id="3" name="Rectangle 2">
            <a:extLst>
              <a:ext uri="{FF2B5EF4-FFF2-40B4-BE49-F238E27FC236}">
                <a16:creationId xmlns:a16="http://schemas.microsoft.com/office/drawing/2014/main" id="{947984C1-8B38-6F57-035C-BF11D51131A9}"/>
              </a:ext>
            </a:extLst>
          </p:cNvPr>
          <p:cNvSpPr/>
          <p:nvPr/>
        </p:nvSpPr>
        <p:spPr>
          <a:xfrm>
            <a:off x="1319752" y="1994060"/>
            <a:ext cx="9898144" cy="3385542"/>
          </a:xfrm>
          <a:prstGeom prst="rect">
            <a:avLst/>
          </a:prstGeom>
          <a:noFill/>
        </p:spPr>
        <p:txBody>
          <a:bodyPr wrap="square" lIns="91440" tIns="45720" rIns="91440" bIns="45720">
            <a:spAutoFit/>
          </a:bodyPr>
          <a:lstStyle/>
          <a:p>
            <a:r>
              <a:rPr lang="en-US" sz="4000" dirty="0"/>
              <a:t>YOUTUBE:  www.youtube.com//codewithharry</a:t>
            </a:r>
          </a:p>
          <a:p>
            <a:r>
              <a:rPr lang="en-US" sz="4000" dirty="0"/>
              <a:t>                      freecodecamp.org</a:t>
            </a:r>
          </a:p>
          <a:p>
            <a:endParaRPr lang="en-US" sz="4000" dirty="0"/>
          </a:p>
          <a:p>
            <a:r>
              <a:rPr lang="en-US" sz="4000" dirty="0"/>
              <a:t>GOOGLE:  </a:t>
            </a:r>
            <a:r>
              <a:rPr lang="en-US" sz="4000" dirty="0">
                <a:ea typeface="+mn-lt"/>
                <a:cs typeface="+mn-lt"/>
              </a:rPr>
              <a:t>www.Geekforgeeks.com</a:t>
            </a:r>
            <a:endParaRPr lang="en-US" sz="4000" dirty="0"/>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12319828"/>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166602-A04F-1BD7-05E9-9673963C23FE}"/>
              </a:ext>
            </a:extLst>
          </p:cNvPr>
          <p:cNvSpPr/>
          <p:nvPr/>
        </p:nvSpPr>
        <p:spPr>
          <a:xfrm>
            <a:off x="2809187" y="2644170"/>
            <a:ext cx="7070103" cy="1569660"/>
          </a:xfrm>
          <a:prstGeom prst="rect">
            <a:avLst/>
          </a:prstGeom>
          <a:noFill/>
        </p:spPr>
        <p:txBody>
          <a:bodyPr wrap="square" lIns="91440" tIns="45720" rIns="91440" bIns="45720">
            <a:spAutoFit/>
          </a:bodyPr>
          <a:lstStyle/>
          <a:p>
            <a:pPr algn="ctr"/>
            <a:r>
              <a:rPr lang="en-US" sz="9600" b="1" cap="none" spc="0" dirty="0">
                <a:ln w="12700">
                  <a:solidFill>
                    <a:schemeClr val="tx2">
                      <a:lumMod val="75000"/>
                    </a:schemeClr>
                  </a:solidFill>
                  <a:prstDash val="solid"/>
                </a:ln>
                <a:solidFill>
                  <a:srgbClr val="7030A0"/>
                </a:solidFill>
                <a:effectLst>
                  <a:outerShdw dist="38100" dir="2640000" algn="bl" rotWithShape="0">
                    <a:schemeClr val="tx2">
                      <a:lumMod val="75000"/>
                    </a:schemeClr>
                  </a:outerShdw>
                </a:effectLst>
              </a:rPr>
              <a:t>THANKYOU!</a:t>
            </a:r>
          </a:p>
        </p:txBody>
      </p:sp>
      <p:pic>
        <p:nvPicPr>
          <p:cNvPr id="4" name="Picture 3">
            <a:extLst>
              <a:ext uri="{FF2B5EF4-FFF2-40B4-BE49-F238E27FC236}">
                <a16:creationId xmlns:a16="http://schemas.microsoft.com/office/drawing/2014/main" id="{192D1167-DB0C-108D-3BFA-2F81EBAE5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8596" y="0"/>
            <a:ext cx="1213404" cy="1019101"/>
          </a:xfrm>
          <a:prstGeom prst="rect">
            <a:avLst/>
          </a:prstGeom>
        </p:spPr>
      </p:pic>
    </p:spTree>
    <p:extLst>
      <p:ext uri="{BB962C8B-B14F-4D97-AF65-F5344CB8AC3E}">
        <p14:creationId xmlns:p14="http://schemas.microsoft.com/office/powerpoint/2010/main" val="412422747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96BAA1-268B-C329-A743-C619D64C20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8780" y="1705416"/>
            <a:ext cx="4843776" cy="323422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 name="Picture 4">
            <a:extLst>
              <a:ext uri="{FF2B5EF4-FFF2-40B4-BE49-F238E27FC236}">
                <a16:creationId xmlns:a16="http://schemas.microsoft.com/office/drawing/2014/main" id="{1D9D2D17-71E3-4CDC-8A86-05045DDB11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3919" y="93263"/>
            <a:ext cx="1457529" cy="1224134"/>
          </a:xfrm>
          <a:prstGeom prst="rect">
            <a:avLst/>
          </a:prstGeom>
        </p:spPr>
      </p:pic>
      <p:sp>
        <p:nvSpPr>
          <p:cNvPr id="6" name="Rectangle 5">
            <a:extLst>
              <a:ext uri="{FF2B5EF4-FFF2-40B4-BE49-F238E27FC236}">
                <a16:creationId xmlns:a16="http://schemas.microsoft.com/office/drawing/2014/main" id="{5E01C26E-9E19-8FC2-B91D-40F5EC8D645F}"/>
              </a:ext>
            </a:extLst>
          </p:cNvPr>
          <p:cNvSpPr/>
          <p:nvPr/>
        </p:nvSpPr>
        <p:spPr>
          <a:xfrm>
            <a:off x="1993018" y="243665"/>
            <a:ext cx="8205964" cy="923330"/>
          </a:xfrm>
          <a:prstGeom prst="rect">
            <a:avLst/>
          </a:prstGeom>
          <a:noFill/>
        </p:spPr>
        <p:txBody>
          <a:bodyPr wrap="none" lIns="91440" tIns="45720" rIns="91440" bIns="45720">
            <a:spAutoFit/>
          </a:bodyPr>
          <a:lstStyle/>
          <a:p>
            <a:pPr algn="ctr"/>
            <a:r>
              <a:rPr lang="en-US" sz="5400" dirty="0">
                <a:ln w="0"/>
                <a:solidFill>
                  <a:srgbClr val="C00000"/>
                </a:solidFill>
                <a:effectLst>
                  <a:outerShdw blurRad="38100" dist="19050" dir="2700000" algn="tl" rotWithShape="0">
                    <a:schemeClr val="dk1">
                      <a:alpha val="40000"/>
                    </a:schemeClr>
                  </a:outerShdw>
                </a:effectLst>
              </a:rPr>
              <a:t>Library Management System</a:t>
            </a:r>
            <a:endParaRPr lang="en-US" sz="5400" b="0" cap="none" spc="0" dirty="0">
              <a:ln w="0"/>
              <a:solidFill>
                <a:srgbClr val="C00000"/>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43FD22CD-84B1-2462-77B0-9C76B83FD587}"/>
              </a:ext>
            </a:extLst>
          </p:cNvPr>
          <p:cNvSpPr/>
          <p:nvPr/>
        </p:nvSpPr>
        <p:spPr>
          <a:xfrm>
            <a:off x="0" y="2521059"/>
            <a:ext cx="11993220" cy="1815882"/>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It kills you…</a:t>
            </a:r>
          </a:p>
          <a:p>
            <a:pPr algn="ctr"/>
            <a:r>
              <a:rPr lang="en-US" sz="2800" b="0" cap="none" spc="0" dirty="0">
                <a:ln w="0"/>
                <a:solidFill>
                  <a:schemeClr val="tx1"/>
                </a:solidFill>
                <a:effectLst>
                  <a:outerShdw blurRad="38100" dist="19050" dir="2700000" algn="tl" rotWithShape="0">
                    <a:schemeClr val="dk1">
                      <a:alpha val="40000"/>
                    </a:schemeClr>
                  </a:outerShdw>
                </a:effectLst>
              </a:rPr>
              <a:t>											Reach your </a:t>
            </a:r>
            <a:r>
              <a:rPr lang="en-US" sz="2800" dirty="0">
                <a:ln w="0"/>
                <a:effectLst>
                  <a:outerShdw blurRad="38100" dist="19050" dir="2700000" algn="tl" rotWithShape="0">
                    <a:schemeClr val="dk1">
                      <a:alpha val="40000"/>
                    </a:schemeClr>
                  </a:outerShdw>
                </a:effectLst>
              </a:rPr>
              <a:t>GOAL , before it kicks you…</a:t>
            </a:r>
          </a:p>
          <a:p>
            <a:pPr algn="ctr"/>
            <a:r>
              <a:rPr lang="en-US" sz="2800" b="0" cap="none" spc="0" dirty="0">
                <a:ln w="0"/>
                <a:solidFill>
                  <a:schemeClr val="tx1"/>
                </a:solidFill>
                <a:effectLst>
                  <a:outerShdw blurRad="38100" dist="19050" dir="2700000" algn="tl" rotWithShape="0">
                    <a:schemeClr val="dk1">
                      <a:alpha val="40000"/>
                    </a:schemeClr>
                  </a:outerShdw>
                </a:effectLst>
              </a:rPr>
              <a:t>													Live the LIFE , before it leaves you…</a:t>
            </a:r>
          </a:p>
          <a:p>
            <a:pPr algn="ctr"/>
            <a:r>
              <a:rPr lang="en-US" sz="2800" dirty="0">
                <a:ln w="0"/>
                <a:effectLst>
                  <a:outerShdw blurRad="38100" dist="19050" dir="2700000" algn="tl" rotWithShape="0">
                    <a:schemeClr val="dk1">
                      <a:alpha val="40000"/>
                    </a:schemeClr>
                  </a:outerShdw>
                </a:effectLst>
              </a:rPr>
              <a:t>																	Get READY , we will help you…</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023896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8A0193-B03F-E318-6764-64F323C2BF65}"/>
              </a:ext>
            </a:extLst>
          </p:cNvPr>
          <p:cNvSpPr/>
          <p:nvPr/>
        </p:nvSpPr>
        <p:spPr>
          <a:xfrm>
            <a:off x="4963318" y="365537"/>
            <a:ext cx="2265364" cy="923330"/>
          </a:xfrm>
          <a:prstGeom prst="rect">
            <a:avLst/>
          </a:prstGeom>
          <a:noFill/>
        </p:spPr>
        <p:txBody>
          <a:bodyPr wrap="none" lIns="91440" tIns="45720" rIns="91440" bIns="45720">
            <a:spAutoFit/>
          </a:bodyPr>
          <a:lstStyle/>
          <a:p>
            <a:pPr algn="ctr"/>
            <a:r>
              <a:rPr lang="en-US" sz="5400" b="0" u="sng" cap="none" spc="0" dirty="0">
                <a:ln w="0"/>
                <a:solidFill>
                  <a:srgbClr val="C00000"/>
                </a:solidFill>
                <a:effectLst>
                  <a:outerShdw blurRad="38100" dist="19050" dir="2700000" algn="tl" rotWithShape="0">
                    <a:schemeClr val="dk1">
                      <a:alpha val="40000"/>
                    </a:schemeClr>
                  </a:outerShdw>
                </a:effectLst>
              </a:rPr>
              <a:t>Outline</a:t>
            </a:r>
          </a:p>
        </p:txBody>
      </p:sp>
      <p:sp>
        <p:nvSpPr>
          <p:cNvPr id="4" name="Rectangle 3">
            <a:extLst>
              <a:ext uri="{FF2B5EF4-FFF2-40B4-BE49-F238E27FC236}">
                <a16:creationId xmlns:a16="http://schemas.microsoft.com/office/drawing/2014/main" id="{58705D8C-4BBC-CE82-1A10-AA3D5B2B2EAD}"/>
              </a:ext>
            </a:extLst>
          </p:cNvPr>
          <p:cNvSpPr/>
          <p:nvPr/>
        </p:nvSpPr>
        <p:spPr>
          <a:xfrm>
            <a:off x="2351073" y="1288867"/>
            <a:ext cx="4877609" cy="6678751"/>
          </a:xfrm>
          <a:prstGeom prst="rect">
            <a:avLst/>
          </a:prstGeom>
          <a:noFill/>
        </p:spPr>
        <p:txBody>
          <a:bodyPr wrap="square" lIns="91440" tIns="45720" rIns="91440" bIns="45720">
            <a:spAutoFit/>
          </a:bodyPr>
          <a:lstStyle/>
          <a:p>
            <a:pPr marL="457200" indent="-457200">
              <a:buAutoNum type="arabicPeriod"/>
            </a:pPr>
            <a:r>
              <a:rPr lang="en-US" sz="2800" b="0" cap="none" spc="0" dirty="0">
                <a:ln w="0"/>
                <a:solidFill>
                  <a:schemeClr val="tx1"/>
                </a:solidFill>
                <a:effectLst>
                  <a:outerShdw blurRad="38100" dist="19050" dir="2700000" algn="tl" rotWithShape="0">
                    <a:schemeClr val="dk1">
                      <a:alpha val="40000"/>
                    </a:schemeClr>
                  </a:outerShdw>
                </a:effectLst>
              </a:rPr>
              <a:t>Introduction</a:t>
            </a:r>
          </a:p>
          <a:p>
            <a:pPr marL="457200" indent="-457200">
              <a:buAutoNum type="arabicPeriod"/>
            </a:pPr>
            <a:r>
              <a:rPr lang="en-US" sz="2800" b="0" cap="none" spc="0" dirty="0">
                <a:ln w="0"/>
                <a:solidFill>
                  <a:schemeClr val="tx1"/>
                </a:solidFill>
                <a:effectLst>
                  <a:outerShdw blurRad="38100" dist="19050" dir="2700000" algn="tl" rotWithShape="0">
                    <a:schemeClr val="dk1">
                      <a:alpha val="40000"/>
                    </a:schemeClr>
                  </a:outerShdw>
                </a:effectLst>
              </a:rPr>
              <a:t>Objective</a:t>
            </a:r>
          </a:p>
          <a:p>
            <a:pPr marL="457200" indent="-457200">
              <a:buAutoNum type="arabicPeriod"/>
            </a:pPr>
            <a:r>
              <a:rPr lang="en-US" sz="2800" b="0" cap="none" spc="0" dirty="0">
                <a:ln w="0"/>
                <a:solidFill>
                  <a:schemeClr val="tx1"/>
                </a:solidFill>
                <a:effectLst>
                  <a:outerShdw blurRad="38100" dist="19050" dir="2700000" algn="tl" rotWithShape="0">
                    <a:schemeClr val="dk1">
                      <a:alpha val="40000"/>
                    </a:schemeClr>
                  </a:outerShdw>
                </a:effectLst>
              </a:rPr>
              <a:t>Aim</a:t>
            </a:r>
          </a:p>
          <a:p>
            <a:pPr marL="457200" indent="-457200">
              <a:buAutoNum type="arabicPeriod"/>
            </a:pPr>
            <a:r>
              <a:rPr lang="en-US" sz="2800" dirty="0">
                <a:ln w="0"/>
                <a:effectLst>
                  <a:outerShdw blurRad="38100" dist="19050" dir="2700000" algn="tl" rotWithShape="0">
                    <a:schemeClr val="dk1">
                      <a:alpha val="40000"/>
                    </a:schemeClr>
                  </a:outerShdw>
                </a:effectLst>
              </a:rPr>
              <a:t>Problem statement</a:t>
            </a:r>
          </a:p>
          <a:p>
            <a:pPr marL="457200" indent="-457200">
              <a:buAutoNum type="arabicPeriod"/>
            </a:pPr>
            <a:r>
              <a:rPr lang="en-US" sz="2800" b="0" cap="none" spc="0" dirty="0">
                <a:ln w="0"/>
                <a:solidFill>
                  <a:schemeClr val="tx1"/>
                </a:solidFill>
                <a:effectLst>
                  <a:outerShdw blurRad="38100" dist="19050" dir="2700000" algn="tl" rotWithShape="0">
                    <a:schemeClr val="dk1">
                      <a:alpha val="40000"/>
                    </a:schemeClr>
                  </a:outerShdw>
                </a:effectLst>
              </a:rPr>
              <a:t>Advantages</a:t>
            </a:r>
          </a:p>
          <a:p>
            <a:pPr marL="457200" indent="-457200">
              <a:buAutoNum type="arabicPeriod"/>
            </a:pPr>
            <a:r>
              <a:rPr lang="en-US" sz="2800" dirty="0" err="1">
                <a:ln w="0"/>
                <a:effectLst>
                  <a:outerShdw blurRad="38100" dist="19050" dir="2700000" algn="tl" rotWithShape="0">
                    <a:schemeClr val="dk1">
                      <a:alpha val="40000"/>
                    </a:schemeClr>
                  </a:outerShdw>
                </a:effectLst>
              </a:rPr>
              <a:t>Limitiations</a:t>
            </a:r>
            <a:r>
              <a:rPr lang="en-US" sz="2800" dirty="0">
                <a:ln w="0"/>
                <a:effectLst>
                  <a:outerShdw blurRad="38100" dist="19050" dir="2700000" algn="tl" rotWithShape="0">
                    <a:schemeClr val="dk1">
                      <a:alpha val="40000"/>
                    </a:schemeClr>
                  </a:outerShdw>
                </a:effectLst>
              </a:rPr>
              <a:t> of project</a:t>
            </a:r>
          </a:p>
          <a:p>
            <a:pPr marL="457200" indent="-457200">
              <a:buAutoNum type="arabicPeriod"/>
            </a:pPr>
            <a:r>
              <a:rPr lang="en-US" sz="2800" dirty="0">
                <a:ln w="0"/>
                <a:effectLst>
                  <a:outerShdw blurRad="38100" dist="19050" dir="2700000" algn="tl" rotWithShape="0">
                    <a:schemeClr val="dk1">
                      <a:alpha val="40000"/>
                    </a:schemeClr>
                  </a:outerShdw>
                </a:effectLst>
              </a:rPr>
              <a:t>Conclusions</a:t>
            </a:r>
          </a:p>
          <a:p>
            <a:pPr marL="457200" indent="-457200">
              <a:buAutoNum type="arabicPeriod"/>
            </a:pPr>
            <a:r>
              <a:rPr lang="en-US" sz="2800" dirty="0">
                <a:ln w="0"/>
                <a:effectLst>
                  <a:outerShdw blurRad="38100" dist="19050" dir="2700000" algn="tl" rotWithShape="0">
                    <a:schemeClr val="dk1">
                      <a:alpha val="40000"/>
                    </a:schemeClr>
                  </a:outerShdw>
                </a:effectLst>
              </a:rPr>
              <a:t>Recommendations</a:t>
            </a:r>
          </a:p>
          <a:p>
            <a:pPr marL="457200" indent="-457200">
              <a:buAutoNum type="arabicPeriod"/>
            </a:pPr>
            <a:r>
              <a:rPr lang="en-US" sz="2800" dirty="0">
                <a:ln w="0"/>
                <a:effectLst>
                  <a:outerShdw blurRad="38100" dist="19050" dir="2700000" algn="tl" rotWithShape="0">
                    <a:schemeClr val="dk1">
                      <a:alpha val="40000"/>
                    </a:schemeClr>
                  </a:outerShdw>
                </a:effectLst>
              </a:rPr>
              <a:t>Appendix</a:t>
            </a:r>
          </a:p>
          <a:p>
            <a:pPr marL="457200" indent="-457200">
              <a:buAutoNum type="arabicPeriod"/>
            </a:pPr>
            <a:r>
              <a:rPr lang="en-US" sz="2800" dirty="0">
                <a:ln w="0"/>
                <a:effectLst>
                  <a:outerShdw blurRad="38100" dist="19050" dir="2700000" algn="tl" rotWithShape="0">
                    <a:schemeClr val="dk1">
                      <a:alpha val="40000"/>
                    </a:schemeClr>
                  </a:outerShdw>
                </a:effectLst>
              </a:rPr>
              <a:t>Results and analysis</a:t>
            </a:r>
          </a:p>
          <a:p>
            <a:pPr marL="457200" indent="-457200">
              <a:buAutoNum type="arabicPeriod"/>
            </a:pPr>
            <a:r>
              <a:rPr lang="en-US" sz="2800" dirty="0">
                <a:ln w="0"/>
                <a:effectLst>
                  <a:outerShdw blurRad="38100" dist="19050" dir="2700000" algn="tl" rotWithShape="0">
                    <a:schemeClr val="dk1">
                      <a:alpha val="40000"/>
                    </a:schemeClr>
                  </a:outerShdw>
                </a:effectLst>
              </a:rPr>
              <a:t>Reference</a:t>
            </a:r>
          </a:p>
          <a:p>
            <a:pPr marL="457200" indent="-457200" algn="ctr">
              <a:buAutoNum type="arabicPeriod"/>
            </a:pPr>
            <a:endParaRPr lang="en-US" sz="2400" dirty="0">
              <a:ln w="0"/>
              <a:effectLst>
                <a:outerShdw blurRad="38100" dist="19050" dir="2700000" algn="tl" rotWithShape="0">
                  <a:schemeClr val="dk1">
                    <a:alpha val="40000"/>
                  </a:schemeClr>
                </a:outerShdw>
              </a:effectLst>
            </a:endParaRPr>
          </a:p>
          <a:p>
            <a:pPr marL="457200" indent="-457200" algn="ctr">
              <a:buAutoNum type="arabicPeriod"/>
            </a:pPr>
            <a:endParaRPr lang="en-US" sz="2400" dirty="0">
              <a:ln w="0"/>
              <a:effectLst>
                <a:outerShdw blurRad="38100" dist="19050" dir="2700000" algn="tl" rotWithShape="0">
                  <a:schemeClr val="dk1">
                    <a:alpha val="40000"/>
                  </a:schemeClr>
                </a:outerShdw>
              </a:effectLst>
            </a:endParaRPr>
          </a:p>
          <a:p>
            <a:pPr marL="457200" indent="-457200" algn="ctr">
              <a:buAutoNum type="arabicPeriod"/>
            </a:pPr>
            <a:endParaRPr lang="en-US" sz="2400" b="0" cap="none" spc="0" dirty="0">
              <a:ln w="0"/>
              <a:solidFill>
                <a:schemeClr val="tx1"/>
              </a:solidFill>
              <a:effectLst>
                <a:outerShdw blurRad="38100" dist="19050" dir="2700000" algn="tl" rotWithShape="0">
                  <a:schemeClr val="dk1">
                    <a:alpha val="40000"/>
                  </a:schemeClr>
                </a:outerShdw>
              </a:effectLst>
            </a:endParaRPr>
          </a:p>
          <a:p>
            <a:pPr marL="457200" indent="-457200" algn="ctr">
              <a:buAutoNum type="arabicPeriod"/>
            </a:pPr>
            <a:endParaRPr lang="en-US" sz="2400" b="0" cap="none" spc="0" dirty="0">
              <a:ln w="0"/>
              <a:solidFill>
                <a:schemeClr val="tx1"/>
              </a:solidFill>
              <a:effectLst>
                <a:outerShdw blurRad="38100" dist="19050" dir="2700000" algn="tl" rotWithShape="0">
                  <a:schemeClr val="dk1">
                    <a:alpha val="40000"/>
                  </a:schemeClr>
                </a:outerShdw>
              </a:effectLst>
            </a:endParaRPr>
          </a:p>
          <a:p>
            <a:pPr marL="457200" indent="-457200" algn="ctr">
              <a:buAutoNum type="arabicPeriod"/>
            </a:pP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C56CBC74-0666-A1CA-C8BF-F5A5204C8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743" y="0"/>
            <a:ext cx="1385257" cy="1163435"/>
          </a:xfrm>
          <a:prstGeom prst="rect">
            <a:avLst/>
          </a:prstGeom>
        </p:spPr>
      </p:pic>
    </p:spTree>
    <p:extLst>
      <p:ext uri="{BB962C8B-B14F-4D97-AF65-F5344CB8AC3E}">
        <p14:creationId xmlns:p14="http://schemas.microsoft.com/office/powerpoint/2010/main" val="414591698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5D95D5-B456-63DC-C44C-A23B8219699A}"/>
              </a:ext>
            </a:extLst>
          </p:cNvPr>
          <p:cNvSpPr/>
          <p:nvPr/>
        </p:nvSpPr>
        <p:spPr>
          <a:xfrm>
            <a:off x="3447501" y="0"/>
            <a:ext cx="5296997" cy="923330"/>
          </a:xfrm>
          <a:prstGeom prst="rect">
            <a:avLst/>
          </a:prstGeom>
          <a:noFill/>
        </p:spPr>
        <p:txBody>
          <a:bodyPr wrap="squar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Introduction</a:t>
            </a:r>
          </a:p>
        </p:txBody>
      </p:sp>
      <p:sp>
        <p:nvSpPr>
          <p:cNvPr id="3" name="Rectangle 2">
            <a:extLst>
              <a:ext uri="{FF2B5EF4-FFF2-40B4-BE49-F238E27FC236}">
                <a16:creationId xmlns:a16="http://schemas.microsoft.com/office/drawing/2014/main" id="{0B5E3C81-39E9-B57B-5AA4-5240FEB50B11}"/>
              </a:ext>
            </a:extLst>
          </p:cNvPr>
          <p:cNvSpPr/>
          <p:nvPr/>
        </p:nvSpPr>
        <p:spPr>
          <a:xfrm>
            <a:off x="584462" y="1027023"/>
            <a:ext cx="10793691" cy="3170099"/>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 Brain power institute that provides teaching class for students. </a:t>
            </a:r>
          </a:p>
          <a:p>
            <a:pPr algn="ctr"/>
            <a:endParaRPr lang="en-US" sz="2800" dirty="0">
              <a:ln w="0"/>
              <a:effectLst>
                <a:outerShdw blurRad="38100" dist="19050" dir="2700000" algn="tl" rotWithShape="0">
                  <a:schemeClr val="dk1">
                    <a:alpha val="40000"/>
                  </a:schemeClr>
                </a:outerShdw>
              </a:effectLst>
            </a:endParaRPr>
          </a:p>
          <a:p>
            <a:pPr algn="ctr"/>
            <a:r>
              <a:rPr lang="en-US" sz="2800" dirty="0">
                <a:ln w="0"/>
                <a:effectLst>
                  <a:outerShdw blurRad="38100" dist="19050" dir="2700000" algn="tl" rotWithShape="0">
                    <a:schemeClr val="dk1">
                      <a:alpha val="40000"/>
                    </a:schemeClr>
                  </a:outerShdw>
                </a:effectLst>
              </a:rPr>
              <a:t># The institute is an invaluable source for students , researchers </a:t>
            </a:r>
          </a:p>
          <a:p>
            <a:pPr algn="ctr"/>
            <a:r>
              <a:rPr lang="en-US" sz="2800" dirty="0">
                <a:ln w="0"/>
                <a:effectLst>
                  <a:outerShdw blurRad="38100" dist="19050" dir="2700000" algn="tl" rotWithShape="0">
                    <a:schemeClr val="dk1">
                      <a:alpha val="40000"/>
                    </a:schemeClr>
                  </a:outerShdw>
                </a:effectLst>
              </a:rPr>
              <a:t>and facility of EDUCATION industry.										</a:t>
            </a:r>
          </a:p>
          <a:p>
            <a:pPr algn="ctr"/>
            <a:endParaRPr lang="en-US" sz="2800" dirty="0">
              <a:ln w="0"/>
              <a:effectLst>
                <a:outerShdw blurRad="38100" dist="19050" dir="2700000" algn="tl" rotWithShape="0">
                  <a:schemeClr val="dk1">
                    <a:alpha val="40000"/>
                  </a:schemeClr>
                </a:outerShdw>
              </a:effectLst>
            </a:endParaRPr>
          </a:p>
          <a:p>
            <a:pPr algn="ctr"/>
            <a:r>
              <a:rPr lang="en-US" sz="2800" dirty="0">
                <a:ln w="0"/>
                <a:effectLst>
                  <a:outerShdw blurRad="38100" dist="19050" dir="2700000" algn="tl" rotWithShape="0">
                    <a:schemeClr val="dk1">
                      <a:alpha val="40000"/>
                    </a:schemeClr>
                  </a:outerShdw>
                </a:effectLst>
              </a:rPr>
              <a:t> # The institute is established at 20</a:t>
            </a:r>
            <a:r>
              <a:rPr lang="en-US" sz="2800" baseline="30000" dirty="0">
                <a:ln w="0"/>
                <a:effectLst>
                  <a:outerShdw blurRad="38100" dist="19050" dir="2700000" algn="tl" rotWithShape="0">
                    <a:schemeClr val="dk1">
                      <a:alpha val="40000"/>
                    </a:schemeClr>
                  </a:outerShdw>
                </a:effectLst>
              </a:rPr>
              <a:t>th</a:t>
            </a:r>
            <a:r>
              <a:rPr lang="en-US" sz="2800" dirty="0">
                <a:ln w="0"/>
                <a:effectLst>
                  <a:outerShdw blurRad="38100" dist="19050" dir="2700000" algn="tl" rotWithShape="0">
                    <a:schemeClr val="dk1">
                      <a:alpha val="40000"/>
                    </a:schemeClr>
                  </a:outerShdw>
                </a:effectLst>
              </a:rPr>
              <a:t> march,1992.						</a:t>
            </a:r>
          </a:p>
          <a:p>
            <a:pPr algn="ct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35F1A2DC-4B00-ED21-B900-7F174DE3BBA2}"/>
              </a:ext>
            </a:extLst>
          </p:cNvPr>
          <p:cNvSpPr/>
          <p:nvPr/>
        </p:nvSpPr>
        <p:spPr>
          <a:xfrm>
            <a:off x="1233525" y="4197122"/>
            <a:ext cx="3764044" cy="1938992"/>
          </a:xfrm>
          <a:prstGeom prst="rect">
            <a:avLst/>
          </a:prstGeom>
          <a:noFill/>
        </p:spPr>
        <p:txBody>
          <a:bodyPr wrap="none" lIns="91440" tIns="45720" rIns="91440" bIns="45720">
            <a:spAutoFit/>
          </a:bodyPr>
          <a:lstStyle/>
          <a:p>
            <a:pPr marL="342900" indent="-342900">
              <a:buAutoNum type="arabicPeriod"/>
            </a:pPr>
            <a:r>
              <a:rPr lang="en-US" sz="2400" b="0" cap="none" spc="0" dirty="0">
                <a:ln w="0"/>
                <a:solidFill>
                  <a:schemeClr val="tx1"/>
                </a:solidFill>
                <a:effectLst>
                  <a:outerShdw blurRad="38100" dist="19050" dir="2700000" algn="tl" rotWithShape="0">
                    <a:schemeClr val="dk1">
                      <a:alpha val="40000"/>
                    </a:schemeClr>
                  </a:outerShdw>
                </a:effectLst>
              </a:rPr>
              <a:t>RESEARCH</a:t>
            </a:r>
          </a:p>
          <a:p>
            <a:pPr marL="342900" indent="-342900">
              <a:buAutoNum type="arabicPeriod"/>
            </a:pPr>
            <a:r>
              <a:rPr lang="en-US" sz="2400" dirty="0">
                <a:ln w="0"/>
                <a:effectLst>
                  <a:outerShdw blurRad="38100" dist="19050" dir="2700000" algn="tl" rotWithShape="0">
                    <a:schemeClr val="dk1">
                      <a:alpha val="40000"/>
                    </a:schemeClr>
                  </a:outerShdw>
                </a:effectLst>
              </a:rPr>
              <a:t>CONSULTING</a:t>
            </a:r>
          </a:p>
          <a:p>
            <a:pPr marL="342900" indent="-342900">
              <a:buAutoNum type="arabicPeriod"/>
            </a:pPr>
            <a:r>
              <a:rPr lang="en-US" sz="2400" b="0" cap="none" spc="0" dirty="0">
                <a:ln w="0"/>
                <a:solidFill>
                  <a:schemeClr val="tx1"/>
                </a:solidFill>
                <a:effectLst>
                  <a:outerShdw blurRad="38100" dist="19050" dir="2700000" algn="tl" rotWithShape="0">
                    <a:schemeClr val="dk1">
                      <a:alpha val="40000"/>
                    </a:schemeClr>
                  </a:outerShdw>
                </a:effectLst>
              </a:rPr>
              <a:t>TRAINING </a:t>
            </a:r>
          </a:p>
          <a:p>
            <a:pPr marL="342900" indent="-342900">
              <a:buAutoNum type="arabicPeriod"/>
            </a:pPr>
            <a:r>
              <a:rPr lang="en-US" sz="2400" b="0" cap="none" spc="0" dirty="0">
                <a:ln w="0"/>
                <a:solidFill>
                  <a:schemeClr val="tx1"/>
                </a:solidFill>
                <a:effectLst>
                  <a:outerShdw blurRad="38100" dist="19050" dir="2700000" algn="tl" rotWithShape="0">
                    <a:schemeClr val="dk1">
                      <a:alpha val="40000"/>
                    </a:schemeClr>
                  </a:outerShdw>
                </a:effectLst>
              </a:rPr>
              <a:t>LEARNING REQUIREMENT</a:t>
            </a:r>
          </a:p>
          <a:p>
            <a:pPr marL="342900" indent="-342900">
              <a:buAutoNum type="arabicPeriod"/>
            </a:pPr>
            <a:r>
              <a:rPr lang="en-US" sz="2400" dirty="0">
                <a:ln w="0"/>
                <a:effectLst>
                  <a:outerShdw blurRad="38100" dist="19050" dir="2700000" algn="tl" rotWithShape="0">
                    <a:schemeClr val="dk1">
                      <a:alpha val="40000"/>
                    </a:schemeClr>
                  </a:outerShdw>
                </a:effectLst>
              </a:rPr>
              <a:t>TEACHING</a:t>
            </a:r>
          </a:p>
        </p:txBody>
      </p:sp>
      <p:pic>
        <p:nvPicPr>
          <p:cNvPr id="7" name="Picture 6">
            <a:extLst>
              <a:ext uri="{FF2B5EF4-FFF2-40B4-BE49-F238E27FC236}">
                <a16:creationId xmlns:a16="http://schemas.microsoft.com/office/drawing/2014/main" id="{641597A7-8A7E-BB78-D65A-96AE0D5B3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7237" y="0"/>
            <a:ext cx="1571379" cy="1319753"/>
          </a:xfrm>
          <a:prstGeom prst="rect">
            <a:avLst/>
          </a:prstGeom>
        </p:spPr>
      </p:pic>
      <p:pic>
        <p:nvPicPr>
          <p:cNvPr id="9" name="Picture 8">
            <a:extLst>
              <a:ext uri="{FF2B5EF4-FFF2-40B4-BE49-F238E27FC236}">
                <a16:creationId xmlns:a16="http://schemas.microsoft.com/office/drawing/2014/main" id="{03F9F434-F0AD-40FE-3647-4FE9F0D64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8005" y="3818177"/>
            <a:ext cx="2476493" cy="231793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281444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FFC3D1-2A77-BCC0-6EB1-C68ED9C898E9}"/>
              </a:ext>
            </a:extLst>
          </p:cNvPr>
          <p:cNvSpPr/>
          <p:nvPr/>
        </p:nvSpPr>
        <p:spPr>
          <a:xfrm>
            <a:off x="2542110" y="73306"/>
            <a:ext cx="7107780"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Objectives of the project</a:t>
            </a:r>
          </a:p>
        </p:txBody>
      </p:sp>
      <p:sp>
        <p:nvSpPr>
          <p:cNvPr id="3" name="Rectangle 2">
            <a:extLst>
              <a:ext uri="{FF2B5EF4-FFF2-40B4-BE49-F238E27FC236}">
                <a16:creationId xmlns:a16="http://schemas.microsoft.com/office/drawing/2014/main" id="{3C78715B-3F51-4D80-BF23-9BB55FA30CFC}"/>
              </a:ext>
            </a:extLst>
          </p:cNvPr>
          <p:cNvSpPr/>
          <p:nvPr/>
        </p:nvSpPr>
        <p:spPr>
          <a:xfrm>
            <a:off x="4770572" y="996636"/>
            <a:ext cx="2650855" cy="584775"/>
          </a:xfrm>
          <a:prstGeom prst="rect">
            <a:avLst/>
          </a:prstGeom>
          <a:noFill/>
        </p:spPr>
        <p:txBody>
          <a:bodyPr wrap="none" lIns="91440" tIns="45720" rIns="91440" bIns="45720">
            <a:spAutoFit/>
          </a:bodyPr>
          <a:lstStyle/>
          <a:p>
            <a:pPr algn="ctr"/>
            <a:r>
              <a:rPr lang="en-US" sz="3200" u="sng" dirty="0">
                <a:ln w="0"/>
                <a:solidFill>
                  <a:srgbClr val="C00000"/>
                </a:solidFill>
                <a:effectLst>
                  <a:outerShdw blurRad="38100" dist="19050" dir="2700000" algn="tl" rotWithShape="0">
                    <a:schemeClr val="dk1">
                      <a:alpha val="40000"/>
                    </a:schemeClr>
                  </a:outerShdw>
                </a:effectLst>
              </a:rPr>
              <a:t>Basic objective</a:t>
            </a:r>
            <a:endParaRPr lang="en-US" sz="3200" b="0" u="sng" cap="none" spc="0" dirty="0">
              <a:ln w="0"/>
              <a:solidFill>
                <a:srgbClr val="C00000"/>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57FD9748-2651-3E92-16AB-8441B82E36D8}"/>
              </a:ext>
            </a:extLst>
          </p:cNvPr>
          <p:cNvSpPr/>
          <p:nvPr/>
        </p:nvSpPr>
        <p:spPr>
          <a:xfrm>
            <a:off x="553396" y="1581411"/>
            <a:ext cx="3770006" cy="2246769"/>
          </a:xfrm>
          <a:prstGeom prst="rect">
            <a:avLst/>
          </a:prstGeom>
          <a:noFill/>
        </p:spPr>
        <p:txBody>
          <a:bodyPr wrap="none" lIns="91440" tIns="45720" rIns="91440" bIns="45720">
            <a:spAutoFit/>
          </a:bodyPr>
          <a:lstStyle/>
          <a:p>
            <a:pPr marL="514350" indent="-514350">
              <a:buAutoNum type="arabicPeriod"/>
            </a:pPr>
            <a:r>
              <a:rPr lang="en-US" sz="2800" b="0" cap="none" spc="0" dirty="0">
                <a:ln w="0"/>
                <a:solidFill>
                  <a:schemeClr val="tx1"/>
                </a:solidFill>
                <a:effectLst>
                  <a:outerShdw blurRad="38100" dist="19050" dir="2700000" algn="tl" rotWithShape="0">
                    <a:schemeClr val="dk1">
                      <a:alpha val="40000"/>
                    </a:schemeClr>
                  </a:outerShdw>
                </a:effectLst>
              </a:rPr>
              <a:t>More accuracy</a:t>
            </a:r>
          </a:p>
          <a:p>
            <a:pPr marL="514350" indent="-514350">
              <a:buAutoNum type="arabicPeriod"/>
            </a:pPr>
            <a:r>
              <a:rPr lang="en-US" sz="2800" dirty="0">
                <a:ln w="0"/>
                <a:effectLst>
                  <a:outerShdw blurRad="38100" dist="19050" dir="2700000" algn="tl" rotWithShape="0">
                    <a:schemeClr val="dk1">
                      <a:alpha val="40000"/>
                    </a:schemeClr>
                  </a:outerShdw>
                </a:effectLst>
              </a:rPr>
              <a:t>Speed improvement</a:t>
            </a:r>
          </a:p>
          <a:p>
            <a:pPr marL="514350" indent="-514350">
              <a:buAutoNum type="arabicPeriod"/>
            </a:pPr>
            <a:r>
              <a:rPr lang="en-US" sz="2800" b="0" cap="none" spc="0" dirty="0">
                <a:ln w="0"/>
                <a:solidFill>
                  <a:schemeClr val="tx1"/>
                </a:solidFill>
                <a:effectLst>
                  <a:outerShdw blurRad="38100" dist="19050" dir="2700000" algn="tl" rotWithShape="0">
                    <a:schemeClr val="dk1">
                      <a:alpha val="40000"/>
                    </a:schemeClr>
                  </a:outerShdw>
                </a:effectLst>
              </a:rPr>
              <a:t>Data inconsistency</a:t>
            </a:r>
          </a:p>
          <a:p>
            <a:pPr marL="514350" indent="-514350">
              <a:buAutoNum type="arabicPeriod"/>
            </a:pPr>
            <a:r>
              <a:rPr lang="en-US" sz="2800" dirty="0">
                <a:ln w="0"/>
                <a:effectLst>
                  <a:outerShdw blurRad="38100" dist="19050" dir="2700000" algn="tl" rotWithShape="0">
                    <a:schemeClr val="dk1">
                      <a:alpha val="40000"/>
                    </a:schemeClr>
                  </a:outerShdw>
                </a:effectLst>
              </a:rPr>
              <a:t>Better error handling</a:t>
            </a:r>
          </a:p>
          <a:p>
            <a:pPr marL="514350" indent="-514350">
              <a:buAutoNum type="arabicPeriod"/>
            </a:pPr>
            <a:r>
              <a:rPr lang="en-US" sz="2800" dirty="0">
                <a:ln w="0"/>
                <a:effectLst>
                  <a:outerShdw blurRad="38100" dist="19050" dir="2700000" algn="tl" rotWithShape="0">
                    <a:schemeClr val="dk1">
                      <a:alpha val="40000"/>
                    </a:schemeClr>
                  </a:outerShdw>
                </a:effectLst>
              </a:rPr>
              <a:t>Integrity</a:t>
            </a:r>
          </a:p>
        </p:txBody>
      </p:sp>
      <p:sp>
        <p:nvSpPr>
          <p:cNvPr id="5" name="Rectangle 4">
            <a:extLst>
              <a:ext uri="{FF2B5EF4-FFF2-40B4-BE49-F238E27FC236}">
                <a16:creationId xmlns:a16="http://schemas.microsoft.com/office/drawing/2014/main" id="{538E8968-CCE3-50F3-6192-800C438F3258}"/>
              </a:ext>
            </a:extLst>
          </p:cNvPr>
          <p:cNvSpPr/>
          <p:nvPr/>
        </p:nvSpPr>
        <p:spPr>
          <a:xfrm>
            <a:off x="4627904" y="3636638"/>
            <a:ext cx="2936189" cy="584775"/>
          </a:xfrm>
          <a:prstGeom prst="rect">
            <a:avLst/>
          </a:prstGeom>
          <a:noFill/>
        </p:spPr>
        <p:txBody>
          <a:bodyPr wrap="none" lIns="91440" tIns="45720" rIns="91440" bIns="45720">
            <a:spAutoFit/>
          </a:bodyPr>
          <a:lstStyle/>
          <a:p>
            <a:pPr algn="ctr"/>
            <a:r>
              <a:rPr lang="en-US" sz="3200" b="0" u="sng" cap="none" spc="0" dirty="0">
                <a:ln w="0"/>
                <a:solidFill>
                  <a:srgbClr val="C00000"/>
                </a:solidFill>
                <a:effectLst>
                  <a:outerShdw blurRad="38100" dist="19050" dir="2700000" algn="tl" rotWithShape="0">
                    <a:schemeClr val="dk1">
                      <a:alpha val="40000"/>
                    </a:schemeClr>
                  </a:outerShdw>
                </a:effectLst>
              </a:rPr>
              <a:t>Other objectives</a:t>
            </a:r>
          </a:p>
        </p:txBody>
      </p:sp>
      <p:sp>
        <p:nvSpPr>
          <p:cNvPr id="7" name="Rectangle 6">
            <a:extLst>
              <a:ext uri="{FF2B5EF4-FFF2-40B4-BE49-F238E27FC236}">
                <a16:creationId xmlns:a16="http://schemas.microsoft.com/office/drawing/2014/main" id="{150A7134-0F8F-655C-C939-545CEB559776}"/>
              </a:ext>
            </a:extLst>
          </p:cNvPr>
          <p:cNvSpPr/>
          <p:nvPr/>
        </p:nvSpPr>
        <p:spPr>
          <a:xfrm>
            <a:off x="297201" y="4221413"/>
            <a:ext cx="9352689" cy="1938992"/>
          </a:xfrm>
          <a:prstGeom prst="rect">
            <a:avLst/>
          </a:prstGeom>
          <a:noFill/>
        </p:spPr>
        <p:txBody>
          <a:bodyPr wrap="none" lIns="91440" tIns="45720" rIns="91440" bIns="45720">
            <a:spAutoFit/>
          </a:bodyPr>
          <a:lstStyle/>
          <a:p>
            <a:pPr marL="514350" indent="-514350">
              <a:buAutoNum type="arabicPeriod"/>
            </a:pPr>
            <a:r>
              <a:rPr lang="en-US" sz="2400" dirty="0">
                <a:ln w="0"/>
                <a:effectLst>
                  <a:outerShdw blurRad="38100" dist="19050" dir="2700000" algn="tl" rotWithShape="0">
                    <a:schemeClr val="dk1">
                      <a:alpha val="40000"/>
                    </a:schemeClr>
                  </a:outerShdw>
                </a:effectLst>
              </a:rPr>
              <a:t>The system will handle the maintenance of data.</a:t>
            </a:r>
          </a:p>
          <a:p>
            <a:pPr marL="514350" indent="-514350">
              <a:buAutoNum type="arabicPeriod"/>
            </a:pPr>
            <a:r>
              <a:rPr lang="en-US" sz="2400" b="0" cap="none" spc="0" dirty="0">
                <a:ln w="0"/>
                <a:solidFill>
                  <a:schemeClr val="tx1"/>
                </a:solidFill>
                <a:effectLst>
                  <a:outerShdw blurRad="38100" dist="19050" dir="2700000" algn="tl" rotWithShape="0">
                    <a:schemeClr val="dk1">
                      <a:alpha val="40000"/>
                    </a:schemeClr>
                  </a:outerShdw>
                </a:effectLst>
              </a:rPr>
              <a:t>It handle entire transaction of book registration till issue of the book.</a:t>
            </a:r>
          </a:p>
          <a:p>
            <a:pPr marL="514350" indent="-514350">
              <a:buAutoNum type="arabicPeriod"/>
            </a:pPr>
            <a:r>
              <a:rPr lang="en-US" sz="2400" dirty="0">
                <a:ln w="0"/>
                <a:effectLst>
                  <a:outerShdw blurRad="38100" dist="19050" dir="2700000" algn="tl" rotWithShape="0">
                    <a:schemeClr val="dk1">
                      <a:alpha val="40000"/>
                    </a:schemeClr>
                  </a:outerShdw>
                </a:effectLst>
              </a:rPr>
              <a:t>Administrator will immediately acknowledged with error message.</a:t>
            </a:r>
          </a:p>
          <a:p>
            <a:pPr marL="514350" indent="-514350">
              <a:buAutoNum type="arabicPeriod"/>
            </a:pPr>
            <a:r>
              <a:rPr lang="en-US" sz="2400" b="0" cap="none" spc="0" dirty="0">
                <a:ln w="0"/>
                <a:solidFill>
                  <a:schemeClr val="tx1"/>
                </a:solidFill>
                <a:effectLst>
                  <a:outerShdw blurRad="38100" dist="19050" dir="2700000" algn="tl" rotWithShape="0">
                    <a:schemeClr val="dk1">
                      <a:alpha val="40000"/>
                    </a:schemeClr>
                  </a:outerShdw>
                </a:effectLst>
              </a:rPr>
              <a:t>The administrator details of books , authors</a:t>
            </a:r>
            <a:r>
              <a:rPr lang="en-US" sz="2400" dirty="0">
                <a:ln w="0"/>
                <a:effectLst>
                  <a:outerShdw blurRad="38100" dist="19050" dir="2700000" algn="tl" rotWithShape="0">
                    <a:schemeClr val="dk1">
                      <a:alpha val="40000"/>
                    </a:schemeClr>
                  </a:outerShdw>
                </a:effectLst>
              </a:rPr>
              <a:t> and existing member etc.</a:t>
            </a:r>
          </a:p>
          <a:p>
            <a:pPr marL="514350" indent="-514350">
              <a:buAutoNum type="arabicPeriod"/>
            </a:pPr>
            <a:r>
              <a:rPr lang="en-US" sz="2400" b="0" cap="none" spc="0" dirty="0">
                <a:ln w="0"/>
                <a:solidFill>
                  <a:schemeClr val="tx1"/>
                </a:solidFill>
                <a:effectLst>
                  <a:outerShdw blurRad="38100" dist="19050" dir="2700000" algn="tl" rotWithShape="0">
                    <a:schemeClr val="dk1">
                      <a:alpha val="40000"/>
                    </a:schemeClr>
                  </a:outerShdw>
                </a:effectLst>
              </a:rPr>
              <a:t>Book wise search can be performed</a:t>
            </a:r>
          </a:p>
        </p:txBody>
      </p:sp>
      <p:pic>
        <p:nvPicPr>
          <p:cNvPr id="9" name="Picture 8">
            <a:extLst>
              <a:ext uri="{FF2B5EF4-FFF2-40B4-BE49-F238E27FC236}">
                <a16:creationId xmlns:a16="http://schemas.microsoft.com/office/drawing/2014/main" id="{A8781829-C78C-3E72-9F02-A2F111EF9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2081" y="1135441"/>
            <a:ext cx="2815816" cy="270054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A6994183-F5BF-8AE3-B639-EB053E40D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2158" y="25226"/>
            <a:ext cx="1309842" cy="1100096"/>
          </a:xfrm>
          <a:prstGeom prst="rect">
            <a:avLst/>
          </a:prstGeom>
        </p:spPr>
      </p:pic>
    </p:spTree>
    <p:extLst>
      <p:ext uri="{BB962C8B-B14F-4D97-AF65-F5344CB8AC3E}">
        <p14:creationId xmlns:p14="http://schemas.microsoft.com/office/powerpoint/2010/main" val="27888541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14284D-54FB-52DB-E5C4-4555BBDB5CE6}"/>
              </a:ext>
            </a:extLst>
          </p:cNvPr>
          <p:cNvSpPr/>
          <p:nvPr/>
        </p:nvSpPr>
        <p:spPr>
          <a:xfrm>
            <a:off x="4836680" y="224135"/>
            <a:ext cx="2518639" cy="923330"/>
          </a:xfrm>
          <a:prstGeom prst="rect">
            <a:avLst/>
          </a:prstGeom>
          <a:noFill/>
        </p:spPr>
        <p:txBody>
          <a:bodyPr wrap="none" lIns="91440" tIns="45720" rIns="91440" bIns="45720">
            <a:spAutoFit/>
          </a:bodyPr>
          <a:lstStyle/>
          <a:p>
            <a:pPr algn="ctr"/>
            <a:r>
              <a:rPr lang="en-US" sz="5400" b="0" u="sng" cap="none" spc="0" dirty="0">
                <a:ln w="0"/>
                <a:solidFill>
                  <a:srgbClr val="C00000"/>
                </a:solidFill>
                <a:effectLst>
                  <a:outerShdw blurRad="38100" dist="19050" dir="2700000" algn="tl" rotWithShape="0">
                    <a:schemeClr val="dk1">
                      <a:alpha val="40000"/>
                    </a:schemeClr>
                  </a:outerShdw>
                </a:effectLst>
              </a:rPr>
              <a:t>Our Aim</a:t>
            </a:r>
          </a:p>
        </p:txBody>
      </p:sp>
      <p:sp>
        <p:nvSpPr>
          <p:cNvPr id="3" name="Rectangle 2">
            <a:extLst>
              <a:ext uri="{FF2B5EF4-FFF2-40B4-BE49-F238E27FC236}">
                <a16:creationId xmlns:a16="http://schemas.microsoft.com/office/drawing/2014/main" id="{921357C2-7917-6D52-3AE6-86014673074D}"/>
              </a:ext>
            </a:extLst>
          </p:cNvPr>
          <p:cNvSpPr/>
          <p:nvPr/>
        </p:nvSpPr>
        <p:spPr>
          <a:xfrm>
            <a:off x="-625469" y="1374205"/>
            <a:ext cx="9879629" cy="3970318"/>
          </a:xfrm>
          <a:prstGeom prst="rect">
            <a:avLst/>
          </a:prstGeom>
          <a:noFill/>
        </p:spPr>
        <p:txBody>
          <a:bodyPr wrap="none" lIns="91440" tIns="45720" rIns="91440" bIns="45720">
            <a:spAutoFit/>
          </a:bodyPr>
          <a:lstStyle/>
          <a:p>
            <a:pPr marL="742950" indent="-742950" algn="ctr">
              <a:buAutoNum type="arabicPeriod"/>
            </a:pPr>
            <a:r>
              <a:rPr lang="en-US" sz="3600" b="0" cap="none" spc="0" dirty="0">
                <a:ln w="0"/>
                <a:solidFill>
                  <a:schemeClr val="tx1"/>
                </a:solidFill>
                <a:effectLst>
                  <a:outerShdw blurRad="38100" dist="19050" dir="2700000" algn="tl" rotWithShape="0">
                    <a:schemeClr val="dk1">
                      <a:alpha val="40000"/>
                    </a:schemeClr>
                  </a:outerShdw>
                </a:effectLst>
              </a:rPr>
              <a:t>Students can easily take an</a:t>
            </a:r>
            <a:r>
              <a:rPr lang="en-US" sz="3600" dirty="0">
                <a:ln w="0"/>
                <a:effectLst>
                  <a:outerShdw blurRad="38100" dist="19050" dir="2700000" algn="tl" rotWithShape="0">
                    <a:schemeClr val="dk1">
                      <a:alpha val="40000"/>
                    </a:schemeClr>
                  </a:outerShdw>
                </a:effectLst>
              </a:rPr>
              <a:t>d issue books.</a:t>
            </a:r>
          </a:p>
          <a:p>
            <a:pPr marL="742950" indent="-742950" algn="ctr">
              <a:buAutoNum type="arabicPeriod"/>
            </a:pPr>
            <a:endParaRPr lang="en-US" sz="3600" b="0" cap="none" spc="0" dirty="0">
              <a:ln w="0"/>
              <a:solidFill>
                <a:schemeClr val="tx1"/>
              </a:solidFill>
              <a:effectLst>
                <a:outerShdw blurRad="38100" dist="19050" dir="2700000" algn="tl" rotWithShape="0">
                  <a:schemeClr val="dk1">
                    <a:alpha val="40000"/>
                  </a:schemeClr>
                </a:outerShdw>
              </a:effectLst>
            </a:endParaRPr>
          </a:p>
          <a:p>
            <a:pPr marL="742950" indent="-742950" algn="ctr">
              <a:buAutoNum type="arabicPeriod"/>
            </a:pPr>
            <a:r>
              <a:rPr lang="en-US" sz="3600" dirty="0">
                <a:ln w="0"/>
                <a:effectLst>
                  <a:outerShdw blurRad="38100" dist="19050" dir="2700000" algn="tl" rotWithShape="0">
                    <a:schemeClr val="dk1">
                      <a:alpha val="40000"/>
                    </a:schemeClr>
                  </a:outerShdw>
                </a:effectLst>
              </a:rPr>
              <a:t>Students delight by delivering on-time	 </a:t>
            </a:r>
          </a:p>
          <a:p>
            <a:pPr algn="ctr"/>
            <a:r>
              <a:rPr lang="en-US" sz="3600" dirty="0">
                <a:ln w="0"/>
                <a:effectLst>
                  <a:outerShdw blurRad="38100" dist="19050" dir="2700000" algn="tl" rotWithShape="0">
                    <a:schemeClr val="dk1">
                      <a:alpha val="40000"/>
                    </a:schemeClr>
                  </a:outerShdw>
                </a:effectLst>
              </a:rPr>
              <a:t>			and fast service.													</a:t>
            </a:r>
          </a:p>
          <a:p>
            <a:pPr algn="ctr"/>
            <a:r>
              <a:rPr lang="en-US" sz="3600" dirty="0">
                <a:ln w="0"/>
                <a:effectLst>
                  <a:outerShdw blurRad="38100" dist="19050" dir="2700000" algn="tl" rotWithShape="0">
                    <a:schemeClr val="dk1">
                      <a:alpha val="40000"/>
                    </a:schemeClr>
                  </a:outerShdw>
                </a:effectLst>
              </a:rPr>
              <a:t>								</a:t>
            </a:r>
          </a:p>
          <a:p>
            <a:pPr algn="ctr"/>
            <a:r>
              <a:rPr lang="en-US" sz="3600" b="0" cap="none" spc="0" dirty="0">
                <a:ln w="0"/>
                <a:solidFill>
                  <a:schemeClr val="tx1"/>
                </a:solidFill>
                <a:effectLst>
                  <a:outerShdw blurRad="38100" dist="19050" dir="2700000" algn="tl" rotWithShape="0">
                    <a:schemeClr val="dk1">
                      <a:alpha val="40000"/>
                    </a:schemeClr>
                  </a:outerShdw>
                </a:effectLst>
              </a:rPr>
              <a:t>3. Maintain for generating various reports		</a:t>
            </a:r>
          </a:p>
          <a:p>
            <a:pPr marL="742950" indent="-742950" algn="ctr">
              <a:buAutoNum type="arabicPeriod"/>
            </a:pPr>
            <a:endParaRPr lang="en-US" sz="36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3933AE4C-AB21-A993-FE43-38881B7B7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046" y="1236992"/>
            <a:ext cx="3134907" cy="32690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1C4EB9A8-C5F8-A980-6973-5F76C4D1F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6426" y="0"/>
            <a:ext cx="1215574" cy="1020923"/>
          </a:xfrm>
          <a:prstGeom prst="rect">
            <a:avLst/>
          </a:prstGeom>
        </p:spPr>
      </p:pic>
    </p:spTree>
    <p:extLst>
      <p:ext uri="{BB962C8B-B14F-4D97-AF65-F5344CB8AC3E}">
        <p14:creationId xmlns:p14="http://schemas.microsoft.com/office/powerpoint/2010/main" val="2700778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C03D3-1A26-DB14-B9A7-9AFAB88B2D29}"/>
              </a:ext>
            </a:extLst>
          </p:cNvPr>
          <p:cNvSpPr/>
          <p:nvPr/>
        </p:nvSpPr>
        <p:spPr>
          <a:xfrm>
            <a:off x="3303184" y="0"/>
            <a:ext cx="5585632" cy="923330"/>
          </a:xfrm>
          <a:prstGeom prst="rect">
            <a:avLst/>
          </a:prstGeom>
          <a:noFill/>
        </p:spPr>
        <p:txBody>
          <a:bodyPr wrap="none" lIns="91440" tIns="45720" rIns="91440" bIns="45720">
            <a:spAutoFit/>
          </a:bodyPr>
          <a:lstStyle/>
          <a:p>
            <a:pPr algn="ctr"/>
            <a:r>
              <a:rPr lang="en-US" sz="5400" u="sng" dirty="0">
                <a:ln w="0"/>
                <a:solidFill>
                  <a:srgbClr val="C00000"/>
                </a:solidFill>
                <a:effectLst>
                  <a:outerShdw blurRad="38100" dist="19050" dir="2700000" algn="tl" rotWithShape="0">
                    <a:schemeClr val="dk1">
                      <a:alpha val="40000"/>
                    </a:schemeClr>
                  </a:outerShdw>
                </a:effectLst>
              </a:rPr>
              <a:t>Problem statement</a:t>
            </a:r>
            <a:endParaRPr lang="en-US" sz="5400" b="0" u="sng" cap="none" spc="0" dirty="0">
              <a:ln w="0"/>
              <a:solidFill>
                <a:srgbClr val="C00000"/>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36C3450D-5829-5AE7-80E7-07A3C3225920}"/>
              </a:ext>
            </a:extLst>
          </p:cNvPr>
          <p:cNvSpPr/>
          <p:nvPr/>
        </p:nvSpPr>
        <p:spPr>
          <a:xfrm>
            <a:off x="637880" y="1166842"/>
            <a:ext cx="6862714" cy="4524315"/>
          </a:xfrm>
          <a:prstGeom prst="rect">
            <a:avLst/>
          </a:prstGeom>
          <a:noFill/>
        </p:spPr>
        <p:txBody>
          <a:bodyPr wrap="square" lIns="91440" tIns="45720" rIns="91440" bIns="45720">
            <a:spAutoFit/>
          </a:bodyPr>
          <a:lstStyle/>
          <a:p>
            <a:pPr marL="457200" indent="-457200">
              <a:buAutoNum type="arabicPeriod"/>
            </a:pPr>
            <a:r>
              <a:rPr lang="en-US" sz="2400" dirty="0">
                <a:latin typeface="Arial" panose="020B0604020202020204" pitchFamily="34" charset="0"/>
                <a:cs typeface="Arial" panose="020B0604020202020204" pitchFamily="34" charset="0"/>
              </a:rPr>
              <a:t>Many books are available and to sort them in genres and find the one we like is a tedious job</a:t>
            </a:r>
          </a:p>
          <a:p>
            <a:pPr marL="457200" indent="-457200">
              <a:buAutoNum type="arabicPeriod"/>
            </a:pPr>
            <a:r>
              <a:rPr lang="en-US" sz="2400" dirty="0">
                <a:latin typeface="Arial" panose="020B0604020202020204" pitchFamily="34" charset="0"/>
                <a:ea typeface="+mn-lt"/>
                <a:cs typeface="Arial" panose="020B0604020202020204" pitchFamily="34" charset="0"/>
              </a:rPr>
              <a:t>Therefore, the book recommendation system sets up the whole display of books and users can easily select their genre and the book as per their likings</a:t>
            </a:r>
            <a:r>
              <a:rPr lang="en-US" sz="2400" b="1" dirty="0">
                <a:latin typeface="Arial" panose="020B0604020202020204" pitchFamily="34" charset="0"/>
                <a:ea typeface="+mn-lt"/>
                <a:cs typeface="Arial" panose="020B0604020202020204" pitchFamily="34" charset="0"/>
              </a:rPr>
              <a:t>. </a:t>
            </a:r>
          </a:p>
          <a:p>
            <a:pPr marL="457200" indent="-457200">
              <a:buAutoNum type="arabicPeriod"/>
            </a:pPr>
            <a:r>
              <a:rPr lang="en-US" sz="2400" dirty="0">
                <a:latin typeface="Arial" panose="020B0604020202020204" pitchFamily="34" charset="0"/>
                <a:ea typeface="+mn-lt"/>
                <a:cs typeface="Arial" panose="020B0604020202020204" pitchFamily="34" charset="0"/>
              </a:rPr>
              <a:t>User can select the genres from their devices as per their choice. Books under the same genre will be displayed online, after selecting the book, its description and link to buy it will be shown on screen</a:t>
            </a:r>
            <a:endParaRPr lang="en-US" sz="24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795B29C-E0A5-E26B-5E61-25A7AE00C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3056" y="1786320"/>
            <a:ext cx="3451064" cy="26254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8" name="Picture 7">
            <a:extLst>
              <a:ext uri="{FF2B5EF4-FFF2-40B4-BE49-F238E27FC236}">
                <a16:creationId xmlns:a16="http://schemas.microsoft.com/office/drawing/2014/main" id="{82E111D2-D7E1-5DBC-BF7F-3D094D0629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4471" y="0"/>
            <a:ext cx="1457529" cy="1224134"/>
          </a:xfrm>
          <a:prstGeom prst="rect">
            <a:avLst/>
          </a:prstGeom>
        </p:spPr>
      </p:pic>
    </p:spTree>
    <p:extLst>
      <p:ext uri="{BB962C8B-B14F-4D97-AF65-F5344CB8AC3E}">
        <p14:creationId xmlns:p14="http://schemas.microsoft.com/office/powerpoint/2010/main" val="32832130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F605BA-5975-D3BD-8C8D-7A0142047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4471" y="0"/>
            <a:ext cx="1457529" cy="1224134"/>
          </a:xfrm>
          <a:prstGeom prst="rect">
            <a:avLst/>
          </a:prstGeom>
        </p:spPr>
      </p:pic>
      <p:sp>
        <p:nvSpPr>
          <p:cNvPr id="4" name="Rectangle 3">
            <a:extLst>
              <a:ext uri="{FF2B5EF4-FFF2-40B4-BE49-F238E27FC236}">
                <a16:creationId xmlns:a16="http://schemas.microsoft.com/office/drawing/2014/main" id="{D87457FC-0C70-E711-4978-ACC546236654}"/>
              </a:ext>
            </a:extLst>
          </p:cNvPr>
          <p:cNvSpPr/>
          <p:nvPr/>
        </p:nvSpPr>
        <p:spPr>
          <a:xfrm>
            <a:off x="4379985" y="150402"/>
            <a:ext cx="3432030" cy="923330"/>
          </a:xfrm>
          <a:prstGeom prst="rect">
            <a:avLst/>
          </a:prstGeom>
          <a:noFill/>
        </p:spPr>
        <p:txBody>
          <a:bodyPr wrap="none" lIns="91440" tIns="45720" rIns="91440" bIns="45720">
            <a:spAutoFit/>
          </a:bodyPr>
          <a:lstStyle/>
          <a:p>
            <a:pPr algn="ctr"/>
            <a:r>
              <a:rPr lang="en-US" sz="5400" u="sng" dirty="0">
                <a:ln w="0"/>
                <a:solidFill>
                  <a:srgbClr val="C00000"/>
                </a:solidFill>
                <a:effectLst>
                  <a:outerShdw blurRad="38100" dist="19050" dir="2700000" algn="tl" rotWithShape="0">
                    <a:schemeClr val="dk1">
                      <a:alpha val="40000"/>
                    </a:schemeClr>
                  </a:outerShdw>
                </a:effectLst>
              </a:rPr>
              <a:t>Advantages</a:t>
            </a:r>
            <a:endParaRPr lang="en-US" sz="5400" b="0" u="sng" cap="none" spc="0" dirty="0">
              <a:ln w="0"/>
              <a:solidFill>
                <a:srgbClr val="C00000"/>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9381DFD0-7162-2EDD-1AF4-0AB16E685F8B}"/>
              </a:ext>
            </a:extLst>
          </p:cNvPr>
          <p:cNvSpPr/>
          <p:nvPr/>
        </p:nvSpPr>
        <p:spPr>
          <a:xfrm>
            <a:off x="-2213103" y="1224134"/>
            <a:ext cx="15015649" cy="5632311"/>
          </a:xfrm>
          <a:prstGeom prst="rect">
            <a:avLst/>
          </a:prstGeom>
          <a:noFill/>
        </p:spPr>
        <p:txBody>
          <a:bodyPr wrap="none" lIns="91440" tIns="45720" rIns="91440" bIns="45720">
            <a:spAutoFit/>
          </a:bodyPr>
          <a:lstStyle/>
          <a:p>
            <a:pPr lvl="5" algn="ctr"/>
            <a:r>
              <a:rPr lang="en-US" sz="2000" dirty="0">
                <a:ln w="0"/>
                <a:effectLst>
                  <a:outerShdw blurRad="38100" dist="19050" dir="2700000" algn="tl" rotWithShape="0">
                    <a:schemeClr val="dk1">
                      <a:alpha val="40000"/>
                    </a:schemeClr>
                  </a:outerShdw>
                </a:effectLst>
              </a:rPr>
              <a:t>1. This project can be used for any company , for finite number of products , and for finite number of					 </a:t>
            </a:r>
          </a:p>
          <a:p>
            <a:pPr algn="ctr"/>
            <a:r>
              <a:rPr lang="en-US" sz="2000" dirty="0">
                <a:ln w="0"/>
                <a:effectLst>
                  <a:outerShdw blurRad="38100" dist="19050" dir="2700000" algn="tl" rotWithShape="0">
                    <a:schemeClr val="dk1">
                      <a:alpha val="40000"/>
                    </a:schemeClr>
                  </a:outerShdw>
                </a:effectLst>
              </a:rPr>
              <a:t>		c</a:t>
            </a:r>
            <a:r>
              <a:rPr lang="en-US" sz="2000" b="0" cap="none" spc="0" dirty="0">
                <a:ln w="0"/>
                <a:solidFill>
                  <a:schemeClr val="tx1"/>
                </a:solidFill>
                <a:effectLst>
                  <a:outerShdw blurRad="38100" dist="19050" dir="2700000" algn="tl" rotWithShape="0">
                    <a:schemeClr val="dk1">
                      <a:alpha val="40000"/>
                    </a:schemeClr>
                  </a:outerShdw>
                </a:effectLst>
              </a:rPr>
              <a:t>ategories as it is totally generic. 																	</a:t>
            </a:r>
          </a:p>
          <a:p>
            <a:pPr algn="ctr"/>
            <a:r>
              <a:rPr lang="en-US" sz="2000" dirty="0">
                <a:ln w="0"/>
                <a:effectLst>
                  <a:outerShdw blurRad="38100" dist="19050" dir="2700000" algn="tl" rotWithShape="0">
                    <a:schemeClr val="dk1">
                      <a:alpha val="40000"/>
                    </a:schemeClr>
                  </a:outerShdw>
                </a:effectLst>
              </a:rPr>
              <a:t> </a:t>
            </a:r>
          </a:p>
          <a:p>
            <a:pPr algn="ctr"/>
            <a:r>
              <a:rPr lang="en-US" sz="2000" b="0" cap="none" spc="0" dirty="0">
                <a:ln w="0"/>
                <a:solidFill>
                  <a:schemeClr val="tx1"/>
                </a:solidFill>
                <a:effectLst>
                  <a:outerShdw blurRad="38100" dist="19050" dir="2700000" algn="tl" rotWithShape="0">
                    <a:schemeClr val="dk1">
                      <a:alpha val="40000"/>
                    </a:schemeClr>
                  </a:outerShdw>
                </a:effectLst>
              </a:rPr>
              <a:t>			2. The data of the member would be entered in the database.												</a:t>
            </a:r>
          </a:p>
          <a:p>
            <a:pPr algn="ctr"/>
            <a:r>
              <a:rPr lang="en-US" sz="2000" b="0" cap="none" spc="0" dirty="0">
                <a:ln w="0"/>
                <a:solidFill>
                  <a:schemeClr val="tx1"/>
                </a:solidFill>
                <a:effectLst>
                  <a:outerShdw blurRad="38100" dist="19050" dir="2700000" algn="tl" rotWithShape="0">
                    <a:schemeClr val="dk1">
                      <a:alpha val="40000"/>
                    </a:schemeClr>
                  </a:outerShdw>
                </a:effectLst>
              </a:rPr>
              <a:t>					</a:t>
            </a:r>
          </a:p>
          <a:p>
            <a:pPr algn="ctr"/>
            <a:r>
              <a:rPr lang="en-US" sz="2000" dirty="0">
                <a:ln w="0"/>
                <a:effectLst>
                  <a:outerShdw blurRad="38100" dist="19050" dir="2700000" algn="tl" rotWithShape="0">
                    <a:schemeClr val="dk1">
                      <a:alpha val="40000"/>
                    </a:schemeClr>
                  </a:outerShdw>
                </a:effectLst>
              </a:rPr>
              <a:t>					3. There would be a safe storage of information of the member in the database.</a:t>
            </a:r>
            <a:r>
              <a:rPr lang="en-US" sz="2000" b="0" cap="none" spc="0" dirty="0">
                <a:ln w="0"/>
                <a:solidFill>
                  <a:schemeClr val="tx1"/>
                </a:solidFill>
                <a:effectLst>
                  <a:outerShdw blurRad="38100" dist="19050" dir="2700000" algn="tl" rotWithShape="0">
                    <a:schemeClr val="dk1">
                      <a:alpha val="40000"/>
                    </a:schemeClr>
                  </a:outerShdw>
                </a:effectLst>
              </a:rPr>
              <a:t>										</a:t>
            </a:r>
          </a:p>
          <a:p>
            <a:pPr algn="ctr"/>
            <a:endParaRPr lang="en-US" sz="2000" dirty="0">
              <a:ln w="0"/>
              <a:effectLst>
                <a:outerShdw blurRad="38100" dist="19050" dir="2700000" algn="tl" rotWithShape="0">
                  <a:schemeClr val="dk1">
                    <a:alpha val="40000"/>
                  </a:schemeClr>
                </a:outerShdw>
              </a:effectLst>
            </a:endParaRPr>
          </a:p>
          <a:p>
            <a:pPr algn="ctr"/>
            <a:r>
              <a:rPr lang="en-US" sz="2000" b="0" cap="none" spc="0" dirty="0">
                <a:ln w="0"/>
                <a:solidFill>
                  <a:schemeClr val="tx1"/>
                </a:solidFill>
                <a:effectLst>
                  <a:outerShdw blurRad="38100" dist="19050" dir="2700000" algn="tl" rotWithShape="0">
                    <a:schemeClr val="dk1">
                      <a:alpha val="40000"/>
                    </a:schemeClr>
                  </a:outerShdw>
                </a:effectLst>
              </a:rPr>
              <a:t>	4. Quick , easy , flexible generation of the member reports.										</a:t>
            </a:r>
          </a:p>
          <a:p>
            <a:pPr algn="ctr"/>
            <a:endParaRPr lang="en-US" sz="2000" dirty="0">
              <a:ln w="0"/>
              <a:effectLst>
                <a:outerShdw blurRad="38100" dist="19050" dir="2700000" algn="tl" rotWithShape="0">
                  <a:schemeClr val="dk1">
                    <a:alpha val="40000"/>
                  </a:schemeClr>
                </a:outerShdw>
              </a:effectLst>
            </a:endParaRPr>
          </a:p>
          <a:p>
            <a:pPr algn="ctr"/>
            <a:r>
              <a:rPr lang="en-US" sz="2000" dirty="0">
                <a:ln w="0"/>
                <a:effectLst>
                  <a:outerShdw blurRad="38100" dist="19050" dir="2700000" algn="tl" rotWithShape="0">
                    <a:schemeClr val="dk1">
                      <a:alpha val="40000"/>
                    </a:schemeClr>
                  </a:outerShdw>
                </a:effectLst>
              </a:rPr>
              <a:t>5. There would be dynamic and fully computerized system would be developed.					</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a:p>
            <a:pPr algn="ctr"/>
            <a:r>
              <a:rPr lang="en-US" sz="2000" dirty="0">
                <a:ln w="0"/>
                <a:effectLst>
                  <a:outerShdw blurRad="38100" dist="19050" dir="2700000" algn="tl" rotWithShape="0">
                    <a:schemeClr val="dk1">
                      <a:alpha val="40000"/>
                    </a:schemeClr>
                  </a:outerShdw>
                </a:effectLst>
              </a:rPr>
              <a:t>6. With the database any data can be added , modified , deleted very quickly.					</a:t>
            </a:r>
            <a:endParaRPr lang="en-US" sz="2000" b="0" cap="none" spc="0" dirty="0">
              <a:ln w="0"/>
              <a:solidFill>
                <a:schemeClr val="tx1"/>
              </a:solidFill>
              <a:effectLst>
                <a:outerShdw blurRad="38100" dist="19050" dir="2700000" algn="tl" rotWithShape="0">
                  <a:schemeClr val="dk1">
                    <a:alpha val="40000"/>
                  </a:schemeClr>
                </a:outerShdw>
              </a:effectLst>
            </a:endParaRPr>
          </a:p>
          <a:p>
            <a:pPr algn="ctr"/>
            <a:endParaRPr lang="en-US" sz="2000" dirty="0">
              <a:ln w="0"/>
              <a:effectLst>
                <a:outerShdw blurRad="38100" dist="19050" dir="2700000" algn="tl" rotWithShape="0">
                  <a:schemeClr val="dk1">
                    <a:alpha val="40000"/>
                  </a:schemeClr>
                </a:outerShdw>
              </a:effectLst>
            </a:endParaRPr>
          </a:p>
          <a:p>
            <a:pPr algn="ctr"/>
            <a:r>
              <a:rPr lang="en-US" sz="2000" dirty="0">
                <a:ln w="0"/>
                <a:effectLst>
                  <a:outerShdw blurRad="38100" dist="19050" dir="2700000" algn="tl" rotWithShape="0">
                    <a:schemeClr val="dk1">
                      <a:alpha val="40000"/>
                    </a:schemeClr>
                  </a:outerShdw>
                </a:effectLst>
              </a:rPr>
              <a:t>7. Security features are very much provided in the system.									</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a:p>
            <a:pPr algn="ctr"/>
            <a:r>
              <a:rPr lang="en-US" sz="2000" dirty="0">
                <a:ln w="0"/>
                <a:effectLst>
                  <a:outerShdw blurRad="38100" dist="19050" dir="2700000" algn="tl" rotWithShape="0">
                    <a:schemeClr val="dk1">
                      <a:alpha val="40000"/>
                    </a:schemeClr>
                  </a:outerShdw>
                </a:effectLst>
              </a:rPr>
              <a:t>8. User friendly environment.																</a:t>
            </a:r>
            <a:endParaRPr lang="en-US" sz="2000" b="0" cap="none" spc="0" dirty="0">
              <a:ln w="0"/>
              <a:solidFill>
                <a:schemeClr val="tx1"/>
              </a:solidFill>
              <a:effectLst>
                <a:outerShdw blurRad="38100" dist="19050" dir="2700000" algn="tl" rotWithShape="0">
                  <a:schemeClr val="dk1">
                    <a:alpha val="40000"/>
                  </a:schemeClr>
                </a:outerShdw>
              </a:effectLst>
            </a:endParaRPr>
          </a:p>
          <a:p>
            <a:pPr algn="ctr"/>
            <a:endParaRPr lang="en-US" sz="2000" dirty="0">
              <a:ln w="0"/>
              <a:effectLst>
                <a:outerShdw blurRad="38100" dist="19050" dir="2700000" algn="tl" rotWithShape="0">
                  <a:schemeClr val="dk1">
                    <a:alpha val="40000"/>
                  </a:schemeClr>
                </a:outerShdw>
              </a:effectLst>
            </a:endParaRPr>
          </a:p>
          <a:p>
            <a:pPr algn="ctr"/>
            <a:r>
              <a:rPr lang="en-US" sz="2000" b="0" cap="none" spc="0" dirty="0">
                <a:ln w="0"/>
                <a:solidFill>
                  <a:schemeClr val="tx1"/>
                </a:solidFill>
                <a:effectLst>
                  <a:outerShdw blurRad="38100" dist="19050" dir="2700000" algn="tl" rotWithShape="0">
                    <a:schemeClr val="dk1">
                      <a:alpha val="40000"/>
                    </a:schemeClr>
                  </a:outerShdw>
                </a:effectLst>
              </a:rPr>
              <a:t>							</a:t>
            </a:r>
          </a:p>
        </p:txBody>
      </p:sp>
    </p:spTree>
    <p:extLst>
      <p:ext uri="{BB962C8B-B14F-4D97-AF65-F5344CB8AC3E}">
        <p14:creationId xmlns:p14="http://schemas.microsoft.com/office/powerpoint/2010/main" val="327563297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E8D3BF-6AA5-8E95-06A9-26B3A0FCA330}"/>
              </a:ext>
            </a:extLst>
          </p:cNvPr>
          <p:cNvSpPr/>
          <p:nvPr/>
        </p:nvSpPr>
        <p:spPr>
          <a:xfrm>
            <a:off x="3008648" y="346684"/>
            <a:ext cx="6174704" cy="923330"/>
          </a:xfrm>
          <a:prstGeom prst="rect">
            <a:avLst/>
          </a:prstGeom>
          <a:noFill/>
        </p:spPr>
        <p:txBody>
          <a:bodyPr wrap="none" lIns="91440" tIns="45720" rIns="91440" bIns="45720">
            <a:spAutoFit/>
          </a:bodyPr>
          <a:lstStyle/>
          <a:p>
            <a:pPr algn="ctr"/>
            <a:r>
              <a:rPr lang="en-US" sz="5400" u="sng" dirty="0">
                <a:ln w="0"/>
                <a:solidFill>
                  <a:srgbClr val="C00000"/>
                </a:solidFill>
                <a:effectLst>
                  <a:outerShdw blurRad="38100" dist="19050" dir="2700000" algn="tl" rotWithShape="0">
                    <a:schemeClr val="dk1">
                      <a:alpha val="40000"/>
                    </a:schemeClr>
                  </a:outerShdw>
                </a:effectLst>
              </a:rPr>
              <a:t>Limitations of project</a:t>
            </a:r>
            <a:endParaRPr lang="en-US" sz="5400" b="0" u="sng" cap="none" spc="0" dirty="0">
              <a:ln w="0"/>
              <a:solidFill>
                <a:srgbClr val="C00000"/>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5E21BAC4-EBFA-0C68-C80C-12A126626D62}"/>
              </a:ext>
            </a:extLst>
          </p:cNvPr>
          <p:cNvSpPr/>
          <p:nvPr/>
        </p:nvSpPr>
        <p:spPr>
          <a:xfrm>
            <a:off x="0" y="2147202"/>
            <a:ext cx="12192000" cy="3293209"/>
          </a:xfrm>
          <a:prstGeom prst="rect">
            <a:avLst/>
          </a:prstGeom>
          <a:noFill/>
        </p:spPr>
        <p:txBody>
          <a:bodyPr wrap="square" lIns="91440" tIns="45720" rIns="91440" bIns="45720">
            <a:spAutoFit/>
          </a:bodyPr>
          <a:lstStyle/>
          <a:p>
            <a:pPr marL="285750" indent="-285750">
              <a:buFont typeface="Arial" pitchFamily="34" charset="0"/>
              <a:buChar char="•"/>
            </a:pPr>
            <a:r>
              <a:rPr lang="en-US" sz="3200" dirty="0"/>
              <a:t>Limited books  on display.</a:t>
            </a:r>
          </a:p>
          <a:p>
            <a:pPr marL="285750" indent="-285750">
              <a:buFont typeface="Arial" pitchFamily="34" charset="0"/>
              <a:buChar char="•"/>
            </a:pPr>
            <a:r>
              <a:rPr lang="en-US" sz="3200" dirty="0"/>
              <a:t>Can select only one book at a time.</a:t>
            </a:r>
          </a:p>
          <a:p>
            <a:pPr marL="285750" indent="-285750">
              <a:buFont typeface="Arial" pitchFamily="34" charset="0"/>
              <a:buChar char="•"/>
            </a:pPr>
            <a:r>
              <a:rPr lang="en-US" sz="3200" dirty="0"/>
              <a:t>Only core genres of books are available.</a:t>
            </a:r>
          </a:p>
          <a:p>
            <a:pPr marL="285750" indent="-285750">
              <a:buFont typeface="Arial" pitchFamily="34" charset="0"/>
              <a:buChar char="•"/>
            </a:pPr>
            <a:r>
              <a:rPr lang="en-US" sz="3200" dirty="0"/>
              <a:t>Cover of the books not available.</a:t>
            </a:r>
          </a:p>
          <a:p>
            <a:pPr marL="285750" indent="-285750">
              <a:buFont typeface="Arial" pitchFamily="34" charset="0"/>
              <a:buChar char="•"/>
            </a:pPr>
            <a:r>
              <a:rPr lang="en-US" sz="3200" dirty="0"/>
              <a:t>Might face network issue while ordering the book.</a:t>
            </a:r>
          </a:p>
          <a:p>
            <a:pPr marL="285750" indent="-285750">
              <a:buFont typeface="Arial" pitchFamily="34" charset="0"/>
              <a:buChar char="•"/>
            </a:pPr>
            <a:r>
              <a:rPr lang="en-US" sz="3200" dirty="0"/>
              <a:t>The book recommended may not always be the one user is looking for.</a:t>
            </a:r>
          </a:p>
          <a:p>
            <a:pPr algn="ctr"/>
            <a:endParaRPr lang="en-US" sz="16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5AA9A0E6-C71C-1B23-4ACF-A0B7AE200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731" y="0"/>
            <a:ext cx="1319269" cy="1108014"/>
          </a:xfrm>
          <a:prstGeom prst="rect">
            <a:avLst/>
          </a:prstGeom>
        </p:spPr>
      </p:pic>
    </p:spTree>
    <p:extLst>
      <p:ext uri="{BB962C8B-B14F-4D97-AF65-F5344CB8AC3E}">
        <p14:creationId xmlns:p14="http://schemas.microsoft.com/office/powerpoint/2010/main" val="12208789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6671</TotalTime>
  <Words>927</Words>
  <Application>Microsoft Office PowerPoint</Application>
  <PresentationFormat>Widescreen</PresentationFormat>
  <Paragraphs>110</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sanchita sharma</dc:creator>
  <cp:lastModifiedBy>sanchita sharma</cp:lastModifiedBy>
  <cp:revision>1</cp:revision>
  <dcterms:created xsi:type="dcterms:W3CDTF">2022-12-14T18:18:59Z</dcterms:created>
  <dcterms:modified xsi:type="dcterms:W3CDTF">2022-12-19T09:30:21Z</dcterms:modified>
</cp:coreProperties>
</file>