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B83EE-CDED-4235-BC0C-FF072E978D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7018C9-219F-40CB-A9E4-C49301FFB8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74AEE7-0A05-4B36-8734-53D2C1F20B50}"/>
              </a:ext>
            </a:extLst>
          </p:cNvPr>
          <p:cNvSpPr>
            <a:spLocks noGrp="1"/>
          </p:cNvSpPr>
          <p:nvPr>
            <p:ph type="dt" sz="half" idx="10"/>
          </p:nvPr>
        </p:nvSpPr>
        <p:spPr/>
        <p:txBody>
          <a:bodyPr/>
          <a:lstStyle/>
          <a:p>
            <a:fld id="{9C796482-D140-4FDC-924B-594C378B3C37}" type="datetimeFigureOut">
              <a:rPr lang="en-US" smtClean="0"/>
              <a:t>9/19/2019</a:t>
            </a:fld>
            <a:endParaRPr lang="en-US"/>
          </a:p>
        </p:txBody>
      </p:sp>
      <p:sp>
        <p:nvSpPr>
          <p:cNvPr id="5" name="Footer Placeholder 4">
            <a:extLst>
              <a:ext uri="{FF2B5EF4-FFF2-40B4-BE49-F238E27FC236}">
                <a16:creationId xmlns:a16="http://schemas.microsoft.com/office/drawing/2014/main" id="{9516E386-E6B5-4AA7-8C1F-CE4FEE2E1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0B1708-664E-4F4A-BC6A-31287B083B19}"/>
              </a:ext>
            </a:extLst>
          </p:cNvPr>
          <p:cNvSpPr>
            <a:spLocks noGrp="1"/>
          </p:cNvSpPr>
          <p:nvPr>
            <p:ph type="sldNum" sz="quarter" idx="12"/>
          </p:nvPr>
        </p:nvSpPr>
        <p:spPr/>
        <p:txBody>
          <a:bodyPr/>
          <a:lstStyle/>
          <a:p>
            <a:fld id="{22331F38-D56B-4D07-88FB-0EF842D2713E}" type="slidenum">
              <a:rPr lang="en-US" smtClean="0"/>
              <a:t>‹#›</a:t>
            </a:fld>
            <a:endParaRPr lang="en-US"/>
          </a:p>
        </p:txBody>
      </p:sp>
    </p:spTree>
    <p:extLst>
      <p:ext uri="{BB962C8B-B14F-4D97-AF65-F5344CB8AC3E}">
        <p14:creationId xmlns:p14="http://schemas.microsoft.com/office/powerpoint/2010/main" val="3135278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BA39-2807-4DED-9AEC-417E01A1F4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7A3BDD-5407-4097-B203-911A41B252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578657-A9BF-417D-96DC-4E4CB69F6D0C}"/>
              </a:ext>
            </a:extLst>
          </p:cNvPr>
          <p:cNvSpPr>
            <a:spLocks noGrp="1"/>
          </p:cNvSpPr>
          <p:nvPr>
            <p:ph type="dt" sz="half" idx="10"/>
          </p:nvPr>
        </p:nvSpPr>
        <p:spPr/>
        <p:txBody>
          <a:bodyPr/>
          <a:lstStyle/>
          <a:p>
            <a:fld id="{9C796482-D140-4FDC-924B-594C378B3C37}" type="datetimeFigureOut">
              <a:rPr lang="en-US" smtClean="0"/>
              <a:t>9/19/2019</a:t>
            </a:fld>
            <a:endParaRPr lang="en-US"/>
          </a:p>
        </p:txBody>
      </p:sp>
      <p:sp>
        <p:nvSpPr>
          <p:cNvPr id="5" name="Footer Placeholder 4">
            <a:extLst>
              <a:ext uri="{FF2B5EF4-FFF2-40B4-BE49-F238E27FC236}">
                <a16:creationId xmlns:a16="http://schemas.microsoft.com/office/drawing/2014/main" id="{27069D6F-A7AD-464B-89A6-72DB4366D3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619406-92DA-41E7-B6E1-384119E4323D}"/>
              </a:ext>
            </a:extLst>
          </p:cNvPr>
          <p:cNvSpPr>
            <a:spLocks noGrp="1"/>
          </p:cNvSpPr>
          <p:nvPr>
            <p:ph type="sldNum" sz="quarter" idx="12"/>
          </p:nvPr>
        </p:nvSpPr>
        <p:spPr/>
        <p:txBody>
          <a:bodyPr/>
          <a:lstStyle/>
          <a:p>
            <a:fld id="{22331F38-D56B-4D07-88FB-0EF842D2713E}" type="slidenum">
              <a:rPr lang="en-US" smtClean="0"/>
              <a:t>‹#›</a:t>
            </a:fld>
            <a:endParaRPr lang="en-US"/>
          </a:p>
        </p:txBody>
      </p:sp>
    </p:spTree>
    <p:extLst>
      <p:ext uri="{BB962C8B-B14F-4D97-AF65-F5344CB8AC3E}">
        <p14:creationId xmlns:p14="http://schemas.microsoft.com/office/powerpoint/2010/main" val="194011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555E03-1D06-422B-8D50-DB7359790C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3F1702-9975-480C-9E1C-829FFE707C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5A53C8-E2F7-435C-97EC-B327F4E0D411}"/>
              </a:ext>
            </a:extLst>
          </p:cNvPr>
          <p:cNvSpPr>
            <a:spLocks noGrp="1"/>
          </p:cNvSpPr>
          <p:nvPr>
            <p:ph type="dt" sz="half" idx="10"/>
          </p:nvPr>
        </p:nvSpPr>
        <p:spPr/>
        <p:txBody>
          <a:bodyPr/>
          <a:lstStyle/>
          <a:p>
            <a:fld id="{9C796482-D140-4FDC-924B-594C378B3C37}" type="datetimeFigureOut">
              <a:rPr lang="en-US" smtClean="0"/>
              <a:t>9/19/2019</a:t>
            </a:fld>
            <a:endParaRPr lang="en-US"/>
          </a:p>
        </p:txBody>
      </p:sp>
      <p:sp>
        <p:nvSpPr>
          <p:cNvPr id="5" name="Footer Placeholder 4">
            <a:extLst>
              <a:ext uri="{FF2B5EF4-FFF2-40B4-BE49-F238E27FC236}">
                <a16:creationId xmlns:a16="http://schemas.microsoft.com/office/drawing/2014/main" id="{DA9F0A83-BA63-469A-9C67-8F4FF5DD54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E8A599-79C0-4351-BB11-95AEFFAA02B5}"/>
              </a:ext>
            </a:extLst>
          </p:cNvPr>
          <p:cNvSpPr>
            <a:spLocks noGrp="1"/>
          </p:cNvSpPr>
          <p:nvPr>
            <p:ph type="sldNum" sz="quarter" idx="12"/>
          </p:nvPr>
        </p:nvSpPr>
        <p:spPr/>
        <p:txBody>
          <a:bodyPr/>
          <a:lstStyle/>
          <a:p>
            <a:fld id="{22331F38-D56B-4D07-88FB-0EF842D2713E}" type="slidenum">
              <a:rPr lang="en-US" smtClean="0"/>
              <a:t>‹#›</a:t>
            </a:fld>
            <a:endParaRPr lang="en-US"/>
          </a:p>
        </p:txBody>
      </p:sp>
    </p:spTree>
    <p:extLst>
      <p:ext uri="{BB962C8B-B14F-4D97-AF65-F5344CB8AC3E}">
        <p14:creationId xmlns:p14="http://schemas.microsoft.com/office/powerpoint/2010/main" val="1974391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BE3C0-D65A-4797-9AED-980F19C228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C35C59-F536-4E4A-BE52-87CA441D63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168CF8-EAB4-467A-AB34-341A6B8DE5A4}"/>
              </a:ext>
            </a:extLst>
          </p:cNvPr>
          <p:cNvSpPr>
            <a:spLocks noGrp="1"/>
          </p:cNvSpPr>
          <p:nvPr>
            <p:ph type="dt" sz="half" idx="10"/>
          </p:nvPr>
        </p:nvSpPr>
        <p:spPr/>
        <p:txBody>
          <a:bodyPr/>
          <a:lstStyle/>
          <a:p>
            <a:fld id="{9C796482-D140-4FDC-924B-594C378B3C37}" type="datetimeFigureOut">
              <a:rPr lang="en-US" smtClean="0"/>
              <a:t>9/19/2019</a:t>
            </a:fld>
            <a:endParaRPr lang="en-US"/>
          </a:p>
        </p:txBody>
      </p:sp>
      <p:sp>
        <p:nvSpPr>
          <p:cNvPr id="5" name="Footer Placeholder 4">
            <a:extLst>
              <a:ext uri="{FF2B5EF4-FFF2-40B4-BE49-F238E27FC236}">
                <a16:creationId xmlns:a16="http://schemas.microsoft.com/office/drawing/2014/main" id="{6AF05139-EB84-438D-B1FF-CFD6344C9C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B7C3E3-2B24-4D82-90CC-B674FC07630A}"/>
              </a:ext>
            </a:extLst>
          </p:cNvPr>
          <p:cNvSpPr>
            <a:spLocks noGrp="1"/>
          </p:cNvSpPr>
          <p:nvPr>
            <p:ph type="sldNum" sz="quarter" idx="12"/>
          </p:nvPr>
        </p:nvSpPr>
        <p:spPr/>
        <p:txBody>
          <a:bodyPr/>
          <a:lstStyle/>
          <a:p>
            <a:fld id="{22331F38-D56B-4D07-88FB-0EF842D2713E}" type="slidenum">
              <a:rPr lang="en-US" smtClean="0"/>
              <a:t>‹#›</a:t>
            </a:fld>
            <a:endParaRPr lang="en-US"/>
          </a:p>
        </p:txBody>
      </p:sp>
    </p:spTree>
    <p:extLst>
      <p:ext uri="{BB962C8B-B14F-4D97-AF65-F5344CB8AC3E}">
        <p14:creationId xmlns:p14="http://schemas.microsoft.com/office/powerpoint/2010/main" val="2757886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1B83B-8E14-4A31-A5B7-82B3DBCDAC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387DB5-C981-40C8-9C15-436C492B4B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2543D9-20F3-4313-B097-35AF5F16609F}"/>
              </a:ext>
            </a:extLst>
          </p:cNvPr>
          <p:cNvSpPr>
            <a:spLocks noGrp="1"/>
          </p:cNvSpPr>
          <p:nvPr>
            <p:ph type="dt" sz="half" idx="10"/>
          </p:nvPr>
        </p:nvSpPr>
        <p:spPr/>
        <p:txBody>
          <a:bodyPr/>
          <a:lstStyle/>
          <a:p>
            <a:fld id="{9C796482-D140-4FDC-924B-594C378B3C37}" type="datetimeFigureOut">
              <a:rPr lang="en-US" smtClean="0"/>
              <a:t>9/19/2019</a:t>
            </a:fld>
            <a:endParaRPr lang="en-US"/>
          </a:p>
        </p:txBody>
      </p:sp>
      <p:sp>
        <p:nvSpPr>
          <p:cNvPr id="5" name="Footer Placeholder 4">
            <a:extLst>
              <a:ext uri="{FF2B5EF4-FFF2-40B4-BE49-F238E27FC236}">
                <a16:creationId xmlns:a16="http://schemas.microsoft.com/office/drawing/2014/main" id="{278B2306-8FD2-4898-9517-26080D9629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B3C92-D48B-4C8E-B20C-0DD60FBB2C9B}"/>
              </a:ext>
            </a:extLst>
          </p:cNvPr>
          <p:cNvSpPr>
            <a:spLocks noGrp="1"/>
          </p:cNvSpPr>
          <p:nvPr>
            <p:ph type="sldNum" sz="quarter" idx="12"/>
          </p:nvPr>
        </p:nvSpPr>
        <p:spPr/>
        <p:txBody>
          <a:bodyPr/>
          <a:lstStyle/>
          <a:p>
            <a:fld id="{22331F38-D56B-4D07-88FB-0EF842D2713E}" type="slidenum">
              <a:rPr lang="en-US" smtClean="0"/>
              <a:t>‹#›</a:t>
            </a:fld>
            <a:endParaRPr lang="en-US"/>
          </a:p>
        </p:txBody>
      </p:sp>
    </p:spTree>
    <p:extLst>
      <p:ext uri="{BB962C8B-B14F-4D97-AF65-F5344CB8AC3E}">
        <p14:creationId xmlns:p14="http://schemas.microsoft.com/office/powerpoint/2010/main" val="2189866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3A827-819B-4B37-AB9B-4AAC6832E8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FC4455-76BE-4466-8D4A-45D00757C9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E650DE-D9CA-4B6C-97E8-DA43AEBE6B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7DC1FA-E161-47AC-A67C-9362FE9496C3}"/>
              </a:ext>
            </a:extLst>
          </p:cNvPr>
          <p:cNvSpPr>
            <a:spLocks noGrp="1"/>
          </p:cNvSpPr>
          <p:nvPr>
            <p:ph type="dt" sz="half" idx="10"/>
          </p:nvPr>
        </p:nvSpPr>
        <p:spPr/>
        <p:txBody>
          <a:bodyPr/>
          <a:lstStyle/>
          <a:p>
            <a:fld id="{9C796482-D140-4FDC-924B-594C378B3C37}" type="datetimeFigureOut">
              <a:rPr lang="en-US" smtClean="0"/>
              <a:t>9/19/2019</a:t>
            </a:fld>
            <a:endParaRPr lang="en-US"/>
          </a:p>
        </p:txBody>
      </p:sp>
      <p:sp>
        <p:nvSpPr>
          <p:cNvPr id="6" name="Footer Placeholder 5">
            <a:extLst>
              <a:ext uri="{FF2B5EF4-FFF2-40B4-BE49-F238E27FC236}">
                <a16:creationId xmlns:a16="http://schemas.microsoft.com/office/drawing/2014/main" id="{A0D1E1F1-4600-4D88-B84A-E6978FB45A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2C3850-CA1C-4D1D-B3EE-C99BC705497E}"/>
              </a:ext>
            </a:extLst>
          </p:cNvPr>
          <p:cNvSpPr>
            <a:spLocks noGrp="1"/>
          </p:cNvSpPr>
          <p:nvPr>
            <p:ph type="sldNum" sz="quarter" idx="12"/>
          </p:nvPr>
        </p:nvSpPr>
        <p:spPr/>
        <p:txBody>
          <a:bodyPr/>
          <a:lstStyle/>
          <a:p>
            <a:fld id="{22331F38-D56B-4D07-88FB-0EF842D2713E}" type="slidenum">
              <a:rPr lang="en-US" smtClean="0"/>
              <a:t>‹#›</a:t>
            </a:fld>
            <a:endParaRPr lang="en-US"/>
          </a:p>
        </p:txBody>
      </p:sp>
    </p:spTree>
    <p:extLst>
      <p:ext uri="{BB962C8B-B14F-4D97-AF65-F5344CB8AC3E}">
        <p14:creationId xmlns:p14="http://schemas.microsoft.com/office/powerpoint/2010/main" val="2695563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32248-B4DF-4819-9B32-C90C932574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72FCF4-0D17-47B9-8A20-10E9CA9D4E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873E94-1C10-4379-B154-911E32F15E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CEBFEC-BEA1-4940-9984-903E55ABC8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278D8F-E852-4407-885E-1D73890B6B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637E05-8CAA-449B-B483-DAFE2865F272}"/>
              </a:ext>
            </a:extLst>
          </p:cNvPr>
          <p:cNvSpPr>
            <a:spLocks noGrp="1"/>
          </p:cNvSpPr>
          <p:nvPr>
            <p:ph type="dt" sz="half" idx="10"/>
          </p:nvPr>
        </p:nvSpPr>
        <p:spPr/>
        <p:txBody>
          <a:bodyPr/>
          <a:lstStyle/>
          <a:p>
            <a:fld id="{9C796482-D140-4FDC-924B-594C378B3C37}" type="datetimeFigureOut">
              <a:rPr lang="en-US" smtClean="0"/>
              <a:t>9/19/2019</a:t>
            </a:fld>
            <a:endParaRPr lang="en-US"/>
          </a:p>
        </p:txBody>
      </p:sp>
      <p:sp>
        <p:nvSpPr>
          <p:cNvPr id="8" name="Footer Placeholder 7">
            <a:extLst>
              <a:ext uri="{FF2B5EF4-FFF2-40B4-BE49-F238E27FC236}">
                <a16:creationId xmlns:a16="http://schemas.microsoft.com/office/drawing/2014/main" id="{6FF5EEC4-B97B-47B9-8D91-CCB479BC56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77FAA7-DB9C-4649-978E-0947438F2B3D}"/>
              </a:ext>
            </a:extLst>
          </p:cNvPr>
          <p:cNvSpPr>
            <a:spLocks noGrp="1"/>
          </p:cNvSpPr>
          <p:nvPr>
            <p:ph type="sldNum" sz="quarter" idx="12"/>
          </p:nvPr>
        </p:nvSpPr>
        <p:spPr/>
        <p:txBody>
          <a:bodyPr/>
          <a:lstStyle/>
          <a:p>
            <a:fld id="{22331F38-D56B-4D07-88FB-0EF842D2713E}" type="slidenum">
              <a:rPr lang="en-US" smtClean="0"/>
              <a:t>‹#›</a:t>
            </a:fld>
            <a:endParaRPr lang="en-US"/>
          </a:p>
        </p:txBody>
      </p:sp>
    </p:spTree>
    <p:extLst>
      <p:ext uri="{BB962C8B-B14F-4D97-AF65-F5344CB8AC3E}">
        <p14:creationId xmlns:p14="http://schemas.microsoft.com/office/powerpoint/2010/main" val="3245845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16E86-92E8-4208-BE8C-45D7451886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468CF0-B44E-46FC-8ED2-3D64459B07D1}"/>
              </a:ext>
            </a:extLst>
          </p:cNvPr>
          <p:cNvSpPr>
            <a:spLocks noGrp="1"/>
          </p:cNvSpPr>
          <p:nvPr>
            <p:ph type="dt" sz="half" idx="10"/>
          </p:nvPr>
        </p:nvSpPr>
        <p:spPr/>
        <p:txBody>
          <a:bodyPr/>
          <a:lstStyle/>
          <a:p>
            <a:fld id="{9C796482-D140-4FDC-924B-594C378B3C37}" type="datetimeFigureOut">
              <a:rPr lang="en-US" smtClean="0"/>
              <a:t>9/19/2019</a:t>
            </a:fld>
            <a:endParaRPr lang="en-US"/>
          </a:p>
        </p:txBody>
      </p:sp>
      <p:sp>
        <p:nvSpPr>
          <p:cNvPr id="4" name="Footer Placeholder 3">
            <a:extLst>
              <a:ext uri="{FF2B5EF4-FFF2-40B4-BE49-F238E27FC236}">
                <a16:creationId xmlns:a16="http://schemas.microsoft.com/office/drawing/2014/main" id="{21B403D2-5CEE-47FD-BD7B-25ED884950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3048F5-0C30-4FB4-BD2E-FCB975B06D27}"/>
              </a:ext>
            </a:extLst>
          </p:cNvPr>
          <p:cNvSpPr>
            <a:spLocks noGrp="1"/>
          </p:cNvSpPr>
          <p:nvPr>
            <p:ph type="sldNum" sz="quarter" idx="12"/>
          </p:nvPr>
        </p:nvSpPr>
        <p:spPr/>
        <p:txBody>
          <a:bodyPr/>
          <a:lstStyle/>
          <a:p>
            <a:fld id="{22331F38-D56B-4D07-88FB-0EF842D2713E}" type="slidenum">
              <a:rPr lang="en-US" smtClean="0"/>
              <a:t>‹#›</a:t>
            </a:fld>
            <a:endParaRPr lang="en-US"/>
          </a:p>
        </p:txBody>
      </p:sp>
    </p:spTree>
    <p:extLst>
      <p:ext uri="{BB962C8B-B14F-4D97-AF65-F5344CB8AC3E}">
        <p14:creationId xmlns:p14="http://schemas.microsoft.com/office/powerpoint/2010/main" val="1174376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CA974C-EA4A-4261-9F3E-967C18A5D58F}"/>
              </a:ext>
            </a:extLst>
          </p:cNvPr>
          <p:cNvSpPr>
            <a:spLocks noGrp="1"/>
          </p:cNvSpPr>
          <p:nvPr>
            <p:ph type="dt" sz="half" idx="10"/>
          </p:nvPr>
        </p:nvSpPr>
        <p:spPr/>
        <p:txBody>
          <a:bodyPr/>
          <a:lstStyle/>
          <a:p>
            <a:fld id="{9C796482-D140-4FDC-924B-594C378B3C37}" type="datetimeFigureOut">
              <a:rPr lang="en-US" smtClean="0"/>
              <a:t>9/19/2019</a:t>
            </a:fld>
            <a:endParaRPr lang="en-US"/>
          </a:p>
        </p:txBody>
      </p:sp>
      <p:sp>
        <p:nvSpPr>
          <p:cNvPr id="3" name="Footer Placeholder 2">
            <a:extLst>
              <a:ext uri="{FF2B5EF4-FFF2-40B4-BE49-F238E27FC236}">
                <a16:creationId xmlns:a16="http://schemas.microsoft.com/office/drawing/2014/main" id="{C0324E8E-A11E-4528-9185-BAEDCB254F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C34E5F-465B-497D-9866-A260FD5BE33B}"/>
              </a:ext>
            </a:extLst>
          </p:cNvPr>
          <p:cNvSpPr>
            <a:spLocks noGrp="1"/>
          </p:cNvSpPr>
          <p:nvPr>
            <p:ph type="sldNum" sz="quarter" idx="12"/>
          </p:nvPr>
        </p:nvSpPr>
        <p:spPr/>
        <p:txBody>
          <a:bodyPr/>
          <a:lstStyle/>
          <a:p>
            <a:fld id="{22331F38-D56B-4D07-88FB-0EF842D2713E}" type="slidenum">
              <a:rPr lang="en-US" smtClean="0"/>
              <a:t>‹#›</a:t>
            </a:fld>
            <a:endParaRPr lang="en-US"/>
          </a:p>
        </p:txBody>
      </p:sp>
    </p:spTree>
    <p:extLst>
      <p:ext uri="{BB962C8B-B14F-4D97-AF65-F5344CB8AC3E}">
        <p14:creationId xmlns:p14="http://schemas.microsoft.com/office/powerpoint/2010/main" val="3310234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EF204-ED85-4D27-BFF2-1D2411389E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C5BC0B-B1EC-4A53-AC76-71F43C861C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97187-DE1E-4B88-8F1E-564ECA266C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CB9D11-3E16-4E4B-8DF8-8E0C436C4CCE}"/>
              </a:ext>
            </a:extLst>
          </p:cNvPr>
          <p:cNvSpPr>
            <a:spLocks noGrp="1"/>
          </p:cNvSpPr>
          <p:nvPr>
            <p:ph type="dt" sz="half" idx="10"/>
          </p:nvPr>
        </p:nvSpPr>
        <p:spPr/>
        <p:txBody>
          <a:bodyPr/>
          <a:lstStyle/>
          <a:p>
            <a:fld id="{9C796482-D140-4FDC-924B-594C378B3C37}" type="datetimeFigureOut">
              <a:rPr lang="en-US" smtClean="0"/>
              <a:t>9/19/2019</a:t>
            </a:fld>
            <a:endParaRPr lang="en-US"/>
          </a:p>
        </p:txBody>
      </p:sp>
      <p:sp>
        <p:nvSpPr>
          <p:cNvPr id="6" name="Footer Placeholder 5">
            <a:extLst>
              <a:ext uri="{FF2B5EF4-FFF2-40B4-BE49-F238E27FC236}">
                <a16:creationId xmlns:a16="http://schemas.microsoft.com/office/drawing/2014/main" id="{D3290D46-75AA-404A-8031-5BFE2213FA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5568B8-1967-449A-A7D1-3A0172007D28}"/>
              </a:ext>
            </a:extLst>
          </p:cNvPr>
          <p:cNvSpPr>
            <a:spLocks noGrp="1"/>
          </p:cNvSpPr>
          <p:nvPr>
            <p:ph type="sldNum" sz="quarter" idx="12"/>
          </p:nvPr>
        </p:nvSpPr>
        <p:spPr/>
        <p:txBody>
          <a:bodyPr/>
          <a:lstStyle/>
          <a:p>
            <a:fld id="{22331F38-D56B-4D07-88FB-0EF842D2713E}" type="slidenum">
              <a:rPr lang="en-US" smtClean="0"/>
              <a:t>‹#›</a:t>
            </a:fld>
            <a:endParaRPr lang="en-US"/>
          </a:p>
        </p:txBody>
      </p:sp>
    </p:spTree>
    <p:extLst>
      <p:ext uri="{BB962C8B-B14F-4D97-AF65-F5344CB8AC3E}">
        <p14:creationId xmlns:p14="http://schemas.microsoft.com/office/powerpoint/2010/main" val="2625515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F5214-DDDC-427E-882E-1AFEF2033E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FEBBB2-1B93-4EEE-A101-E59ED22ABD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F7FE0C-794F-4D7A-AA4D-9D46596BF2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1ABD45-C77B-424D-8DFC-8750763C9A2A}"/>
              </a:ext>
            </a:extLst>
          </p:cNvPr>
          <p:cNvSpPr>
            <a:spLocks noGrp="1"/>
          </p:cNvSpPr>
          <p:nvPr>
            <p:ph type="dt" sz="half" idx="10"/>
          </p:nvPr>
        </p:nvSpPr>
        <p:spPr/>
        <p:txBody>
          <a:bodyPr/>
          <a:lstStyle/>
          <a:p>
            <a:fld id="{9C796482-D140-4FDC-924B-594C378B3C37}" type="datetimeFigureOut">
              <a:rPr lang="en-US" smtClean="0"/>
              <a:t>9/19/2019</a:t>
            </a:fld>
            <a:endParaRPr lang="en-US"/>
          </a:p>
        </p:txBody>
      </p:sp>
      <p:sp>
        <p:nvSpPr>
          <p:cNvPr id="6" name="Footer Placeholder 5">
            <a:extLst>
              <a:ext uri="{FF2B5EF4-FFF2-40B4-BE49-F238E27FC236}">
                <a16:creationId xmlns:a16="http://schemas.microsoft.com/office/drawing/2014/main" id="{023D549D-7276-4CC8-943F-769DBAC139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8C4264-C9B3-4A5B-80C3-8DF0FD7AB66B}"/>
              </a:ext>
            </a:extLst>
          </p:cNvPr>
          <p:cNvSpPr>
            <a:spLocks noGrp="1"/>
          </p:cNvSpPr>
          <p:nvPr>
            <p:ph type="sldNum" sz="quarter" idx="12"/>
          </p:nvPr>
        </p:nvSpPr>
        <p:spPr/>
        <p:txBody>
          <a:bodyPr/>
          <a:lstStyle/>
          <a:p>
            <a:fld id="{22331F38-D56B-4D07-88FB-0EF842D2713E}" type="slidenum">
              <a:rPr lang="en-US" smtClean="0"/>
              <a:t>‹#›</a:t>
            </a:fld>
            <a:endParaRPr lang="en-US"/>
          </a:p>
        </p:txBody>
      </p:sp>
    </p:spTree>
    <p:extLst>
      <p:ext uri="{BB962C8B-B14F-4D97-AF65-F5344CB8AC3E}">
        <p14:creationId xmlns:p14="http://schemas.microsoft.com/office/powerpoint/2010/main" val="3828154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BE6932-C341-4FCD-90DC-572B454B25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A171FF-09BB-4E15-9DDE-EF79808D6A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132034-1931-4473-92DB-917C1E681F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796482-D140-4FDC-924B-594C378B3C37}" type="datetimeFigureOut">
              <a:rPr lang="en-US" smtClean="0"/>
              <a:t>9/19/2019</a:t>
            </a:fld>
            <a:endParaRPr lang="en-US"/>
          </a:p>
        </p:txBody>
      </p:sp>
      <p:sp>
        <p:nvSpPr>
          <p:cNvPr id="5" name="Footer Placeholder 4">
            <a:extLst>
              <a:ext uri="{FF2B5EF4-FFF2-40B4-BE49-F238E27FC236}">
                <a16:creationId xmlns:a16="http://schemas.microsoft.com/office/drawing/2014/main" id="{E2974A5C-28CA-4BC9-A801-F278908B44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9E4F75-7F4B-4B60-817D-232AD73891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331F38-D56B-4D07-88FB-0EF842D2713E}" type="slidenum">
              <a:rPr lang="en-US" smtClean="0"/>
              <a:t>‹#›</a:t>
            </a:fld>
            <a:endParaRPr lang="en-US"/>
          </a:p>
        </p:txBody>
      </p:sp>
    </p:spTree>
    <p:extLst>
      <p:ext uri="{BB962C8B-B14F-4D97-AF65-F5344CB8AC3E}">
        <p14:creationId xmlns:p14="http://schemas.microsoft.com/office/powerpoint/2010/main" val="956222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F061D-B293-4378-8148-5318E6657677}"/>
              </a:ext>
            </a:extLst>
          </p:cNvPr>
          <p:cNvSpPr>
            <a:spLocks noGrp="1"/>
          </p:cNvSpPr>
          <p:nvPr>
            <p:ph type="ctrTitle"/>
          </p:nvPr>
        </p:nvSpPr>
        <p:spPr/>
        <p:txBody>
          <a:bodyPr/>
          <a:lstStyle/>
          <a:p>
            <a:r>
              <a:rPr lang="en-US" dirty="0"/>
              <a:t>The Battle of Neighborhoods</a:t>
            </a:r>
          </a:p>
        </p:txBody>
      </p:sp>
      <p:sp>
        <p:nvSpPr>
          <p:cNvPr id="3" name="Subtitle 2">
            <a:extLst>
              <a:ext uri="{FF2B5EF4-FFF2-40B4-BE49-F238E27FC236}">
                <a16:creationId xmlns:a16="http://schemas.microsoft.com/office/drawing/2014/main" id="{F2553EA5-3774-47A6-83DB-B010C288C288}"/>
              </a:ext>
            </a:extLst>
          </p:cNvPr>
          <p:cNvSpPr>
            <a:spLocks noGrp="1"/>
          </p:cNvSpPr>
          <p:nvPr>
            <p:ph type="subTitle" idx="1"/>
          </p:nvPr>
        </p:nvSpPr>
        <p:spPr/>
        <p:txBody>
          <a:bodyPr/>
          <a:lstStyle/>
          <a:p>
            <a:r>
              <a:rPr lang="en-US" dirty="0"/>
              <a:t>Week 5</a:t>
            </a:r>
          </a:p>
        </p:txBody>
      </p:sp>
    </p:spTree>
    <p:extLst>
      <p:ext uri="{BB962C8B-B14F-4D97-AF65-F5344CB8AC3E}">
        <p14:creationId xmlns:p14="http://schemas.microsoft.com/office/powerpoint/2010/main" val="1978589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CC724-FDFF-4AA7-A221-7372C0B1238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A1A3F8B-04BB-466A-9732-B0F67C06182A}"/>
              </a:ext>
            </a:extLst>
          </p:cNvPr>
          <p:cNvSpPr>
            <a:spLocks noGrp="1"/>
          </p:cNvSpPr>
          <p:nvPr>
            <p:ph idx="1"/>
          </p:nvPr>
        </p:nvSpPr>
        <p:spPr/>
        <p:txBody>
          <a:bodyPr>
            <a:normAutofit lnSpcReduction="10000"/>
          </a:bodyPr>
          <a:lstStyle/>
          <a:p>
            <a:r>
              <a:rPr lang="en-US" dirty="0"/>
              <a:t>Toronto is the provincial capital of Ontario and the most populous city in Canada, with a population of about 3 million. The city is the anchor of the Golden Horseshoe, an urban agglomeration of 9,245,438 people surrounding the western end of Lake Ontario. Toronto is an international center of business, finance, arts, and culture, and is recognized as one of the most multicultural and cosmopolitan cities in the world.</a:t>
            </a:r>
          </a:p>
          <a:p>
            <a:r>
              <a:rPr lang="en-US" dirty="0"/>
              <a:t>The goal of this project will be to find the places for Food in the nearby surroundings of Toronto locating these places on the map and using the data by accessing the Foursquare.com and passing the city name and food to find all the places and plotting it on the map using python. </a:t>
            </a:r>
          </a:p>
          <a:p>
            <a:endParaRPr lang="en-US" dirty="0"/>
          </a:p>
        </p:txBody>
      </p:sp>
    </p:spTree>
    <p:extLst>
      <p:ext uri="{BB962C8B-B14F-4D97-AF65-F5344CB8AC3E}">
        <p14:creationId xmlns:p14="http://schemas.microsoft.com/office/powerpoint/2010/main" val="261219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99537-A8F1-464C-9031-DD878FF32AE1}"/>
              </a:ext>
            </a:extLst>
          </p:cNvPr>
          <p:cNvSpPr>
            <a:spLocks noGrp="1"/>
          </p:cNvSpPr>
          <p:nvPr>
            <p:ph type="title"/>
          </p:nvPr>
        </p:nvSpPr>
        <p:spPr/>
        <p:txBody>
          <a:bodyPr/>
          <a:lstStyle/>
          <a:p>
            <a:r>
              <a:rPr lang="en-US" dirty="0"/>
              <a:t>Data Usage</a:t>
            </a:r>
          </a:p>
        </p:txBody>
      </p:sp>
      <p:sp>
        <p:nvSpPr>
          <p:cNvPr id="3" name="Content Placeholder 2">
            <a:extLst>
              <a:ext uri="{FF2B5EF4-FFF2-40B4-BE49-F238E27FC236}">
                <a16:creationId xmlns:a16="http://schemas.microsoft.com/office/drawing/2014/main" id="{282FF02A-BDD0-46D6-9324-A8D3BE876F0E}"/>
              </a:ext>
            </a:extLst>
          </p:cNvPr>
          <p:cNvSpPr>
            <a:spLocks noGrp="1"/>
          </p:cNvSpPr>
          <p:nvPr>
            <p:ph idx="1"/>
          </p:nvPr>
        </p:nvSpPr>
        <p:spPr>
          <a:xfrm>
            <a:off x="838200" y="1548788"/>
            <a:ext cx="10515600" cy="4351338"/>
          </a:xfrm>
        </p:spPr>
        <p:txBody>
          <a:bodyPr/>
          <a:lstStyle/>
          <a:p>
            <a:r>
              <a:rPr lang="en-US" dirty="0"/>
              <a:t>Using the knowledge gained from the previous weeks accessing the data to leverage all the near by food places via foursquare.com</a:t>
            </a:r>
          </a:p>
          <a:p>
            <a:pPr marL="0" indent="0">
              <a:buNone/>
            </a:pPr>
            <a:endParaRPr lang="en-US" dirty="0"/>
          </a:p>
        </p:txBody>
      </p:sp>
      <p:pic>
        <p:nvPicPr>
          <p:cNvPr id="4" name="Picture 3">
            <a:extLst>
              <a:ext uri="{FF2B5EF4-FFF2-40B4-BE49-F238E27FC236}">
                <a16:creationId xmlns:a16="http://schemas.microsoft.com/office/drawing/2014/main" id="{F427CCE7-2617-444C-A7DA-F988AF5B2D9E}"/>
              </a:ext>
            </a:extLst>
          </p:cNvPr>
          <p:cNvPicPr>
            <a:picLocks noChangeAspect="1"/>
          </p:cNvPicPr>
          <p:nvPr/>
        </p:nvPicPr>
        <p:blipFill>
          <a:blip r:embed="rId2"/>
          <a:stretch>
            <a:fillRect/>
          </a:stretch>
        </p:blipFill>
        <p:spPr>
          <a:xfrm>
            <a:off x="1498135" y="2483141"/>
            <a:ext cx="8727269" cy="4093598"/>
          </a:xfrm>
          <a:prstGeom prst="rect">
            <a:avLst/>
          </a:prstGeom>
        </p:spPr>
      </p:pic>
    </p:spTree>
    <p:extLst>
      <p:ext uri="{BB962C8B-B14F-4D97-AF65-F5344CB8AC3E}">
        <p14:creationId xmlns:p14="http://schemas.microsoft.com/office/powerpoint/2010/main" val="3407727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D4198-A19C-465D-8073-D1BF74323B5B}"/>
              </a:ext>
            </a:extLst>
          </p:cNvPr>
          <p:cNvSpPr>
            <a:spLocks noGrp="1"/>
          </p:cNvSpPr>
          <p:nvPr>
            <p:ph type="title"/>
          </p:nvPr>
        </p:nvSpPr>
        <p:spPr/>
        <p:txBody>
          <a:bodyPr/>
          <a:lstStyle/>
          <a:p>
            <a:r>
              <a:rPr lang="en-US" dirty="0"/>
              <a:t>Using cleaned data to see all the food options</a:t>
            </a:r>
          </a:p>
        </p:txBody>
      </p:sp>
      <p:pic>
        <p:nvPicPr>
          <p:cNvPr id="4" name="Picture 3">
            <a:extLst>
              <a:ext uri="{FF2B5EF4-FFF2-40B4-BE49-F238E27FC236}">
                <a16:creationId xmlns:a16="http://schemas.microsoft.com/office/drawing/2014/main" id="{43AC8287-3C23-4431-8313-FAC4635E2C73}"/>
              </a:ext>
            </a:extLst>
          </p:cNvPr>
          <p:cNvPicPr>
            <a:picLocks noChangeAspect="1"/>
          </p:cNvPicPr>
          <p:nvPr/>
        </p:nvPicPr>
        <p:blipFill>
          <a:blip r:embed="rId2"/>
          <a:stretch>
            <a:fillRect/>
          </a:stretch>
        </p:blipFill>
        <p:spPr>
          <a:xfrm>
            <a:off x="3615654" y="1275672"/>
            <a:ext cx="4775833" cy="5339048"/>
          </a:xfrm>
          <a:prstGeom prst="rect">
            <a:avLst/>
          </a:prstGeom>
        </p:spPr>
      </p:pic>
    </p:spTree>
    <p:extLst>
      <p:ext uri="{BB962C8B-B14F-4D97-AF65-F5344CB8AC3E}">
        <p14:creationId xmlns:p14="http://schemas.microsoft.com/office/powerpoint/2010/main" val="3545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73FDE-CB19-4D34-A3BF-8A2FCE09E809}"/>
              </a:ext>
            </a:extLst>
          </p:cNvPr>
          <p:cNvSpPr>
            <a:spLocks noGrp="1"/>
          </p:cNvSpPr>
          <p:nvPr>
            <p:ph type="title"/>
          </p:nvPr>
        </p:nvSpPr>
        <p:spPr/>
        <p:txBody>
          <a:bodyPr/>
          <a:lstStyle/>
          <a:p>
            <a:r>
              <a:rPr lang="en-US" dirty="0"/>
              <a:t>Locating this cluster on the map</a:t>
            </a:r>
          </a:p>
        </p:txBody>
      </p:sp>
      <p:pic>
        <p:nvPicPr>
          <p:cNvPr id="4" name="Content Placeholder 3">
            <a:extLst>
              <a:ext uri="{FF2B5EF4-FFF2-40B4-BE49-F238E27FC236}">
                <a16:creationId xmlns:a16="http://schemas.microsoft.com/office/drawing/2014/main" id="{FFA732C7-F96D-4273-AC63-4407D1274336}"/>
              </a:ext>
            </a:extLst>
          </p:cNvPr>
          <p:cNvPicPr>
            <a:picLocks noGrp="1" noChangeAspect="1"/>
          </p:cNvPicPr>
          <p:nvPr>
            <p:ph idx="1"/>
          </p:nvPr>
        </p:nvPicPr>
        <p:blipFill>
          <a:blip r:embed="rId2"/>
          <a:stretch>
            <a:fillRect/>
          </a:stretch>
        </p:blipFill>
        <p:spPr>
          <a:xfrm>
            <a:off x="3666786" y="2443739"/>
            <a:ext cx="4858428" cy="3115110"/>
          </a:xfrm>
          <a:prstGeom prst="rect">
            <a:avLst/>
          </a:prstGeom>
        </p:spPr>
      </p:pic>
    </p:spTree>
    <p:extLst>
      <p:ext uri="{BB962C8B-B14F-4D97-AF65-F5344CB8AC3E}">
        <p14:creationId xmlns:p14="http://schemas.microsoft.com/office/powerpoint/2010/main" val="3954914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4695FE7E0BE34186F1BDE3186C6F8D" ma:contentTypeVersion="13" ma:contentTypeDescription="Create a new document." ma:contentTypeScope="" ma:versionID="1f9983fecdd78dc9ab66edd7017d2e22">
  <xsd:schema xmlns:xsd="http://www.w3.org/2001/XMLSchema" xmlns:xs="http://www.w3.org/2001/XMLSchema" xmlns:p="http://schemas.microsoft.com/office/2006/metadata/properties" xmlns:ns3="932b482f-e446-4ea1-98c6-dba11c9dfba5" xmlns:ns4="87dcf693-dcc7-4b66-ada3-4ece881e9679" targetNamespace="http://schemas.microsoft.com/office/2006/metadata/properties" ma:root="true" ma:fieldsID="8242dbbcc4aabe24a1437f2fc89f7cab" ns3:_="" ns4:_="">
    <xsd:import namespace="932b482f-e446-4ea1-98c6-dba11c9dfba5"/>
    <xsd:import namespace="87dcf693-dcc7-4b66-ada3-4ece881e967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2b482f-e446-4ea1-98c6-dba11c9dfba5"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7dcf693-dcc7-4b66-ada3-4ece881e9679"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SharingHintHash" ma:index="12"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F994471-4894-4F81-A3FF-43D8421ED6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32b482f-e446-4ea1-98c6-dba11c9dfba5"/>
    <ds:schemaRef ds:uri="87dcf693-dcc7-4b66-ada3-4ece881e967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B44BF29-2275-426D-A620-0FBBFC8C47E0}">
  <ds:schemaRefs>
    <ds:schemaRef ds:uri="http://schemas.microsoft.com/sharepoint/v3/contenttype/forms"/>
  </ds:schemaRefs>
</ds:datastoreItem>
</file>

<file path=customXml/itemProps3.xml><?xml version="1.0" encoding="utf-8"?>
<ds:datastoreItem xmlns:ds="http://schemas.openxmlformats.org/officeDocument/2006/customXml" ds:itemID="{8D337841-7D5E-44D1-9059-3B39F99E5923}">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87dcf693-dcc7-4b66-ada3-4ece881e9679"/>
    <ds:schemaRef ds:uri="932b482f-e446-4ea1-98c6-dba11c9dfb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6</TotalTime>
  <Words>181</Words>
  <Application>Microsoft Office PowerPoint</Application>
  <PresentationFormat>Widescreen</PresentationFormat>
  <Paragraphs>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The Battle of Neighborhoods</vt:lpstr>
      <vt:lpstr>Introduction</vt:lpstr>
      <vt:lpstr>Data Usage</vt:lpstr>
      <vt:lpstr>Using cleaned data to see all the food options</vt:lpstr>
      <vt:lpstr>Locating this cluster on the 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Sharma, Ashish</dc:creator>
  <cp:lastModifiedBy>Sharma, Ashish</cp:lastModifiedBy>
  <cp:revision>1</cp:revision>
  <dcterms:created xsi:type="dcterms:W3CDTF">2019-09-19T06:14:41Z</dcterms:created>
  <dcterms:modified xsi:type="dcterms:W3CDTF">2019-09-19T06:21:31Z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0x010100E74695FE7E0BE34186F1BDE3186C6F8D</vt:lpwstr>
  </property>
</Properties>
</file>