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813F0C-7700-4CB0-9A3B-BFF65BFEC37D}" v="17" dt="2019-09-23T19:36:56.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Ashish" userId="8410ea98-0f52-409a-85b0-84de35d068b0" providerId="ADAL" clId="{DD813F0C-7700-4CB0-9A3B-BFF65BFEC37D}"/>
    <pc:docChg chg="custSel addSld delSld modSld">
      <pc:chgData name="Sharma, Ashish" userId="8410ea98-0f52-409a-85b0-84de35d068b0" providerId="ADAL" clId="{DD813F0C-7700-4CB0-9A3B-BFF65BFEC37D}" dt="2019-09-23T19:36:59.149" v="631" actId="5793"/>
      <pc:docMkLst>
        <pc:docMk/>
      </pc:docMkLst>
      <pc:sldChg chg="modSp">
        <pc:chgData name="Sharma, Ashish" userId="8410ea98-0f52-409a-85b0-84de35d068b0" providerId="ADAL" clId="{DD813F0C-7700-4CB0-9A3B-BFF65BFEC37D}" dt="2019-09-23T19:26:14.063" v="22" actId="20577"/>
        <pc:sldMkLst>
          <pc:docMk/>
          <pc:sldMk cId="1978589876" sldId="256"/>
        </pc:sldMkLst>
        <pc:spChg chg="mod">
          <ac:chgData name="Sharma, Ashish" userId="8410ea98-0f52-409a-85b0-84de35d068b0" providerId="ADAL" clId="{DD813F0C-7700-4CB0-9A3B-BFF65BFEC37D}" dt="2019-09-23T19:26:14.063" v="22" actId="20577"/>
          <ac:spMkLst>
            <pc:docMk/>
            <pc:sldMk cId="1978589876" sldId="256"/>
            <ac:spMk id="2" creationId="{1D6F061D-B293-4378-8148-5318E6657677}"/>
          </ac:spMkLst>
        </pc:spChg>
      </pc:sldChg>
      <pc:sldChg chg="modSp">
        <pc:chgData name="Sharma, Ashish" userId="8410ea98-0f52-409a-85b0-84de35d068b0" providerId="ADAL" clId="{DD813F0C-7700-4CB0-9A3B-BFF65BFEC37D}" dt="2019-09-23T19:26:58.879" v="30" actId="113"/>
        <pc:sldMkLst>
          <pc:docMk/>
          <pc:sldMk cId="2612199759" sldId="257"/>
        </pc:sldMkLst>
        <pc:spChg chg="mod">
          <ac:chgData name="Sharma, Ashish" userId="8410ea98-0f52-409a-85b0-84de35d068b0" providerId="ADAL" clId="{DD813F0C-7700-4CB0-9A3B-BFF65BFEC37D}" dt="2019-09-23T19:26:58.879" v="30" actId="113"/>
          <ac:spMkLst>
            <pc:docMk/>
            <pc:sldMk cId="2612199759" sldId="257"/>
            <ac:spMk id="3" creationId="{8A1A3F8B-04BB-466A-9732-B0F67C06182A}"/>
          </ac:spMkLst>
        </pc:spChg>
      </pc:sldChg>
      <pc:sldChg chg="delSp modSp">
        <pc:chgData name="Sharma, Ashish" userId="8410ea98-0f52-409a-85b0-84de35d068b0" providerId="ADAL" clId="{DD813F0C-7700-4CB0-9A3B-BFF65BFEC37D}" dt="2019-09-23T19:28:30.510" v="99" actId="404"/>
        <pc:sldMkLst>
          <pc:docMk/>
          <pc:sldMk cId="3407727203" sldId="258"/>
        </pc:sldMkLst>
        <pc:spChg chg="mod">
          <ac:chgData name="Sharma, Ashish" userId="8410ea98-0f52-409a-85b0-84de35d068b0" providerId="ADAL" clId="{DD813F0C-7700-4CB0-9A3B-BFF65BFEC37D}" dt="2019-09-23T19:28:30.510" v="99" actId="404"/>
          <ac:spMkLst>
            <pc:docMk/>
            <pc:sldMk cId="3407727203" sldId="258"/>
            <ac:spMk id="2" creationId="{6F899537-A8F1-464C-9031-DD878FF32AE1}"/>
          </ac:spMkLst>
        </pc:spChg>
        <pc:spChg chg="mod">
          <ac:chgData name="Sharma, Ashish" userId="8410ea98-0f52-409a-85b0-84de35d068b0" providerId="ADAL" clId="{DD813F0C-7700-4CB0-9A3B-BFF65BFEC37D}" dt="2019-09-23T19:28:25.090" v="98" actId="1035"/>
          <ac:spMkLst>
            <pc:docMk/>
            <pc:sldMk cId="3407727203" sldId="258"/>
            <ac:spMk id="3" creationId="{282FF02A-BDD0-46D6-9324-A8D3BE876F0E}"/>
          </ac:spMkLst>
        </pc:spChg>
        <pc:picChg chg="del">
          <ac:chgData name="Sharma, Ashish" userId="8410ea98-0f52-409a-85b0-84de35d068b0" providerId="ADAL" clId="{DD813F0C-7700-4CB0-9A3B-BFF65BFEC37D}" dt="2019-09-23T19:27:32.052" v="43" actId="478"/>
          <ac:picMkLst>
            <pc:docMk/>
            <pc:sldMk cId="3407727203" sldId="258"/>
            <ac:picMk id="4" creationId="{F427CCE7-2617-444C-A7DA-F988AF5B2D9E}"/>
          </ac:picMkLst>
        </pc:picChg>
      </pc:sldChg>
      <pc:sldChg chg="del">
        <pc:chgData name="Sharma, Ashish" userId="8410ea98-0f52-409a-85b0-84de35d068b0" providerId="ADAL" clId="{DD813F0C-7700-4CB0-9A3B-BFF65BFEC37D}" dt="2019-09-23T19:28:38.057" v="101" actId="47"/>
        <pc:sldMkLst>
          <pc:docMk/>
          <pc:sldMk cId="3545654" sldId="259"/>
        </pc:sldMkLst>
      </pc:sldChg>
      <pc:sldChg chg="del">
        <pc:chgData name="Sharma, Ashish" userId="8410ea98-0f52-409a-85b0-84de35d068b0" providerId="ADAL" clId="{DD813F0C-7700-4CB0-9A3B-BFF65BFEC37D}" dt="2019-09-23T19:28:39.106" v="102" actId="47"/>
        <pc:sldMkLst>
          <pc:docMk/>
          <pc:sldMk cId="3954914164" sldId="260"/>
        </pc:sldMkLst>
      </pc:sldChg>
      <pc:sldChg chg="modSp add">
        <pc:chgData name="Sharma, Ashish" userId="8410ea98-0f52-409a-85b0-84de35d068b0" providerId="ADAL" clId="{DD813F0C-7700-4CB0-9A3B-BFF65BFEC37D}" dt="2019-09-23T19:28:57.663" v="114" actId="27636"/>
        <pc:sldMkLst>
          <pc:docMk/>
          <pc:sldMk cId="3398868329" sldId="261"/>
        </pc:sldMkLst>
        <pc:spChg chg="mod">
          <ac:chgData name="Sharma, Ashish" userId="8410ea98-0f52-409a-85b0-84de35d068b0" providerId="ADAL" clId="{DD813F0C-7700-4CB0-9A3B-BFF65BFEC37D}" dt="2019-09-23T19:28:45.936" v="112" actId="20577"/>
          <ac:spMkLst>
            <pc:docMk/>
            <pc:sldMk cId="3398868329" sldId="261"/>
            <ac:spMk id="2" creationId="{6F899537-A8F1-464C-9031-DD878FF32AE1}"/>
          </ac:spMkLst>
        </pc:spChg>
        <pc:spChg chg="mod">
          <ac:chgData name="Sharma, Ashish" userId="8410ea98-0f52-409a-85b0-84de35d068b0" providerId="ADAL" clId="{DD813F0C-7700-4CB0-9A3B-BFF65BFEC37D}" dt="2019-09-23T19:28:57.663" v="114" actId="27636"/>
          <ac:spMkLst>
            <pc:docMk/>
            <pc:sldMk cId="3398868329" sldId="261"/>
            <ac:spMk id="3" creationId="{282FF02A-BDD0-46D6-9324-A8D3BE876F0E}"/>
          </ac:spMkLst>
        </pc:spChg>
      </pc:sldChg>
      <pc:sldChg chg="addSp modSp add">
        <pc:chgData name="Sharma, Ashish" userId="8410ea98-0f52-409a-85b0-84de35d068b0" providerId="ADAL" clId="{DD813F0C-7700-4CB0-9A3B-BFF65BFEC37D}" dt="2019-09-23T19:31:00.881" v="291" actId="20577"/>
        <pc:sldMkLst>
          <pc:docMk/>
          <pc:sldMk cId="2404853695" sldId="262"/>
        </pc:sldMkLst>
        <pc:spChg chg="mod">
          <ac:chgData name="Sharma, Ashish" userId="8410ea98-0f52-409a-85b0-84de35d068b0" providerId="ADAL" clId="{DD813F0C-7700-4CB0-9A3B-BFF65BFEC37D}" dt="2019-09-23T19:29:10.058" v="126" actId="20577"/>
          <ac:spMkLst>
            <pc:docMk/>
            <pc:sldMk cId="2404853695" sldId="262"/>
            <ac:spMk id="2" creationId="{C55DA6E0-B185-46A1-8292-A3E34F1A22BE}"/>
          </ac:spMkLst>
        </pc:spChg>
        <pc:spChg chg="mod">
          <ac:chgData name="Sharma, Ashish" userId="8410ea98-0f52-409a-85b0-84de35d068b0" providerId="ADAL" clId="{DD813F0C-7700-4CB0-9A3B-BFF65BFEC37D}" dt="2019-09-23T19:31:00.881" v="291" actId="20577"/>
          <ac:spMkLst>
            <pc:docMk/>
            <pc:sldMk cId="2404853695" sldId="262"/>
            <ac:spMk id="3" creationId="{6500DDD3-A290-43AF-9760-6068F85D20ED}"/>
          </ac:spMkLst>
        </pc:spChg>
        <pc:picChg chg="add mod">
          <ac:chgData name="Sharma, Ashish" userId="8410ea98-0f52-409a-85b0-84de35d068b0" providerId="ADAL" clId="{DD813F0C-7700-4CB0-9A3B-BFF65BFEC37D}" dt="2019-09-23T19:29:33.285" v="146" actId="1076"/>
          <ac:picMkLst>
            <pc:docMk/>
            <pc:sldMk cId="2404853695" sldId="262"/>
            <ac:picMk id="4" creationId="{DE1E3F9A-E058-44E3-82B0-3DB126CBDA49}"/>
          </ac:picMkLst>
        </pc:picChg>
      </pc:sldChg>
      <pc:sldChg chg="addSp modSp add">
        <pc:chgData name="Sharma, Ashish" userId="8410ea98-0f52-409a-85b0-84de35d068b0" providerId="ADAL" clId="{DD813F0C-7700-4CB0-9A3B-BFF65BFEC37D}" dt="2019-09-23T19:33:14.634" v="541" actId="1076"/>
        <pc:sldMkLst>
          <pc:docMk/>
          <pc:sldMk cId="1383476459" sldId="263"/>
        </pc:sldMkLst>
        <pc:spChg chg="mod">
          <ac:chgData name="Sharma, Ashish" userId="8410ea98-0f52-409a-85b0-84de35d068b0" providerId="ADAL" clId="{DD813F0C-7700-4CB0-9A3B-BFF65BFEC37D}" dt="2019-09-23T19:31:33.762" v="309" actId="20577"/>
          <ac:spMkLst>
            <pc:docMk/>
            <pc:sldMk cId="1383476459" sldId="263"/>
            <ac:spMk id="2" creationId="{B4C6FDE3-E86D-4B79-A705-E05DEE76390F}"/>
          </ac:spMkLst>
        </pc:spChg>
        <pc:spChg chg="mod">
          <ac:chgData name="Sharma, Ashish" userId="8410ea98-0f52-409a-85b0-84de35d068b0" providerId="ADAL" clId="{DD813F0C-7700-4CB0-9A3B-BFF65BFEC37D}" dt="2019-09-23T19:32:42.542" v="536" actId="20577"/>
          <ac:spMkLst>
            <pc:docMk/>
            <pc:sldMk cId="1383476459" sldId="263"/>
            <ac:spMk id="3" creationId="{121269FF-3247-49DE-AF5C-F0088C2A4CC8}"/>
          </ac:spMkLst>
        </pc:spChg>
        <pc:picChg chg="add mod">
          <ac:chgData name="Sharma, Ashish" userId="8410ea98-0f52-409a-85b0-84de35d068b0" providerId="ADAL" clId="{DD813F0C-7700-4CB0-9A3B-BFF65BFEC37D}" dt="2019-09-23T19:33:14.634" v="541" actId="1076"/>
          <ac:picMkLst>
            <pc:docMk/>
            <pc:sldMk cId="1383476459" sldId="263"/>
            <ac:picMk id="4" creationId="{23000213-81D9-45A3-AD7C-B15E00FB0E83}"/>
          </ac:picMkLst>
        </pc:picChg>
      </pc:sldChg>
      <pc:sldChg chg="addSp delSp modSp add">
        <pc:chgData name="Sharma, Ashish" userId="8410ea98-0f52-409a-85b0-84de35d068b0" providerId="ADAL" clId="{DD813F0C-7700-4CB0-9A3B-BFF65BFEC37D}" dt="2019-09-23T19:35:18.057" v="601" actId="1076"/>
        <pc:sldMkLst>
          <pc:docMk/>
          <pc:sldMk cId="3143989719" sldId="264"/>
        </pc:sldMkLst>
        <pc:spChg chg="mod">
          <ac:chgData name="Sharma, Ashish" userId="8410ea98-0f52-409a-85b0-84de35d068b0" providerId="ADAL" clId="{DD813F0C-7700-4CB0-9A3B-BFF65BFEC37D}" dt="2019-09-23T19:34:14.575" v="592" actId="20577"/>
          <ac:spMkLst>
            <pc:docMk/>
            <pc:sldMk cId="3143989719" sldId="264"/>
            <ac:spMk id="2" creationId="{FE29A009-99C9-4C82-A252-1BFE9C40BC57}"/>
          </ac:spMkLst>
        </pc:spChg>
        <pc:spChg chg="del">
          <ac:chgData name="Sharma, Ashish" userId="8410ea98-0f52-409a-85b0-84de35d068b0" providerId="ADAL" clId="{DD813F0C-7700-4CB0-9A3B-BFF65BFEC37D}" dt="2019-09-23T19:34:01.253" v="543"/>
          <ac:spMkLst>
            <pc:docMk/>
            <pc:sldMk cId="3143989719" sldId="264"/>
            <ac:spMk id="3" creationId="{26EF8119-8917-4214-BCED-4C02DBBECEDF}"/>
          </ac:spMkLst>
        </pc:spChg>
        <pc:spChg chg="add mod">
          <ac:chgData name="Sharma, Ashish" userId="8410ea98-0f52-409a-85b0-84de35d068b0" providerId="ADAL" clId="{DD813F0C-7700-4CB0-9A3B-BFF65BFEC37D}" dt="2019-09-23T19:35:18.057" v="601" actId="1076"/>
          <ac:spMkLst>
            <pc:docMk/>
            <pc:sldMk cId="3143989719" sldId="264"/>
            <ac:spMk id="5" creationId="{C2D4A00F-C4AB-4866-9AD6-A4B531AA7037}"/>
          </ac:spMkLst>
        </pc:spChg>
        <pc:picChg chg="add mod">
          <ac:chgData name="Sharma, Ashish" userId="8410ea98-0f52-409a-85b0-84de35d068b0" providerId="ADAL" clId="{DD813F0C-7700-4CB0-9A3B-BFF65BFEC37D}" dt="2019-09-23T19:34:21.512" v="594" actId="1076"/>
          <ac:picMkLst>
            <pc:docMk/>
            <pc:sldMk cId="3143989719" sldId="264"/>
            <ac:picMk id="4" creationId="{B17C5920-870D-4E9D-9266-1A6DA2E4D696}"/>
          </ac:picMkLst>
        </pc:picChg>
      </pc:sldChg>
      <pc:sldChg chg="addSp modSp add">
        <pc:chgData name="Sharma, Ashish" userId="8410ea98-0f52-409a-85b0-84de35d068b0" providerId="ADAL" clId="{DD813F0C-7700-4CB0-9A3B-BFF65BFEC37D}" dt="2019-09-23T19:36:36.806" v="618" actId="1076"/>
        <pc:sldMkLst>
          <pc:docMk/>
          <pc:sldMk cId="685257080" sldId="265"/>
        </pc:sldMkLst>
        <pc:spChg chg="mod">
          <ac:chgData name="Sharma, Ashish" userId="8410ea98-0f52-409a-85b0-84de35d068b0" providerId="ADAL" clId="{DD813F0C-7700-4CB0-9A3B-BFF65BFEC37D}" dt="2019-09-23T19:35:32.144" v="614" actId="20577"/>
          <ac:spMkLst>
            <pc:docMk/>
            <pc:sldMk cId="685257080" sldId="265"/>
            <ac:spMk id="2" creationId="{F87EE014-40CC-4EC8-A03D-9926654C8EFD}"/>
          </ac:spMkLst>
        </pc:spChg>
        <pc:spChg chg="mod">
          <ac:chgData name="Sharma, Ashish" userId="8410ea98-0f52-409a-85b0-84de35d068b0" providerId="ADAL" clId="{DD813F0C-7700-4CB0-9A3B-BFF65BFEC37D}" dt="2019-09-23T19:35:46.592" v="616" actId="5793"/>
          <ac:spMkLst>
            <pc:docMk/>
            <pc:sldMk cId="685257080" sldId="265"/>
            <ac:spMk id="3" creationId="{839D2AC1-555B-43EE-A0EC-A57ACBF664B0}"/>
          </ac:spMkLst>
        </pc:spChg>
        <pc:picChg chg="add mod">
          <ac:chgData name="Sharma, Ashish" userId="8410ea98-0f52-409a-85b0-84de35d068b0" providerId="ADAL" clId="{DD813F0C-7700-4CB0-9A3B-BFF65BFEC37D}" dt="2019-09-23T19:36:36.806" v="618" actId="1076"/>
          <ac:picMkLst>
            <pc:docMk/>
            <pc:sldMk cId="685257080" sldId="265"/>
            <ac:picMk id="4" creationId="{9640DD79-E435-48AB-A1D7-1C7C866970B0}"/>
          </ac:picMkLst>
        </pc:picChg>
      </pc:sldChg>
      <pc:sldChg chg="modSp add">
        <pc:chgData name="Sharma, Ashish" userId="8410ea98-0f52-409a-85b0-84de35d068b0" providerId="ADAL" clId="{DD813F0C-7700-4CB0-9A3B-BFF65BFEC37D}" dt="2019-09-23T19:36:59.149" v="631" actId="5793"/>
        <pc:sldMkLst>
          <pc:docMk/>
          <pc:sldMk cId="3418482378" sldId="266"/>
        </pc:sldMkLst>
        <pc:spChg chg="mod">
          <ac:chgData name="Sharma, Ashish" userId="8410ea98-0f52-409a-85b0-84de35d068b0" providerId="ADAL" clId="{DD813F0C-7700-4CB0-9A3B-BFF65BFEC37D}" dt="2019-09-23T19:36:43.969" v="629" actId="20577"/>
          <ac:spMkLst>
            <pc:docMk/>
            <pc:sldMk cId="3418482378" sldId="266"/>
            <ac:spMk id="2" creationId="{75B55D24-F287-4A00-AEB5-031848B96A5A}"/>
          </ac:spMkLst>
        </pc:spChg>
        <pc:spChg chg="mod">
          <ac:chgData name="Sharma, Ashish" userId="8410ea98-0f52-409a-85b0-84de35d068b0" providerId="ADAL" clId="{DD813F0C-7700-4CB0-9A3B-BFF65BFEC37D}" dt="2019-09-23T19:36:59.149" v="631" actId="5793"/>
          <ac:spMkLst>
            <pc:docMk/>
            <pc:sldMk cId="3418482378" sldId="266"/>
            <ac:spMk id="3" creationId="{5A278F29-EC6C-4E8D-BB9F-2B15C6FDE7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83EE-CDED-4235-BC0C-FF072E978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7018C9-219F-40CB-A9E4-C49301FFB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74AEE7-0A05-4B36-8734-53D2C1F20B50}"/>
              </a:ext>
            </a:extLst>
          </p:cNvPr>
          <p:cNvSpPr>
            <a:spLocks noGrp="1"/>
          </p:cNvSpPr>
          <p:nvPr>
            <p:ph type="dt" sz="half" idx="10"/>
          </p:nvPr>
        </p:nvSpPr>
        <p:spPr/>
        <p:txBody>
          <a:bodyPr/>
          <a:lstStyle/>
          <a:p>
            <a:fld id="{9C796482-D140-4FDC-924B-594C378B3C37}" type="datetimeFigureOut">
              <a:rPr lang="en-US" smtClean="0"/>
              <a:t>9/23/2019</a:t>
            </a:fld>
            <a:endParaRPr lang="en-US"/>
          </a:p>
        </p:txBody>
      </p:sp>
      <p:sp>
        <p:nvSpPr>
          <p:cNvPr id="5" name="Footer Placeholder 4">
            <a:extLst>
              <a:ext uri="{FF2B5EF4-FFF2-40B4-BE49-F238E27FC236}">
                <a16:creationId xmlns:a16="http://schemas.microsoft.com/office/drawing/2014/main" id="{9516E386-E6B5-4AA7-8C1F-CE4FEE2E1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B1708-664E-4F4A-BC6A-31287B083B19}"/>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313527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BA39-2807-4DED-9AEC-417E01A1F4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7A3BDD-5407-4097-B203-911A41B252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78657-A9BF-417D-96DC-4E4CB69F6D0C}"/>
              </a:ext>
            </a:extLst>
          </p:cNvPr>
          <p:cNvSpPr>
            <a:spLocks noGrp="1"/>
          </p:cNvSpPr>
          <p:nvPr>
            <p:ph type="dt" sz="half" idx="10"/>
          </p:nvPr>
        </p:nvSpPr>
        <p:spPr/>
        <p:txBody>
          <a:bodyPr/>
          <a:lstStyle/>
          <a:p>
            <a:fld id="{9C796482-D140-4FDC-924B-594C378B3C37}" type="datetimeFigureOut">
              <a:rPr lang="en-US" smtClean="0"/>
              <a:t>9/23/2019</a:t>
            </a:fld>
            <a:endParaRPr lang="en-US"/>
          </a:p>
        </p:txBody>
      </p:sp>
      <p:sp>
        <p:nvSpPr>
          <p:cNvPr id="5" name="Footer Placeholder 4">
            <a:extLst>
              <a:ext uri="{FF2B5EF4-FFF2-40B4-BE49-F238E27FC236}">
                <a16:creationId xmlns:a16="http://schemas.microsoft.com/office/drawing/2014/main" id="{27069D6F-A7AD-464B-89A6-72DB4366D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19406-92DA-41E7-B6E1-384119E4323D}"/>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19401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555E03-1D06-422B-8D50-DB7359790C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F1702-9975-480C-9E1C-829FFE707C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A53C8-E2F7-435C-97EC-B327F4E0D411}"/>
              </a:ext>
            </a:extLst>
          </p:cNvPr>
          <p:cNvSpPr>
            <a:spLocks noGrp="1"/>
          </p:cNvSpPr>
          <p:nvPr>
            <p:ph type="dt" sz="half" idx="10"/>
          </p:nvPr>
        </p:nvSpPr>
        <p:spPr/>
        <p:txBody>
          <a:bodyPr/>
          <a:lstStyle/>
          <a:p>
            <a:fld id="{9C796482-D140-4FDC-924B-594C378B3C37}" type="datetimeFigureOut">
              <a:rPr lang="en-US" smtClean="0"/>
              <a:t>9/23/2019</a:t>
            </a:fld>
            <a:endParaRPr lang="en-US"/>
          </a:p>
        </p:txBody>
      </p:sp>
      <p:sp>
        <p:nvSpPr>
          <p:cNvPr id="5" name="Footer Placeholder 4">
            <a:extLst>
              <a:ext uri="{FF2B5EF4-FFF2-40B4-BE49-F238E27FC236}">
                <a16:creationId xmlns:a16="http://schemas.microsoft.com/office/drawing/2014/main" id="{DA9F0A83-BA63-469A-9C67-8F4FF5DD5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8A599-79C0-4351-BB11-95AEFFAA02B5}"/>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197439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E3C0-D65A-4797-9AED-980F19C228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35C59-F536-4E4A-BE52-87CA441D6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68CF8-EAB4-467A-AB34-341A6B8DE5A4}"/>
              </a:ext>
            </a:extLst>
          </p:cNvPr>
          <p:cNvSpPr>
            <a:spLocks noGrp="1"/>
          </p:cNvSpPr>
          <p:nvPr>
            <p:ph type="dt" sz="half" idx="10"/>
          </p:nvPr>
        </p:nvSpPr>
        <p:spPr/>
        <p:txBody>
          <a:bodyPr/>
          <a:lstStyle/>
          <a:p>
            <a:fld id="{9C796482-D140-4FDC-924B-594C378B3C37}" type="datetimeFigureOut">
              <a:rPr lang="en-US" smtClean="0"/>
              <a:t>9/23/2019</a:t>
            </a:fld>
            <a:endParaRPr lang="en-US"/>
          </a:p>
        </p:txBody>
      </p:sp>
      <p:sp>
        <p:nvSpPr>
          <p:cNvPr id="5" name="Footer Placeholder 4">
            <a:extLst>
              <a:ext uri="{FF2B5EF4-FFF2-40B4-BE49-F238E27FC236}">
                <a16:creationId xmlns:a16="http://schemas.microsoft.com/office/drawing/2014/main" id="{6AF05139-EB84-438D-B1FF-CFD6344C9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7C3E3-2B24-4D82-90CC-B674FC07630A}"/>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275788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B83B-8E14-4A31-A5B7-82B3DBCDAC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387DB5-C981-40C8-9C15-436C492B4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2543D9-20F3-4313-B097-35AF5F16609F}"/>
              </a:ext>
            </a:extLst>
          </p:cNvPr>
          <p:cNvSpPr>
            <a:spLocks noGrp="1"/>
          </p:cNvSpPr>
          <p:nvPr>
            <p:ph type="dt" sz="half" idx="10"/>
          </p:nvPr>
        </p:nvSpPr>
        <p:spPr/>
        <p:txBody>
          <a:bodyPr/>
          <a:lstStyle/>
          <a:p>
            <a:fld id="{9C796482-D140-4FDC-924B-594C378B3C37}" type="datetimeFigureOut">
              <a:rPr lang="en-US" smtClean="0"/>
              <a:t>9/23/2019</a:t>
            </a:fld>
            <a:endParaRPr lang="en-US"/>
          </a:p>
        </p:txBody>
      </p:sp>
      <p:sp>
        <p:nvSpPr>
          <p:cNvPr id="5" name="Footer Placeholder 4">
            <a:extLst>
              <a:ext uri="{FF2B5EF4-FFF2-40B4-BE49-F238E27FC236}">
                <a16:creationId xmlns:a16="http://schemas.microsoft.com/office/drawing/2014/main" id="{278B2306-8FD2-4898-9517-26080D962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B3C92-D48B-4C8E-B20C-0DD60FBB2C9B}"/>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218986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A827-819B-4B37-AB9B-4AAC6832E8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C4455-76BE-4466-8D4A-45D00757C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E650DE-D9CA-4B6C-97E8-DA43AEBE6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7DC1FA-E161-47AC-A67C-9362FE9496C3}"/>
              </a:ext>
            </a:extLst>
          </p:cNvPr>
          <p:cNvSpPr>
            <a:spLocks noGrp="1"/>
          </p:cNvSpPr>
          <p:nvPr>
            <p:ph type="dt" sz="half" idx="10"/>
          </p:nvPr>
        </p:nvSpPr>
        <p:spPr/>
        <p:txBody>
          <a:bodyPr/>
          <a:lstStyle/>
          <a:p>
            <a:fld id="{9C796482-D140-4FDC-924B-594C378B3C37}" type="datetimeFigureOut">
              <a:rPr lang="en-US" smtClean="0"/>
              <a:t>9/23/2019</a:t>
            </a:fld>
            <a:endParaRPr lang="en-US"/>
          </a:p>
        </p:txBody>
      </p:sp>
      <p:sp>
        <p:nvSpPr>
          <p:cNvPr id="6" name="Footer Placeholder 5">
            <a:extLst>
              <a:ext uri="{FF2B5EF4-FFF2-40B4-BE49-F238E27FC236}">
                <a16:creationId xmlns:a16="http://schemas.microsoft.com/office/drawing/2014/main" id="{A0D1E1F1-4600-4D88-B84A-E6978FB45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C3850-CA1C-4D1D-B3EE-C99BC705497E}"/>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269556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2248-B4DF-4819-9B32-C90C932574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72FCF4-0D17-47B9-8A20-10E9CA9D4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873E94-1C10-4379-B154-911E32F15E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CEBFEC-BEA1-4940-9984-903E55ABC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278D8F-E852-4407-885E-1D73890B6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637E05-8CAA-449B-B483-DAFE2865F272}"/>
              </a:ext>
            </a:extLst>
          </p:cNvPr>
          <p:cNvSpPr>
            <a:spLocks noGrp="1"/>
          </p:cNvSpPr>
          <p:nvPr>
            <p:ph type="dt" sz="half" idx="10"/>
          </p:nvPr>
        </p:nvSpPr>
        <p:spPr/>
        <p:txBody>
          <a:bodyPr/>
          <a:lstStyle/>
          <a:p>
            <a:fld id="{9C796482-D140-4FDC-924B-594C378B3C37}" type="datetimeFigureOut">
              <a:rPr lang="en-US" smtClean="0"/>
              <a:t>9/23/2019</a:t>
            </a:fld>
            <a:endParaRPr lang="en-US"/>
          </a:p>
        </p:txBody>
      </p:sp>
      <p:sp>
        <p:nvSpPr>
          <p:cNvPr id="8" name="Footer Placeholder 7">
            <a:extLst>
              <a:ext uri="{FF2B5EF4-FFF2-40B4-BE49-F238E27FC236}">
                <a16:creationId xmlns:a16="http://schemas.microsoft.com/office/drawing/2014/main" id="{6FF5EEC4-B97B-47B9-8D91-CCB479BC56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77FAA7-DB9C-4649-978E-0947438F2B3D}"/>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3245845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6E86-92E8-4208-BE8C-45D7451886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468CF0-B44E-46FC-8ED2-3D64459B07D1}"/>
              </a:ext>
            </a:extLst>
          </p:cNvPr>
          <p:cNvSpPr>
            <a:spLocks noGrp="1"/>
          </p:cNvSpPr>
          <p:nvPr>
            <p:ph type="dt" sz="half" idx="10"/>
          </p:nvPr>
        </p:nvSpPr>
        <p:spPr/>
        <p:txBody>
          <a:bodyPr/>
          <a:lstStyle/>
          <a:p>
            <a:fld id="{9C796482-D140-4FDC-924B-594C378B3C37}" type="datetimeFigureOut">
              <a:rPr lang="en-US" smtClean="0"/>
              <a:t>9/23/2019</a:t>
            </a:fld>
            <a:endParaRPr lang="en-US"/>
          </a:p>
        </p:txBody>
      </p:sp>
      <p:sp>
        <p:nvSpPr>
          <p:cNvPr id="4" name="Footer Placeholder 3">
            <a:extLst>
              <a:ext uri="{FF2B5EF4-FFF2-40B4-BE49-F238E27FC236}">
                <a16:creationId xmlns:a16="http://schemas.microsoft.com/office/drawing/2014/main" id="{21B403D2-5CEE-47FD-BD7B-25ED884950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3048F5-0C30-4FB4-BD2E-FCB975B06D27}"/>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117437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A974C-EA4A-4261-9F3E-967C18A5D58F}"/>
              </a:ext>
            </a:extLst>
          </p:cNvPr>
          <p:cNvSpPr>
            <a:spLocks noGrp="1"/>
          </p:cNvSpPr>
          <p:nvPr>
            <p:ph type="dt" sz="half" idx="10"/>
          </p:nvPr>
        </p:nvSpPr>
        <p:spPr/>
        <p:txBody>
          <a:bodyPr/>
          <a:lstStyle/>
          <a:p>
            <a:fld id="{9C796482-D140-4FDC-924B-594C378B3C37}" type="datetimeFigureOut">
              <a:rPr lang="en-US" smtClean="0"/>
              <a:t>9/23/2019</a:t>
            </a:fld>
            <a:endParaRPr lang="en-US"/>
          </a:p>
        </p:txBody>
      </p:sp>
      <p:sp>
        <p:nvSpPr>
          <p:cNvPr id="3" name="Footer Placeholder 2">
            <a:extLst>
              <a:ext uri="{FF2B5EF4-FFF2-40B4-BE49-F238E27FC236}">
                <a16:creationId xmlns:a16="http://schemas.microsoft.com/office/drawing/2014/main" id="{C0324E8E-A11E-4528-9185-BAEDCB254F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C34E5F-465B-497D-9866-A260FD5BE33B}"/>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331023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F204-ED85-4D27-BFF2-1D2411389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C5BC0B-B1EC-4A53-AC76-71F43C861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97187-DE1E-4B88-8F1E-564ECA266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B9D11-3E16-4E4B-8DF8-8E0C436C4CCE}"/>
              </a:ext>
            </a:extLst>
          </p:cNvPr>
          <p:cNvSpPr>
            <a:spLocks noGrp="1"/>
          </p:cNvSpPr>
          <p:nvPr>
            <p:ph type="dt" sz="half" idx="10"/>
          </p:nvPr>
        </p:nvSpPr>
        <p:spPr/>
        <p:txBody>
          <a:bodyPr/>
          <a:lstStyle/>
          <a:p>
            <a:fld id="{9C796482-D140-4FDC-924B-594C378B3C37}" type="datetimeFigureOut">
              <a:rPr lang="en-US" smtClean="0"/>
              <a:t>9/23/2019</a:t>
            </a:fld>
            <a:endParaRPr lang="en-US"/>
          </a:p>
        </p:txBody>
      </p:sp>
      <p:sp>
        <p:nvSpPr>
          <p:cNvPr id="6" name="Footer Placeholder 5">
            <a:extLst>
              <a:ext uri="{FF2B5EF4-FFF2-40B4-BE49-F238E27FC236}">
                <a16:creationId xmlns:a16="http://schemas.microsoft.com/office/drawing/2014/main" id="{D3290D46-75AA-404A-8031-5BFE2213F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568B8-1967-449A-A7D1-3A0172007D28}"/>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262551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5214-DDDC-427E-882E-1AFEF2033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FEBBB2-1B93-4EEE-A101-E59ED22ABD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F7FE0C-794F-4D7A-AA4D-9D46596BF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1ABD45-C77B-424D-8DFC-8750763C9A2A}"/>
              </a:ext>
            </a:extLst>
          </p:cNvPr>
          <p:cNvSpPr>
            <a:spLocks noGrp="1"/>
          </p:cNvSpPr>
          <p:nvPr>
            <p:ph type="dt" sz="half" idx="10"/>
          </p:nvPr>
        </p:nvSpPr>
        <p:spPr/>
        <p:txBody>
          <a:bodyPr/>
          <a:lstStyle/>
          <a:p>
            <a:fld id="{9C796482-D140-4FDC-924B-594C378B3C37}" type="datetimeFigureOut">
              <a:rPr lang="en-US" smtClean="0"/>
              <a:t>9/23/2019</a:t>
            </a:fld>
            <a:endParaRPr lang="en-US"/>
          </a:p>
        </p:txBody>
      </p:sp>
      <p:sp>
        <p:nvSpPr>
          <p:cNvPr id="6" name="Footer Placeholder 5">
            <a:extLst>
              <a:ext uri="{FF2B5EF4-FFF2-40B4-BE49-F238E27FC236}">
                <a16:creationId xmlns:a16="http://schemas.microsoft.com/office/drawing/2014/main" id="{023D549D-7276-4CC8-943F-769DBAC13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C4264-C9B3-4A5B-80C3-8DF0FD7AB66B}"/>
              </a:ext>
            </a:extLst>
          </p:cNvPr>
          <p:cNvSpPr>
            <a:spLocks noGrp="1"/>
          </p:cNvSpPr>
          <p:nvPr>
            <p:ph type="sldNum" sz="quarter" idx="12"/>
          </p:nvPr>
        </p:nvSpPr>
        <p:spPr/>
        <p:txBody>
          <a:bodyPr/>
          <a:lstStyle/>
          <a:p>
            <a:fld id="{22331F38-D56B-4D07-88FB-0EF842D2713E}" type="slidenum">
              <a:rPr lang="en-US" smtClean="0"/>
              <a:t>‹#›</a:t>
            </a:fld>
            <a:endParaRPr lang="en-US"/>
          </a:p>
        </p:txBody>
      </p:sp>
    </p:spTree>
    <p:extLst>
      <p:ext uri="{BB962C8B-B14F-4D97-AF65-F5344CB8AC3E}">
        <p14:creationId xmlns:p14="http://schemas.microsoft.com/office/powerpoint/2010/main" val="382815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BE6932-C341-4FCD-90DC-572B454B2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A171FF-09BB-4E15-9DDE-EF79808D6A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32034-1931-4473-92DB-917C1E681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96482-D140-4FDC-924B-594C378B3C37}" type="datetimeFigureOut">
              <a:rPr lang="en-US" smtClean="0"/>
              <a:t>9/23/2019</a:t>
            </a:fld>
            <a:endParaRPr lang="en-US"/>
          </a:p>
        </p:txBody>
      </p:sp>
      <p:sp>
        <p:nvSpPr>
          <p:cNvPr id="5" name="Footer Placeholder 4">
            <a:extLst>
              <a:ext uri="{FF2B5EF4-FFF2-40B4-BE49-F238E27FC236}">
                <a16:creationId xmlns:a16="http://schemas.microsoft.com/office/drawing/2014/main" id="{E2974A5C-28CA-4BC9-A801-F278908B44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9E4F75-7F4B-4B60-817D-232AD73891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31F38-D56B-4D07-88FB-0EF842D2713E}" type="slidenum">
              <a:rPr lang="en-US" smtClean="0"/>
              <a:t>‹#›</a:t>
            </a:fld>
            <a:endParaRPr lang="en-US"/>
          </a:p>
        </p:txBody>
      </p:sp>
    </p:spTree>
    <p:extLst>
      <p:ext uri="{BB962C8B-B14F-4D97-AF65-F5344CB8AC3E}">
        <p14:creationId xmlns:p14="http://schemas.microsoft.com/office/powerpoint/2010/main" val="956222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061D-B293-4378-8148-5318E6657677}"/>
              </a:ext>
            </a:extLst>
          </p:cNvPr>
          <p:cNvSpPr>
            <a:spLocks noGrp="1"/>
          </p:cNvSpPr>
          <p:nvPr>
            <p:ph type="ctrTitle"/>
          </p:nvPr>
        </p:nvSpPr>
        <p:spPr/>
        <p:txBody>
          <a:bodyPr/>
          <a:lstStyle/>
          <a:p>
            <a:r>
              <a:rPr lang="en-US" dirty="0"/>
              <a:t>Customer Segmentation</a:t>
            </a:r>
          </a:p>
        </p:txBody>
      </p:sp>
      <p:sp>
        <p:nvSpPr>
          <p:cNvPr id="3" name="Subtitle 2">
            <a:extLst>
              <a:ext uri="{FF2B5EF4-FFF2-40B4-BE49-F238E27FC236}">
                <a16:creationId xmlns:a16="http://schemas.microsoft.com/office/drawing/2014/main" id="{F2553EA5-3774-47A6-83DB-B010C288C288}"/>
              </a:ext>
            </a:extLst>
          </p:cNvPr>
          <p:cNvSpPr>
            <a:spLocks noGrp="1"/>
          </p:cNvSpPr>
          <p:nvPr>
            <p:ph type="subTitle" idx="1"/>
          </p:nvPr>
        </p:nvSpPr>
        <p:spPr/>
        <p:txBody>
          <a:bodyPr/>
          <a:lstStyle/>
          <a:p>
            <a:r>
              <a:rPr lang="en-US" dirty="0"/>
              <a:t>Week 5</a:t>
            </a:r>
          </a:p>
        </p:txBody>
      </p:sp>
    </p:spTree>
    <p:extLst>
      <p:ext uri="{BB962C8B-B14F-4D97-AF65-F5344CB8AC3E}">
        <p14:creationId xmlns:p14="http://schemas.microsoft.com/office/powerpoint/2010/main" val="197858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C724-FDFF-4AA7-A221-7372C0B123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A1A3F8B-04BB-466A-9732-B0F67C06182A}"/>
              </a:ext>
            </a:extLst>
          </p:cNvPr>
          <p:cNvSpPr>
            <a:spLocks noGrp="1"/>
          </p:cNvSpPr>
          <p:nvPr>
            <p:ph idx="1"/>
          </p:nvPr>
        </p:nvSpPr>
        <p:spPr>
          <a:xfrm>
            <a:off x="838200" y="1411705"/>
            <a:ext cx="10515600" cy="4363453"/>
          </a:xfrm>
        </p:spPr>
        <p:txBody>
          <a:bodyPr>
            <a:normAutofit/>
          </a:bodyPr>
          <a:lstStyle/>
          <a:p>
            <a:r>
              <a:rPr lang="en-US" b="1" dirty="0"/>
              <a:t>Customer segmentation </a:t>
            </a:r>
            <a:r>
              <a:rPr lang="en-US" dirty="0"/>
              <a:t>is a method of dividing customers into groups or clusters based on common characteristics. The market researcher can segment customers into the B2C model using various customer's demographic characteristics such as occupation, gender, age, location, and marital status. Psychographic characteristics such as social class, lifestyle and personality characteristics and behavioral characteristics such as spending, consumption habits, product/service usage, and previously purchased products. In the B2B model using various company's characteristics such as the size of the company, type of industry, and location. </a:t>
            </a:r>
          </a:p>
        </p:txBody>
      </p:sp>
    </p:spTree>
    <p:extLst>
      <p:ext uri="{BB962C8B-B14F-4D97-AF65-F5344CB8AC3E}">
        <p14:creationId xmlns:p14="http://schemas.microsoft.com/office/powerpoint/2010/main" val="261219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9537-A8F1-464C-9031-DD878FF32AE1}"/>
              </a:ext>
            </a:extLst>
          </p:cNvPr>
          <p:cNvSpPr>
            <a:spLocks noGrp="1"/>
          </p:cNvSpPr>
          <p:nvPr>
            <p:ph type="title"/>
          </p:nvPr>
        </p:nvSpPr>
        <p:spPr/>
        <p:txBody>
          <a:bodyPr>
            <a:normAutofit/>
          </a:bodyPr>
          <a:lstStyle/>
          <a:p>
            <a:r>
              <a:rPr lang="en-US" dirty="0"/>
              <a:t>Datasets:</a:t>
            </a:r>
            <a:br>
              <a:rPr lang="en-US" dirty="0"/>
            </a:br>
            <a:r>
              <a:rPr lang="en-US" sz="4000" dirty="0"/>
              <a:t>Mall Customer Data</a:t>
            </a:r>
            <a:endParaRPr lang="en-US" dirty="0"/>
          </a:p>
        </p:txBody>
      </p:sp>
      <p:sp>
        <p:nvSpPr>
          <p:cNvPr id="3" name="Content Placeholder 2">
            <a:extLst>
              <a:ext uri="{FF2B5EF4-FFF2-40B4-BE49-F238E27FC236}">
                <a16:creationId xmlns:a16="http://schemas.microsoft.com/office/drawing/2014/main" id="{282FF02A-BDD0-46D6-9324-A8D3BE876F0E}"/>
              </a:ext>
            </a:extLst>
          </p:cNvPr>
          <p:cNvSpPr>
            <a:spLocks noGrp="1"/>
          </p:cNvSpPr>
          <p:nvPr>
            <p:ph idx="1"/>
          </p:nvPr>
        </p:nvSpPr>
        <p:spPr>
          <a:xfrm>
            <a:off x="838200" y="2046090"/>
            <a:ext cx="10515600" cy="4467002"/>
          </a:xfrm>
        </p:spPr>
        <p:txBody>
          <a:bodyPr/>
          <a:lstStyle/>
          <a:p>
            <a:pPr marL="0" indent="0">
              <a:buNone/>
            </a:pPr>
            <a:r>
              <a:rPr lang="en-US" dirty="0"/>
              <a:t>The first dataset is based of customers who spend in the mall. You are owing a supermarket mall and through membership cards, you have some basic data about your customers like Customer ID, age, gender, annual income and spending score. Spending Score is something you assign to the customer based on your defined parameters like customer behavior and purchasing data.</a:t>
            </a:r>
          </a:p>
          <a:p>
            <a:pPr marL="0" indent="0">
              <a:buNone/>
            </a:pPr>
            <a:endParaRPr lang="en-US" dirty="0"/>
          </a:p>
        </p:txBody>
      </p:sp>
    </p:spTree>
    <p:extLst>
      <p:ext uri="{BB962C8B-B14F-4D97-AF65-F5344CB8AC3E}">
        <p14:creationId xmlns:p14="http://schemas.microsoft.com/office/powerpoint/2010/main" val="340772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9537-A8F1-464C-9031-DD878FF32AE1}"/>
              </a:ext>
            </a:extLst>
          </p:cNvPr>
          <p:cNvSpPr>
            <a:spLocks noGrp="1"/>
          </p:cNvSpPr>
          <p:nvPr>
            <p:ph type="title"/>
          </p:nvPr>
        </p:nvSpPr>
        <p:spPr/>
        <p:txBody>
          <a:bodyPr>
            <a:normAutofit/>
          </a:bodyPr>
          <a:lstStyle/>
          <a:p>
            <a:r>
              <a:rPr lang="en-US" dirty="0"/>
              <a:t>Datasets:</a:t>
            </a:r>
            <a:br>
              <a:rPr lang="en-US" dirty="0"/>
            </a:br>
            <a:r>
              <a:rPr lang="en-US" sz="4000" dirty="0"/>
              <a:t>E-commerce Customer Data</a:t>
            </a:r>
            <a:endParaRPr lang="en-US" dirty="0"/>
          </a:p>
        </p:txBody>
      </p:sp>
      <p:sp>
        <p:nvSpPr>
          <p:cNvPr id="3" name="Content Placeholder 2">
            <a:extLst>
              <a:ext uri="{FF2B5EF4-FFF2-40B4-BE49-F238E27FC236}">
                <a16:creationId xmlns:a16="http://schemas.microsoft.com/office/drawing/2014/main" id="{282FF02A-BDD0-46D6-9324-A8D3BE876F0E}"/>
              </a:ext>
            </a:extLst>
          </p:cNvPr>
          <p:cNvSpPr>
            <a:spLocks noGrp="1"/>
          </p:cNvSpPr>
          <p:nvPr>
            <p:ph idx="1"/>
          </p:nvPr>
        </p:nvSpPr>
        <p:spPr>
          <a:xfrm>
            <a:off x="838200" y="2046090"/>
            <a:ext cx="10515600" cy="4467002"/>
          </a:xfrm>
        </p:spPr>
        <p:txBody>
          <a:bodyPr>
            <a:normAutofit fontScale="85000" lnSpcReduction="20000"/>
          </a:bodyPr>
          <a:lstStyle/>
          <a:p>
            <a:pPr lvl="0"/>
            <a:r>
              <a:rPr lang="en-US" dirty="0" err="1"/>
              <a:t>InvoiceNo</a:t>
            </a:r>
            <a:r>
              <a:rPr lang="en-US" dirty="0"/>
              <a:t>: Invoice number. Nominal, a 6-digit integral number uniquely assigned to each transaction. If this code starts with letter 'c', it indicates a cancellation.\</a:t>
            </a:r>
          </a:p>
          <a:p>
            <a:pPr lvl="0"/>
            <a:r>
              <a:rPr lang="en-US" dirty="0" err="1"/>
              <a:t>StockCode</a:t>
            </a:r>
            <a:r>
              <a:rPr lang="en-US" dirty="0"/>
              <a:t>: Product (item) code. Nominal, a 5-digit integral number uniquely assigned to each distinct product.</a:t>
            </a:r>
          </a:p>
          <a:p>
            <a:pPr lvl="0"/>
            <a:r>
              <a:rPr lang="en-US" dirty="0"/>
              <a:t>Description: Product (item) name. Nominal.</a:t>
            </a:r>
          </a:p>
          <a:p>
            <a:pPr lvl="0"/>
            <a:r>
              <a:rPr lang="en-US" dirty="0"/>
              <a:t>Quantity: The quantities of each product (item) per transaction. Numeric.</a:t>
            </a:r>
          </a:p>
          <a:p>
            <a:pPr lvl="0"/>
            <a:r>
              <a:rPr lang="en-US" dirty="0" err="1"/>
              <a:t>InvoiceDate</a:t>
            </a:r>
            <a:r>
              <a:rPr lang="en-US" dirty="0"/>
              <a:t>: </a:t>
            </a:r>
            <a:r>
              <a:rPr lang="en-US" dirty="0" err="1"/>
              <a:t>Invice</a:t>
            </a:r>
            <a:r>
              <a:rPr lang="en-US" dirty="0"/>
              <a:t> Date and time. Numeric, the day and time when each transaction was generated.</a:t>
            </a:r>
          </a:p>
          <a:p>
            <a:pPr lvl="0"/>
            <a:r>
              <a:rPr lang="en-US" dirty="0" err="1"/>
              <a:t>UnitPrice</a:t>
            </a:r>
            <a:r>
              <a:rPr lang="en-US" dirty="0"/>
              <a:t>: Unit price. Numeric, Product price per unit in sterling.</a:t>
            </a:r>
          </a:p>
          <a:p>
            <a:pPr lvl="0"/>
            <a:r>
              <a:rPr lang="en-US" dirty="0" err="1"/>
              <a:t>CustomerID</a:t>
            </a:r>
            <a:r>
              <a:rPr lang="en-US" dirty="0"/>
              <a:t>: Customer number. Nominal, a 5-digit integral number uniquely assigned to each customer.</a:t>
            </a:r>
          </a:p>
          <a:p>
            <a:pPr lvl="0"/>
            <a:r>
              <a:rPr lang="en-US" dirty="0"/>
              <a:t>Country: Country name. Nominal, the name of the country where each customer resides.</a:t>
            </a:r>
          </a:p>
        </p:txBody>
      </p:sp>
    </p:spTree>
    <p:extLst>
      <p:ext uri="{BB962C8B-B14F-4D97-AF65-F5344CB8AC3E}">
        <p14:creationId xmlns:p14="http://schemas.microsoft.com/office/powerpoint/2010/main" val="3398868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A6E0-B185-46A1-8292-A3E34F1A22B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500DDD3-A290-43AF-9760-6068F85D20ED}"/>
              </a:ext>
            </a:extLst>
          </p:cNvPr>
          <p:cNvSpPr>
            <a:spLocks noGrp="1"/>
          </p:cNvSpPr>
          <p:nvPr>
            <p:ph idx="1"/>
          </p:nvPr>
        </p:nvSpPr>
        <p:spPr/>
        <p:txBody>
          <a:bodyPr/>
          <a:lstStyle/>
          <a:p>
            <a:r>
              <a:rPr lang="en-US" dirty="0"/>
              <a:t>Import libraries</a:t>
            </a:r>
          </a:p>
          <a:p>
            <a:endParaRPr lang="en-US" dirty="0"/>
          </a:p>
          <a:p>
            <a:endParaRPr lang="en-US" dirty="0"/>
          </a:p>
          <a:p>
            <a:endParaRPr lang="en-US" dirty="0"/>
          </a:p>
          <a:p>
            <a:r>
              <a:rPr lang="en-US" dirty="0"/>
              <a:t>Data pre-processing </a:t>
            </a:r>
          </a:p>
          <a:p>
            <a:r>
              <a:rPr lang="en-US" dirty="0"/>
              <a:t>K Means model [Mall customer Data]</a:t>
            </a:r>
          </a:p>
          <a:p>
            <a:r>
              <a:rPr lang="en-US" dirty="0"/>
              <a:t>RFM - Recency Frequency Monetary analysis [E-Commerce Data]</a:t>
            </a:r>
          </a:p>
        </p:txBody>
      </p:sp>
      <p:pic>
        <p:nvPicPr>
          <p:cNvPr id="4" name="Picture 3">
            <a:extLst>
              <a:ext uri="{FF2B5EF4-FFF2-40B4-BE49-F238E27FC236}">
                <a16:creationId xmlns:a16="http://schemas.microsoft.com/office/drawing/2014/main" id="{DE1E3F9A-E058-44E3-82B0-3DB126CBDA49}"/>
              </a:ext>
            </a:extLst>
          </p:cNvPr>
          <p:cNvPicPr/>
          <p:nvPr/>
        </p:nvPicPr>
        <p:blipFill>
          <a:blip r:embed="rId2"/>
          <a:stretch>
            <a:fillRect/>
          </a:stretch>
        </p:blipFill>
        <p:spPr>
          <a:xfrm>
            <a:off x="838200" y="2196263"/>
            <a:ext cx="7486650" cy="1734051"/>
          </a:xfrm>
          <a:prstGeom prst="rect">
            <a:avLst/>
          </a:prstGeom>
        </p:spPr>
      </p:pic>
    </p:spTree>
    <p:extLst>
      <p:ext uri="{BB962C8B-B14F-4D97-AF65-F5344CB8AC3E}">
        <p14:creationId xmlns:p14="http://schemas.microsoft.com/office/powerpoint/2010/main" val="240485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FDE3-E86D-4B79-A705-E05DEE76390F}"/>
              </a:ext>
            </a:extLst>
          </p:cNvPr>
          <p:cNvSpPr>
            <a:spLocks noGrp="1"/>
          </p:cNvSpPr>
          <p:nvPr>
            <p:ph type="title"/>
          </p:nvPr>
        </p:nvSpPr>
        <p:spPr/>
        <p:txBody>
          <a:bodyPr/>
          <a:lstStyle/>
          <a:p>
            <a:r>
              <a:rPr lang="en-US" dirty="0"/>
              <a:t>Elbow chart</a:t>
            </a:r>
          </a:p>
        </p:txBody>
      </p:sp>
      <p:sp>
        <p:nvSpPr>
          <p:cNvPr id="3" name="Content Placeholder 2">
            <a:extLst>
              <a:ext uri="{FF2B5EF4-FFF2-40B4-BE49-F238E27FC236}">
                <a16:creationId xmlns:a16="http://schemas.microsoft.com/office/drawing/2014/main" id="{121269FF-3247-49DE-AF5C-F0088C2A4CC8}"/>
              </a:ext>
            </a:extLst>
          </p:cNvPr>
          <p:cNvSpPr>
            <a:spLocks noGrp="1"/>
          </p:cNvSpPr>
          <p:nvPr>
            <p:ph idx="1"/>
          </p:nvPr>
        </p:nvSpPr>
        <p:spPr/>
        <p:txBody>
          <a:bodyPr/>
          <a:lstStyle/>
          <a:p>
            <a:r>
              <a:rPr lang="en-US" dirty="0"/>
              <a:t>After some data wrangling used the clean data to make clusters using K means algorithm.</a:t>
            </a:r>
          </a:p>
          <a:p>
            <a:r>
              <a:rPr lang="en-US" dirty="0"/>
              <a:t>To decide an appropriate value of clusters (k) used the elbow chart</a:t>
            </a:r>
          </a:p>
        </p:txBody>
      </p:sp>
      <p:pic>
        <p:nvPicPr>
          <p:cNvPr id="4" name="Picture 3">
            <a:extLst>
              <a:ext uri="{FF2B5EF4-FFF2-40B4-BE49-F238E27FC236}">
                <a16:creationId xmlns:a16="http://schemas.microsoft.com/office/drawing/2014/main" id="{23000213-81D9-45A3-AD7C-B15E00FB0E83}"/>
              </a:ext>
            </a:extLst>
          </p:cNvPr>
          <p:cNvPicPr>
            <a:picLocks noChangeAspect="1"/>
          </p:cNvPicPr>
          <p:nvPr/>
        </p:nvPicPr>
        <p:blipFill>
          <a:blip r:embed="rId2"/>
          <a:stretch>
            <a:fillRect/>
          </a:stretch>
        </p:blipFill>
        <p:spPr>
          <a:xfrm>
            <a:off x="3143009" y="3123053"/>
            <a:ext cx="5551811" cy="3500824"/>
          </a:xfrm>
          <a:prstGeom prst="rect">
            <a:avLst/>
          </a:prstGeom>
        </p:spPr>
      </p:pic>
    </p:spTree>
    <p:extLst>
      <p:ext uri="{BB962C8B-B14F-4D97-AF65-F5344CB8AC3E}">
        <p14:creationId xmlns:p14="http://schemas.microsoft.com/office/powerpoint/2010/main" val="138347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A009-99C9-4C82-A252-1BFE9C40BC57}"/>
              </a:ext>
            </a:extLst>
          </p:cNvPr>
          <p:cNvSpPr>
            <a:spLocks noGrp="1"/>
          </p:cNvSpPr>
          <p:nvPr>
            <p:ph type="title"/>
          </p:nvPr>
        </p:nvSpPr>
        <p:spPr/>
        <p:txBody>
          <a:bodyPr/>
          <a:lstStyle/>
          <a:p>
            <a:r>
              <a:rPr lang="en-US" dirty="0"/>
              <a:t>Visualizing the clusters and its interpretation</a:t>
            </a:r>
          </a:p>
        </p:txBody>
      </p:sp>
      <p:pic>
        <p:nvPicPr>
          <p:cNvPr id="4" name="Content Placeholder 3">
            <a:extLst>
              <a:ext uri="{FF2B5EF4-FFF2-40B4-BE49-F238E27FC236}">
                <a16:creationId xmlns:a16="http://schemas.microsoft.com/office/drawing/2014/main" id="{B17C5920-870D-4E9D-9266-1A6DA2E4D696}"/>
              </a:ext>
            </a:extLst>
          </p:cNvPr>
          <p:cNvPicPr>
            <a:picLocks noGrp="1" noChangeAspect="1"/>
          </p:cNvPicPr>
          <p:nvPr>
            <p:ph idx="1"/>
          </p:nvPr>
        </p:nvPicPr>
        <p:blipFill>
          <a:blip r:embed="rId2"/>
          <a:stretch>
            <a:fillRect/>
          </a:stretch>
        </p:blipFill>
        <p:spPr>
          <a:xfrm>
            <a:off x="838200" y="1690688"/>
            <a:ext cx="6245482" cy="4334096"/>
          </a:xfrm>
          <a:prstGeom prst="rect">
            <a:avLst/>
          </a:prstGeom>
        </p:spPr>
      </p:pic>
      <p:sp>
        <p:nvSpPr>
          <p:cNvPr id="5" name="TextBox 4">
            <a:extLst>
              <a:ext uri="{FF2B5EF4-FFF2-40B4-BE49-F238E27FC236}">
                <a16:creationId xmlns:a16="http://schemas.microsoft.com/office/drawing/2014/main" id="{C2D4A00F-C4AB-4866-9AD6-A4B531AA7037}"/>
              </a:ext>
            </a:extLst>
          </p:cNvPr>
          <p:cNvSpPr txBox="1"/>
          <p:nvPr/>
        </p:nvSpPr>
        <p:spPr>
          <a:xfrm>
            <a:off x="6481011" y="1588397"/>
            <a:ext cx="5021178" cy="4538678"/>
          </a:xfrm>
          <a:prstGeom prst="rect">
            <a:avLst/>
          </a:prstGeom>
          <a:noFill/>
        </p:spPr>
        <p:txBody>
          <a:bodyPr wrap="square" rtlCol="0">
            <a:spAutoFit/>
          </a:bodyPr>
          <a:lstStyle/>
          <a:p>
            <a:pPr marL="457200" indent="-457200">
              <a:lnSpc>
                <a:spcPct val="90000"/>
              </a:lnSpc>
              <a:spcBef>
                <a:spcPts val="1000"/>
              </a:spcBef>
              <a:buFont typeface="Arial" panose="020B0604020202020204" pitchFamily="34" charset="0"/>
              <a:buChar char="•"/>
            </a:pPr>
            <a:r>
              <a:rPr lang="en-US" sz="2400" dirty="0"/>
              <a:t>Cluster 1 (Red Color) -&gt; earning high but spending less</a:t>
            </a:r>
          </a:p>
          <a:p>
            <a:pPr marL="457200" indent="-457200">
              <a:lnSpc>
                <a:spcPct val="90000"/>
              </a:lnSpc>
              <a:spcBef>
                <a:spcPts val="1000"/>
              </a:spcBef>
              <a:buFont typeface="Arial" panose="020B0604020202020204" pitchFamily="34" charset="0"/>
              <a:buChar char="•"/>
            </a:pPr>
            <a:r>
              <a:rPr lang="en-US" sz="2400" dirty="0"/>
              <a:t>cluster 2 (Blue Color) -&gt; average in terms of earning and spending </a:t>
            </a:r>
          </a:p>
          <a:p>
            <a:pPr marL="457200" indent="-457200">
              <a:lnSpc>
                <a:spcPct val="90000"/>
              </a:lnSpc>
              <a:spcBef>
                <a:spcPts val="1000"/>
              </a:spcBef>
              <a:buFont typeface="Arial" panose="020B0604020202020204" pitchFamily="34" charset="0"/>
              <a:buChar char="•"/>
            </a:pPr>
            <a:r>
              <a:rPr lang="en-US" sz="2400" dirty="0"/>
              <a:t>cluster 3 (Green Color) -&gt; earning high and spending high [TARGET SET]</a:t>
            </a:r>
          </a:p>
          <a:p>
            <a:pPr marL="457200" indent="-457200">
              <a:lnSpc>
                <a:spcPct val="90000"/>
              </a:lnSpc>
              <a:spcBef>
                <a:spcPts val="1000"/>
              </a:spcBef>
              <a:buFont typeface="Arial" panose="020B0604020202020204" pitchFamily="34" charset="0"/>
              <a:buChar char="•"/>
            </a:pPr>
            <a:r>
              <a:rPr lang="en-US" sz="2400" dirty="0"/>
              <a:t>cluster 4 (Orange Color) -&gt; earning less but spending more</a:t>
            </a:r>
          </a:p>
          <a:p>
            <a:pPr marL="457200" indent="-457200">
              <a:lnSpc>
                <a:spcPct val="90000"/>
              </a:lnSpc>
              <a:spcBef>
                <a:spcPts val="1000"/>
              </a:spcBef>
              <a:buFont typeface="Arial" panose="020B0604020202020204" pitchFamily="34" charset="0"/>
              <a:buChar char="•"/>
            </a:pPr>
            <a:r>
              <a:rPr lang="en-US" sz="2400" dirty="0"/>
              <a:t>Cluster 5 (Pink Color) -&gt; Earning less, spending less</a:t>
            </a:r>
          </a:p>
          <a:p>
            <a:endParaRPr lang="en-US" dirty="0"/>
          </a:p>
        </p:txBody>
      </p:sp>
    </p:spTree>
    <p:extLst>
      <p:ext uri="{BB962C8B-B14F-4D97-AF65-F5344CB8AC3E}">
        <p14:creationId xmlns:p14="http://schemas.microsoft.com/office/powerpoint/2010/main" val="314398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E014-40CC-4EC8-A03D-9926654C8EFD}"/>
              </a:ext>
            </a:extLst>
          </p:cNvPr>
          <p:cNvSpPr>
            <a:spLocks noGrp="1"/>
          </p:cNvSpPr>
          <p:nvPr>
            <p:ph type="title"/>
          </p:nvPr>
        </p:nvSpPr>
        <p:spPr/>
        <p:txBody>
          <a:bodyPr/>
          <a:lstStyle/>
          <a:p>
            <a:r>
              <a:rPr lang="en-US" dirty="0"/>
              <a:t>RFM Analysis</a:t>
            </a:r>
          </a:p>
        </p:txBody>
      </p:sp>
      <p:sp>
        <p:nvSpPr>
          <p:cNvPr id="3" name="Content Placeholder 2">
            <a:extLst>
              <a:ext uri="{FF2B5EF4-FFF2-40B4-BE49-F238E27FC236}">
                <a16:creationId xmlns:a16="http://schemas.microsoft.com/office/drawing/2014/main" id="{839D2AC1-555B-43EE-A0EC-A57ACBF664B0}"/>
              </a:ext>
            </a:extLst>
          </p:cNvPr>
          <p:cNvSpPr>
            <a:spLocks noGrp="1"/>
          </p:cNvSpPr>
          <p:nvPr>
            <p:ph idx="1"/>
          </p:nvPr>
        </p:nvSpPr>
        <p:spPr/>
        <p:txBody>
          <a:bodyPr/>
          <a:lstStyle/>
          <a:p>
            <a:pPr lvl="0"/>
            <a:r>
              <a:rPr lang="en-US" dirty="0"/>
              <a:t>For Recency, Calculate the number of days between present date and date of last purchase each customer.</a:t>
            </a:r>
          </a:p>
          <a:p>
            <a:pPr lvl="0"/>
            <a:r>
              <a:rPr lang="en-US" dirty="0"/>
              <a:t>For Frequency, Calculate the number of orders for each customer.</a:t>
            </a:r>
          </a:p>
          <a:p>
            <a:pPr lvl="0"/>
            <a:r>
              <a:rPr lang="en-US" dirty="0"/>
              <a:t>For Monetary, Calculate sum of purchase price for each customer.</a:t>
            </a:r>
          </a:p>
          <a:p>
            <a:pPr marL="0" indent="0">
              <a:buNone/>
            </a:pPr>
            <a:endParaRPr lang="en-US" dirty="0"/>
          </a:p>
        </p:txBody>
      </p:sp>
      <p:pic>
        <p:nvPicPr>
          <p:cNvPr id="4" name="Picture 3">
            <a:extLst>
              <a:ext uri="{FF2B5EF4-FFF2-40B4-BE49-F238E27FC236}">
                <a16:creationId xmlns:a16="http://schemas.microsoft.com/office/drawing/2014/main" id="{9640DD79-E435-48AB-A1D7-1C7C866970B0}"/>
              </a:ext>
            </a:extLst>
          </p:cNvPr>
          <p:cNvPicPr>
            <a:picLocks noChangeAspect="1"/>
          </p:cNvPicPr>
          <p:nvPr/>
        </p:nvPicPr>
        <p:blipFill>
          <a:blip r:embed="rId2"/>
          <a:stretch>
            <a:fillRect/>
          </a:stretch>
        </p:blipFill>
        <p:spPr>
          <a:xfrm>
            <a:off x="1819710" y="3835054"/>
            <a:ext cx="8135485" cy="2476846"/>
          </a:xfrm>
          <a:prstGeom prst="rect">
            <a:avLst/>
          </a:prstGeom>
        </p:spPr>
      </p:pic>
    </p:spTree>
    <p:extLst>
      <p:ext uri="{BB962C8B-B14F-4D97-AF65-F5344CB8AC3E}">
        <p14:creationId xmlns:p14="http://schemas.microsoft.com/office/powerpoint/2010/main" val="68525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5D24-F287-4A00-AEB5-031848B96A5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278F29-EC6C-4E8D-BB9F-2B15C6FDE77F}"/>
              </a:ext>
            </a:extLst>
          </p:cNvPr>
          <p:cNvSpPr>
            <a:spLocks noGrp="1"/>
          </p:cNvSpPr>
          <p:nvPr>
            <p:ph idx="1"/>
          </p:nvPr>
        </p:nvSpPr>
        <p:spPr/>
        <p:txBody>
          <a:bodyPr/>
          <a:lstStyle/>
          <a:p>
            <a:r>
              <a:rPr lang="en-US" dirty="0"/>
              <a:t>RFM analysis helps managers to identify potential customers to do more profitable business. There is a segment of customer who is the big spender but what if they purchased only once or how recently they purchased? Do they often purchase our product? Also, it helps managers to run an effective promotional campaign for personalized service.</a:t>
            </a:r>
          </a:p>
          <a:p>
            <a:pPr marL="0" indent="0">
              <a:buNone/>
            </a:pPr>
            <a:endParaRPr lang="en-US" dirty="0"/>
          </a:p>
        </p:txBody>
      </p:sp>
    </p:spTree>
    <p:extLst>
      <p:ext uri="{BB962C8B-B14F-4D97-AF65-F5344CB8AC3E}">
        <p14:creationId xmlns:p14="http://schemas.microsoft.com/office/powerpoint/2010/main" val="3418482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4695FE7E0BE34186F1BDE3186C6F8D" ma:contentTypeVersion="13" ma:contentTypeDescription="Create a new document." ma:contentTypeScope="" ma:versionID="1f9983fecdd78dc9ab66edd7017d2e22">
  <xsd:schema xmlns:xsd="http://www.w3.org/2001/XMLSchema" xmlns:xs="http://www.w3.org/2001/XMLSchema" xmlns:p="http://schemas.microsoft.com/office/2006/metadata/properties" xmlns:ns3="932b482f-e446-4ea1-98c6-dba11c9dfba5" xmlns:ns4="87dcf693-dcc7-4b66-ada3-4ece881e9679" targetNamespace="http://schemas.microsoft.com/office/2006/metadata/properties" ma:root="true" ma:fieldsID="8242dbbcc4aabe24a1437f2fc89f7cab" ns3:_="" ns4:_="">
    <xsd:import namespace="932b482f-e446-4ea1-98c6-dba11c9dfba5"/>
    <xsd:import namespace="87dcf693-dcc7-4b66-ada3-4ece881e967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2b482f-e446-4ea1-98c6-dba11c9dfba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dcf693-dcc7-4b66-ada3-4ece881e967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44BF29-2275-426D-A620-0FBBFC8C47E0}">
  <ds:schemaRefs>
    <ds:schemaRef ds:uri="http://schemas.microsoft.com/sharepoint/v3/contenttype/forms"/>
  </ds:schemaRefs>
</ds:datastoreItem>
</file>

<file path=customXml/itemProps2.xml><?xml version="1.0" encoding="utf-8"?>
<ds:datastoreItem xmlns:ds="http://schemas.openxmlformats.org/officeDocument/2006/customXml" ds:itemID="{2F994471-4894-4F81-A3FF-43D8421ED6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2b482f-e446-4ea1-98c6-dba11c9dfba5"/>
    <ds:schemaRef ds:uri="87dcf693-dcc7-4b66-ada3-4ece881e96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337841-7D5E-44D1-9059-3B39F99E592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17</TotalTime>
  <Words>552</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Customer Segmentation</vt:lpstr>
      <vt:lpstr>Introduction</vt:lpstr>
      <vt:lpstr>Datasets: Mall Customer Data</vt:lpstr>
      <vt:lpstr>Datasets: E-commerce Customer Data</vt:lpstr>
      <vt:lpstr>Methodology</vt:lpstr>
      <vt:lpstr>Elbow chart</vt:lpstr>
      <vt:lpstr>Visualizing the clusters and its interpretation</vt:lpstr>
      <vt:lpstr>RFM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Sharma, Ashish</dc:creator>
  <cp:lastModifiedBy>Sharma, Ashish</cp:lastModifiedBy>
  <cp:revision>1</cp:revision>
  <dcterms:created xsi:type="dcterms:W3CDTF">2019-09-19T06:14:41Z</dcterms:created>
  <dcterms:modified xsi:type="dcterms:W3CDTF">2019-09-23T19:37:01Z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0x010100E74695FE7E0BE34186F1BDE3186C6F8D</vt:lpwstr>
  </property>
</Properties>
</file>