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744" r:id="rId5"/>
    <p:sldId id="550144833" r:id="rId6"/>
    <p:sldId id="550144834" r:id="rId7"/>
    <p:sldId id="550144835" r:id="rId8"/>
    <p:sldId id="550144836" r:id="rId9"/>
    <p:sldId id="550144842" r:id="rId10"/>
    <p:sldId id="550144838" r:id="rId11"/>
    <p:sldId id="550144839" r:id="rId12"/>
    <p:sldId id="550144841" r:id="rId13"/>
    <p:sldId id="550144840" r:id="rId14"/>
    <p:sldId id="5501448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7F7"/>
    <a:srgbClr val="C7F1F9"/>
    <a:srgbClr val="CBE4F5"/>
    <a:srgbClr val="9CCCEC"/>
    <a:srgbClr val="62AEE2"/>
    <a:srgbClr val="ABF7E3"/>
    <a:srgbClr val="79BADD"/>
    <a:srgbClr val="356DF0"/>
    <a:srgbClr val="00AFDB"/>
    <a:srgbClr val="00528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8833A-D2AD-4FF7-A188-34C136C22C69}" v="44" dt="2023-10-10T21:00:14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>
        <p:guide orient="horz" pos="7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E9199-5DEF-444D-B249-5E97B90F4391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F1347-60EB-4B2F-B83F-37FB6AE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0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BD2D-969B-457D-BC04-741D7BB4CE59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5E6A8-95E2-4550-ABC5-84288055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0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1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E6A8-95E2-4550-ABC5-842880557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04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P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9DB10-5CBF-4D4C-A5A6-375621B4E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6CCF740-657E-4B9A-9F46-A95F09491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" y="5409999"/>
            <a:ext cx="12192000" cy="1448003"/>
          </a:xfrm>
          <a:custGeom>
            <a:avLst/>
            <a:gdLst>
              <a:gd name="connsiteX0" fmla="*/ 9601200 w 9601200"/>
              <a:gd name="connsiteY0" fmla="*/ 0 h 1496270"/>
              <a:gd name="connsiteX1" fmla="*/ 9601200 w 9601200"/>
              <a:gd name="connsiteY1" fmla="*/ 1496270 h 1496270"/>
              <a:gd name="connsiteX2" fmla="*/ 0 w 9601200"/>
              <a:gd name="connsiteY2" fmla="*/ 1496270 h 1496270"/>
              <a:gd name="connsiteX3" fmla="*/ 0 w 9601200"/>
              <a:gd name="connsiteY3" fmla="*/ 846294 h 1496270"/>
              <a:gd name="connsiteX4" fmla="*/ 9601200 w 9601200"/>
              <a:gd name="connsiteY4" fmla="*/ 0 h 149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1200" h="1496270">
                <a:moveTo>
                  <a:pt x="9601200" y="0"/>
                </a:moveTo>
                <a:lnTo>
                  <a:pt x="9601200" y="1496270"/>
                </a:lnTo>
                <a:lnTo>
                  <a:pt x="0" y="1496270"/>
                </a:lnTo>
                <a:lnTo>
                  <a:pt x="0" y="846294"/>
                </a:lnTo>
                <a:lnTo>
                  <a:pt x="960120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7569" tIns="43016" rIns="87569" bIns="4301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1548" err="1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89C382-2126-45DC-A5A8-1129F23A9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172195" y="6455242"/>
            <a:ext cx="7882114" cy="343270"/>
            <a:chOff x="1891614" y="6455242"/>
            <a:chExt cx="7882114" cy="343270"/>
          </a:xfrm>
        </p:grpSpPr>
        <p:sp>
          <p:nvSpPr>
            <p:cNvPr id="9" name="Rectangle 60">
              <a:extLst>
                <a:ext uri="{FF2B5EF4-FFF2-40B4-BE49-F238E27FC236}">
                  <a16:creationId xmlns:a16="http://schemas.microsoft.com/office/drawing/2014/main" id="{AB5A352B-F2C0-43F5-A856-5F4F614F8D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1614" y="6455242"/>
              <a:ext cx="2603522" cy="3072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2569" tIns="45472" rIns="92569" bIns="45472">
              <a:spAutoFit/>
            </a:bodyPr>
            <a:lstStyle/>
            <a:p>
              <a:pPr defTabSz="935561"/>
              <a:r>
                <a:rPr lang="en-US" sz="1100" b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www.</a:t>
              </a:r>
              <a:r>
                <a:rPr lang="en-US" sz="1400" b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cartesian</a:t>
              </a:r>
              <a:r>
                <a:rPr lang="en-US" sz="1100" b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.com</a:t>
              </a:r>
              <a:endParaRPr lang="en-US" sz="1050" b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59">
              <a:extLst>
                <a:ext uri="{FF2B5EF4-FFF2-40B4-BE49-F238E27FC236}">
                  <a16:creationId xmlns:a16="http://schemas.microsoft.com/office/drawing/2014/main" id="{7979B939-7BBC-4E56-8FF2-7724683CE4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09797" y="6460459"/>
              <a:ext cx="6463931" cy="3380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2569" tIns="45472" rIns="92569" bIns="45472">
              <a:spAutoFit/>
            </a:bodyPr>
            <a:lstStyle/>
            <a:p>
              <a:pPr defTabSz="935561"/>
              <a:r>
                <a:rPr lang="en-US" sz="800" b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Confidential and Proprietary — Copyright © 2023 Cartesian, Inc. All rights reserved. No part of this publication may be reproduced, stored in a retrieval system, or transmitted in any form or means (electronic, mechanical, photocopy, recording or otherwise) without the permission of Cartesian, Inc.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01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24C11AB-529E-957E-2EF0-8DF935467180}"/>
              </a:ext>
            </a:extLst>
          </p:cNvPr>
          <p:cNvSpPr/>
          <p:nvPr userDrawn="1"/>
        </p:nvSpPr>
        <p:spPr bwMode="auto">
          <a:xfrm>
            <a:off x="1" y="1"/>
            <a:ext cx="4410074" cy="6858000"/>
          </a:xfrm>
          <a:prstGeom prst="homePlate">
            <a:avLst>
              <a:gd name="adj" fmla="val 17640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09738" y="6577417"/>
            <a:ext cx="1172526" cy="261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569" tIns="45472" rIns="92569" bIns="45472">
            <a:spAutoFit/>
          </a:bodyPr>
          <a:lstStyle/>
          <a:p>
            <a:pPr algn="ctr" defTabSz="935561" eaLnBrk="0" hangingPunct="0">
              <a:defRPr/>
            </a:pPr>
            <a:fld id="{210192FD-FA45-4C36-A8B1-480C97DC1883}" type="slidenum">
              <a:rPr lang="en-US" sz="1100" b="0">
                <a:solidFill>
                  <a:srgbClr val="005288"/>
                </a:solidFill>
                <a:latin typeface="Calibri" pitchFamily="34" charset="0"/>
                <a:cs typeface="Calibri" pitchFamily="34" charset="0"/>
              </a:rPr>
              <a:pPr algn="ctr" defTabSz="935561" eaLnBrk="0" hangingPunct="0">
                <a:defRPr/>
              </a:pPr>
              <a:t>‹#›</a:t>
            </a:fld>
            <a:endParaRPr lang="en-US" sz="1100" b="0">
              <a:solidFill>
                <a:srgbClr val="00528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19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9BA749-BB45-4AEB-8BF5-C90E5251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292147" y="6494622"/>
            <a:ext cx="1770023" cy="284798"/>
            <a:chOff x="2852617" y="404722"/>
            <a:chExt cx="6551233" cy="1054100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8175121-2C8D-46A7-A585-AFB444EB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927" y="541755"/>
              <a:ext cx="740506" cy="671990"/>
            </a:xfrm>
            <a:custGeom>
              <a:avLst/>
              <a:gdLst>
                <a:gd name="T0" fmla="*/ 298 w 387"/>
                <a:gd name="T1" fmla="*/ 342 h 351"/>
                <a:gd name="T2" fmla="*/ 275 w 387"/>
                <a:gd name="T3" fmla="*/ 345 h 351"/>
                <a:gd name="T4" fmla="*/ 243 w 387"/>
                <a:gd name="T5" fmla="*/ 348 h 351"/>
                <a:gd name="T6" fmla="*/ 208 w 387"/>
                <a:gd name="T7" fmla="*/ 350 h 351"/>
                <a:gd name="T8" fmla="*/ 174 w 387"/>
                <a:gd name="T9" fmla="*/ 351 h 351"/>
                <a:gd name="T10" fmla="*/ 92 w 387"/>
                <a:gd name="T11" fmla="*/ 344 h 351"/>
                <a:gd name="T12" fmla="*/ 34 w 387"/>
                <a:gd name="T13" fmla="*/ 319 h 351"/>
                <a:gd name="T14" fmla="*/ 5 w 387"/>
                <a:gd name="T15" fmla="*/ 272 h 351"/>
                <a:gd name="T16" fmla="*/ 10 w 387"/>
                <a:gd name="T17" fmla="*/ 198 h 351"/>
                <a:gd name="T18" fmla="*/ 22 w 387"/>
                <a:gd name="T19" fmla="*/ 153 h 351"/>
                <a:gd name="T20" fmla="*/ 57 w 387"/>
                <a:gd name="T21" fmla="*/ 78 h 351"/>
                <a:gd name="T22" fmla="*/ 111 w 387"/>
                <a:gd name="T23" fmla="*/ 31 h 351"/>
                <a:gd name="T24" fmla="*/ 182 w 387"/>
                <a:gd name="T25" fmla="*/ 7 h 351"/>
                <a:gd name="T26" fmla="*/ 268 w 387"/>
                <a:gd name="T27" fmla="*/ 0 h 351"/>
                <a:gd name="T28" fmla="*/ 302 w 387"/>
                <a:gd name="T29" fmla="*/ 1 h 351"/>
                <a:gd name="T30" fmla="*/ 335 w 387"/>
                <a:gd name="T31" fmla="*/ 3 h 351"/>
                <a:gd name="T32" fmla="*/ 365 w 387"/>
                <a:gd name="T33" fmla="*/ 6 h 351"/>
                <a:gd name="T34" fmla="*/ 387 w 387"/>
                <a:gd name="T35" fmla="*/ 9 h 351"/>
                <a:gd name="T36" fmla="*/ 373 w 387"/>
                <a:gd name="T37" fmla="*/ 59 h 351"/>
                <a:gd name="T38" fmla="*/ 348 w 387"/>
                <a:gd name="T39" fmla="*/ 58 h 351"/>
                <a:gd name="T40" fmla="*/ 319 w 387"/>
                <a:gd name="T41" fmla="*/ 56 h 351"/>
                <a:gd name="T42" fmla="*/ 289 w 387"/>
                <a:gd name="T43" fmla="*/ 55 h 351"/>
                <a:gd name="T44" fmla="*/ 259 w 387"/>
                <a:gd name="T45" fmla="*/ 55 h 351"/>
                <a:gd name="T46" fmla="*/ 205 w 387"/>
                <a:gd name="T47" fmla="*/ 59 h 351"/>
                <a:gd name="T48" fmla="*/ 163 w 387"/>
                <a:gd name="T49" fmla="*/ 75 h 351"/>
                <a:gd name="T50" fmla="*/ 133 w 387"/>
                <a:gd name="T51" fmla="*/ 105 h 351"/>
                <a:gd name="T52" fmla="*/ 113 w 387"/>
                <a:gd name="T53" fmla="*/ 153 h 351"/>
                <a:gd name="T54" fmla="*/ 101 w 387"/>
                <a:gd name="T55" fmla="*/ 198 h 351"/>
                <a:gd name="T56" fmla="*/ 95 w 387"/>
                <a:gd name="T57" fmla="*/ 245 h 351"/>
                <a:gd name="T58" fmla="*/ 110 w 387"/>
                <a:gd name="T59" fmla="*/ 275 h 351"/>
                <a:gd name="T60" fmla="*/ 143 w 387"/>
                <a:gd name="T61" fmla="*/ 291 h 351"/>
                <a:gd name="T62" fmla="*/ 195 w 387"/>
                <a:gd name="T63" fmla="*/ 295 h 351"/>
                <a:gd name="T64" fmla="*/ 224 w 387"/>
                <a:gd name="T65" fmla="*/ 295 h 351"/>
                <a:gd name="T66" fmla="*/ 255 w 387"/>
                <a:gd name="T67" fmla="*/ 294 h 351"/>
                <a:gd name="T68" fmla="*/ 285 w 387"/>
                <a:gd name="T69" fmla="*/ 293 h 351"/>
                <a:gd name="T70" fmla="*/ 311 w 387"/>
                <a:gd name="T71" fmla="*/ 291 h 351"/>
                <a:gd name="T72" fmla="*/ 298 w 387"/>
                <a:gd name="T73" fmla="*/ 34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51">
                  <a:moveTo>
                    <a:pt x="298" y="342"/>
                  </a:moveTo>
                  <a:cubicBezTo>
                    <a:pt x="292" y="343"/>
                    <a:pt x="284" y="344"/>
                    <a:pt x="275" y="345"/>
                  </a:cubicBezTo>
                  <a:cubicBezTo>
                    <a:pt x="265" y="346"/>
                    <a:pt x="254" y="347"/>
                    <a:pt x="243" y="348"/>
                  </a:cubicBezTo>
                  <a:cubicBezTo>
                    <a:pt x="232" y="348"/>
                    <a:pt x="220" y="349"/>
                    <a:pt x="208" y="350"/>
                  </a:cubicBezTo>
                  <a:cubicBezTo>
                    <a:pt x="196" y="350"/>
                    <a:pt x="185" y="351"/>
                    <a:pt x="174" y="351"/>
                  </a:cubicBezTo>
                  <a:cubicBezTo>
                    <a:pt x="143" y="351"/>
                    <a:pt x="116" y="348"/>
                    <a:pt x="92" y="344"/>
                  </a:cubicBezTo>
                  <a:cubicBezTo>
                    <a:pt x="68" y="339"/>
                    <a:pt x="49" y="331"/>
                    <a:pt x="34" y="319"/>
                  </a:cubicBezTo>
                  <a:cubicBezTo>
                    <a:pt x="19" y="308"/>
                    <a:pt x="9" y="292"/>
                    <a:pt x="5" y="272"/>
                  </a:cubicBezTo>
                  <a:cubicBezTo>
                    <a:pt x="0" y="252"/>
                    <a:pt x="2" y="228"/>
                    <a:pt x="10" y="198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30" y="123"/>
                    <a:pt x="42" y="98"/>
                    <a:pt x="57" y="78"/>
                  </a:cubicBezTo>
                  <a:cubicBezTo>
                    <a:pt x="72" y="58"/>
                    <a:pt x="90" y="43"/>
                    <a:pt x="111" y="31"/>
                  </a:cubicBezTo>
                  <a:cubicBezTo>
                    <a:pt x="132" y="19"/>
                    <a:pt x="156" y="11"/>
                    <a:pt x="182" y="7"/>
                  </a:cubicBezTo>
                  <a:cubicBezTo>
                    <a:pt x="209" y="2"/>
                    <a:pt x="237" y="0"/>
                    <a:pt x="268" y="0"/>
                  </a:cubicBezTo>
                  <a:cubicBezTo>
                    <a:pt x="279" y="0"/>
                    <a:pt x="290" y="0"/>
                    <a:pt x="302" y="1"/>
                  </a:cubicBezTo>
                  <a:cubicBezTo>
                    <a:pt x="313" y="1"/>
                    <a:pt x="324" y="2"/>
                    <a:pt x="335" y="3"/>
                  </a:cubicBezTo>
                  <a:cubicBezTo>
                    <a:pt x="346" y="4"/>
                    <a:pt x="356" y="5"/>
                    <a:pt x="365" y="6"/>
                  </a:cubicBezTo>
                  <a:cubicBezTo>
                    <a:pt x="374" y="7"/>
                    <a:pt x="382" y="8"/>
                    <a:pt x="387" y="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66" y="59"/>
                    <a:pt x="357" y="58"/>
                    <a:pt x="348" y="58"/>
                  </a:cubicBezTo>
                  <a:cubicBezTo>
                    <a:pt x="338" y="57"/>
                    <a:pt x="329" y="57"/>
                    <a:pt x="319" y="56"/>
                  </a:cubicBezTo>
                  <a:cubicBezTo>
                    <a:pt x="309" y="56"/>
                    <a:pt x="299" y="56"/>
                    <a:pt x="289" y="55"/>
                  </a:cubicBezTo>
                  <a:cubicBezTo>
                    <a:pt x="278" y="55"/>
                    <a:pt x="269" y="55"/>
                    <a:pt x="259" y="55"/>
                  </a:cubicBezTo>
                  <a:cubicBezTo>
                    <a:pt x="239" y="55"/>
                    <a:pt x="221" y="56"/>
                    <a:pt x="205" y="59"/>
                  </a:cubicBezTo>
                  <a:cubicBezTo>
                    <a:pt x="189" y="62"/>
                    <a:pt x="175" y="67"/>
                    <a:pt x="163" y="75"/>
                  </a:cubicBezTo>
                  <a:cubicBezTo>
                    <a:pt x="151" y="82"/>
                    <a:pt x="141" y="92"/>
                    <a:pt x="133" y="105"/>
                  </a:cubicBezTo>
                  <a:cubicBezTo>
                    <a:pt x="125" y="117"/>
                    <a:pt x="118" y="133"/>
                    <a:pt x="113" y="153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95" y="217"/>
                    <a:pt x="94" y="233"/>
                    <a:pt x="95" y="245"/>
                  </a:cubicBezTo>
                  <a:cubicBezTo>
                    <a:pt x="97" y="258"/>
                    <a:pt x="102" y="268"/>
                    <a:pt x="110" y="275"/>
                  </a:cubicBezTo>
                  <a:cubicBezTo>
                    <a:pt x="118" y="283"/>
                    <a:pt x="129" y="288"/>
                    <a:pt x="143" y="291"/>
                  </a:cubicBezTo>
                  <a:cubicBezTo>
                    <a:pt x="157" y="294"/>
                    <a:pt x="175" y="295"/>
                    <a:pt x="195" y="295"/>
                  </a:cubicBezTo>
                  <a:cubicBezTo>
                    <a:pt x="204" y="295"/>
                    <a:pt x="214" y="295"/>
                    <a:pt x="224" y="295"/>
                  </a:cubicBezTo>
                  <a:cubicBezTo>
                    <a:pt x="235" y="295"/>
                    <a:pt x="245" y="294"/>
                    <a:pt x="255" y="294"/>
                  </a:cubicBezTo>
                  <a:cubicBezTo>
                    <a:pt x="265" y="294"/>
                    <a:pt x="275" y="293"/>
                    <a:pt x="285" y="293"/>
                  </a:cubicBezTo>
                  <a:cubicBezTo>
                    <a:pt x="294" y="292"/>
                    <a:pt x="303" y="292"/>
                    <a:pt x="311" y="291"/>
                  </a:cubicBezTo>
                  <a:lnTo>
                    <a:pt x="298" y="34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DC50FAE4-E48A-4C93-B242-B0A94A378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8846" y="644531"/>
              <a:ext cx="677260" cy="534957"/>
            </a:xfrm>
            <a:custGeom>
              <a:avLst/>
              <a:gdLst>
                <a:gd name="T0" fmla="*/ 220 w 355"/>
                <a:gd name="T1" fmla="*/ 273 h 280"/>
                <a:gd name="T2" fmla="*/ 225 w 355"/>
                <a:gd name="T3" fmla="*/ 255 h 280"/>
                <a:gd name="T4" fmla="*/ 201 w 355"/>
                <a:gd name="T5" fmla="*/ 264 h 280"/>
                <a:gd name="T6" fmla="*/ 172 w 355"/>
                <a:gd name="T7" fmla="*/ 272 h 280"/>
                <a:gd name="T8" fmla="*/ 137 w 355"/>
                <a:gd name="T9" fmla="*/ 278 h 280"/>
                <a:gd name="T10" fmla="*/ 98 w 355"/>
                <a:gd name="T11" fmla="*/ 280 h 280"/>
                <a:gd name="T12" fmla="*/ 21 w 355"/>
                <a:gd name="T13" fmla="*/ 261 h 280"/>
                <a:gd name="T14" fmla="*/ 7 w 355"/>
                <a:gd name="T15" fmla="*/ 204 h 280"/>
                <a:gd name="T16" fmla="*/ 10 w 355"/>
                <a:gd name="T17" fmla="*/ 194 h 280"/>
                <a:gd name="T18" fmla="*/ 34 w 355"/>
                <a:gd name="T19" fmla="*/ 152 h 280"/>
                <a:gd name="T20" fmla="*/ 77 w 355"/>
                <a:gd name="T21" fmla="*/ 127 h 280"/>
                <a:gd name="T22" fmla="*/ 137 w 355"/>
                <a:gd name="T23" fmla="*/ 116 h 280"/>
                <a:gd name="T24" fmla="*/ 211 w 355"/>
                <a:gd name="T25" fmla="*/ 114 h 280"/>
                <a:gd name="T26" fmla="*/ 256 w 355"/>
                <a:gd name="T27" fmla="*/ 114 h 280"/>
                <a:gd name="T28" fmla="*/ 260 w 355"/>
                <a:gd name="T29" fmla="*/ 97 h 280"/>
                <a:gd name="T30" fmla="*/ 264 w 355"/>
                <a:gd name="T31" fmla="*/ 74 h 280"/>
                <a:gd name="T32" fmla="*/ 256 w 355"/>
                <a:gd name="T33" fmla="*/ 60 h 280"/>
                <a:gd name="T34" fmla="*/ 234 w 355"/>
                <a:gd name="T35" fmla="*/ 54 h 280"/>
                <a:gd name="T36" fmla="*/ 194 w 355"/>
                <a:gd name="T37" fmla="*/ 52 h 280"/>
                <a:gd name="T38" fmla="*/ 135 w 355"/>
                <a:gd name="T39" fmla="*/ 53 h 280"/>
                <a:gd name="T40" fmla="*/ 73 w 355"/>
                <a:gd name="T41" fmla="*/ 57 h 280"/>
                <a:gd name="T42" fmla="*/ 84 w 355"/>
                <a:gd name="T43" fmla="*/ 15 h 280"/>
                <a:gd name="T44" fmla="*/ 104 w 355"/>
                <a:gd name="T45" fmla="*/ 11 h 280"/>
                <a:gd name="T46" fmla="*/ 137 w 355"/>
                <a:gd name="T47" fmla="*/ 6 h 280"/>
                <a:gd name="T48" fmla="*/ 177 w 355"/>
                <a:gd name="T49" fmla="*/ 2 h 280"/>
                <a:gd name="T50" fmla="*/ 222 w 355"/>
                <a:gd name="T51" fmla="*/ 0 h 280"/>
                <a:gd name="T52" fmla="*/ 296 w 355"/>
                <a:gd name="T53" fmla="*/ 6 h 280"/>
                <a:gd name="T54" fmla="*/ 338 w 355"/>
                <a:gd name="T55" fmla="*/ 23 h 280"/>
                <a:gd name="T56" fmla="*/ 354 w 355"/>
                <a:gd name="T57" fmla="*/ 53 h 280"/>
                <a:gd name="T58" fmla="*/ 349 w 355"/>
                <a:gd name="T59" fmla="*/ 97 h 280"/>
                <a:gd name="T60" fmla="*/ 302 w 355"/>
                <a:gd name="T61" fmla="*/ 273 h 280"/>
                <a:gd name="T62" fmla="*/ 220 w 355"/>
                <a:gd name="T63" fmla="*/ 273 h 280"/>
                <a:gd name="T64" fmla="*/ 248 w 355"/>
                <a:gd name="T65" fmla="*/ 152 h 280"/>
                <a:gd name="T66" fmla="*/ 200 w 355"/>
                <a:gd name="T67" fmla="*/ 152 h 280"/>
                <a:gd name="T68" fmla="*/ 158 w 355"/>
                <a:gd name="T69" fmla="*/ 153 h 280"/>
                <a:gd name="T70" fmla="*/ 127 w 355"/>
                <a:gd name="T71" fmla="*/ 159 h 280"/>
                <a:gd name="T72" fmla="*/ 107 w 355"/>
                <a:gd name="T73" fmla="*/ 171 h 280"/>
                <a:gd name="T74" fmla="*/ 97 w 355"/>
                <a:gd name="T75" fmla="*/ 192 h 280"/>
                <a:gd name="T76" fmla="*/ 94 w 355"/>
                <a:gd name="T77" fmla="*/ 203 h 280"/>
                <a:gd name="T78" fmla="*/ 93 w 355"/>
                <a:gd name="T79" fmla="*/ 219 h 280"/>
                <a:gd name="T80" fmla="*/ 102 w 355"/>
                <a:gd name="T81" fmla="*/ 228 h 280"/>
                <a:gd name="T82" fmla="*/ 117 w 355"/>
                <a:gd name="T83" fmla="*/ 233 h 280"/>
                <a:gd name="T84" fmla="*/ 139 w 355"/>
                <a:gd name="T85" fmla="*/ 235 h 280"/>
                <a:gd name="T86" fmla="*/ 166 w 355"/>
                <a:gd name="T87" fmla="*/ 233 h 280"/>
                <a:gd name="T88" fmla="*/ 192 w 355"/>
                <a:gd name="T89" fmla="*/ 229 h 280"/>
                <a:gd name="T90" fmla="*/ 214 w 355"/>
                <a:gd name="T91" fmla="*/ 223 h 280"/>
                <a:gd name="T92" fmla="*/ 230 w 355"/>
                <a:gd name="T93" fmla="*/ 218 h 280"/>
                <a:gd name="T94" fmla="*/ 248 w 355"/>
                <a:gd name="T95" fmla="*/ 15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280">
                  <a:moveTo>
                    <a:pt x="220" y="273"/>
                  </a:moveTo>
                  <a:cubicBezTo>
                    <a:pt x="225" y="255"/>
                    <a:pt x="225" y="255"/>
                    <a:pt x="225" y="255"/>
                  </a:cubicBezTo>
                  <a:cubicBezTo>
                    <a:pt x="218" y="258"/>
                    <a:pt x="210" y="261"/>
                    <a:pt x="201" y="264"/>
                  </a:cubicBezTo>
                  <a:cubicBezTo>
                    <a:pt x="192" y="267"/>
                    <a:pt x="182" y="269"/>
                    <a:pt x="172" y="272"/>
                  </a:cubicBezTo>
                  <a:cubicBezTo>
                    <a:pt x="161" y="274"/>
                    <a:pt x="149" y="276"/>
                    <a:pt x="137" y="278"/>
                  </a:cubicBezTo>
                  <a:cubicBezTo>
                    <a:pt x="124" y="279"/>
                    <a:pt x="111" y="280"/>
                    <a:pt x="98" y="280"/>
                  </a:cubicBezTo>
                  <a:cubicBezTo>
                    <a:pt x="63" y="280"/>
                    <a:pt x="37" y="274"/>
                    <a:pt x="21" y="261"/>
                  </a:cubicBezTo>
                  <a:cubicBezTo>
                    <a:pt x="5" y="249"/>
                    <a:pt x="0" y="230"/>
                    <a:pt x="7" y="20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5" y="176"/>
                    <a:pt x="23" y="162"/>
                    <a:pt x="34" y="152"/>
                  </a:cubicBezTo>
                  <a:cubicBezTo>
                    <a:pt x="46" y="141"/>
                    <a:pt x="60" y="133"/>
                    <a:pt x="77" y="127"/>
                  </a:cubicBezTo>
                  <a:cubicBezTo>
                    <a:pt x="95" y="122"/>
                    <a:pt x="115" y="118"/>
                    <a:pt x="137" y="116"/>
                  </a:cubicBezTo>
                  <a:cubicBezTo>
                    <a:pt x="159" y="115"/>
                    <a:pt x="184" y="114"/>
                    <a:pt x="211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3" y="88"/>
                    <a:pt x="264" y="80"/>
                    <a:pt x="264" y="74"/>
                  </a:cubicBezTo>
                  <a:cubicBezTo>
                    <a:pt x="263" y="68"/>
                    <a:pt x="261" y="64"/>
                    <a:pt x="256" y="60"/>
                  </a:cubicBezTo>
                  <a:cubicBezTo>
                    <a:pt x="251" y="57"/>
                    <a:pt x="244" y="55"/>
                    <a:pt x="234" y="54"/>
                  </a:cubicBezTo>
                  <a:cubicBezTo>
                    <a:pt x="224" y="53"/>
                    <a:pt x="210" y="52"/>
                    <a:pt x="194" y="52"/>
                  </a:cubicBezTo>
                  <a:cubicBezTo>
                    <a:pt x="175" y="52"/>
                    <a:pt x="155" y="53"/>
                    <a:pt x="135" y="53"/>
                  </a:cubicBezTo>
                  <a:cubicBezTo>
                    <a:pt x="115" y="54"/>
                    <a:pt x="94" y="55"/>
                    <a:pt x="73" y="5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8" y="14"/>
                    <a:pt x="95" y="13"/>
                    <a:pt x="104" y="11"/>
                  </a:cubicBezTo>
                  <a:cubicBezTo>
                    <a:pt x="114" y="9"/>
                    <a:pt x="124" y="8"/>
                    <a:pt x="137" y="6"/>
                  </a:cubicBezTo>
                  <a:cubicBezTo>
                    <a:pt x="149" y="4"/>
                    <a:pt x="163" y="3"/>
                    <a:pt x="177" y="2"/>
                  </a:cubicBezTo>
                  <a:cubicBezTo>
                    <a:pt x="192" y="1"/>
                    <a:pt x="207" y="0"/>
                    <a:pt x="222" y="0"/>
                  </a:cubicBezTo>
                  <a:cubicBezTo>
                    <a:pt x="253" y="0"/>
                    <a:pt x="277" y="2"/>
                    <a:pt x="296" y="6"/>
                  </a:cubicBezTo>
                  <a:cubicBezTo>
                    <a:pt x="315" y="10"/>
                    <a:pt x="329" y="15"/>
                    <a:pt x="338" y="23"/>
                  </a:cubicBezTo>
                  <a:cubicBezTo>
                    <a:pt x="347" y="31"/>
                    <a:pt x="353" y="41"/>
                    <a:pt x="354" y="53"/>
                  </a:cubicBezTo>
                  <a:cubicBezTo>
                    <a:pt x="355" y="66"/>
                    <a:pt x="354" y="80"/>
                    <a:pt x="349" y="97"/>
                  </a:cubicBezTo>
                  <a:cubicBezTo>
                    <a:pt x="302" y="273"/>
                    <a:pt x="302" y="273"/>
                    <a:pt x="302" y="273"/>
                  </a:cubicBezTo>
                  <a:lnTo>
                    <a:pt x="220" y="273"/>
                  </a:lnTo>
                  <a:close/>
                  <a:moveTo>
                    <a:pt x="248" y="152"/>
                  </a:moveTo>
                  <a:cubicBezTo>
                    <a:pt x="200" y="152"/>
                    <a:pt x="200" y="152"/>
                    <a:pt x="200" y="152"/>
                  </a:cubicBezTo>
                  <a:cubicBezTo>
                    <a:pt x="184" y="152"/>
                    <a:pt x="170" y="153"/>
                    <a:pt x="158" y="153"/>
                  </a:cubicBezTo>
                  <a:cubicBezTo>
                    <a:pt x="146" y="154"/>
                    <a:pt x="136" y="156"/>
                    <a:pt x="127" y="159"/>
                  </a:cubicBezTo>
                  <a:cubicBezTo>
                    <a:pt x="119" y="162"/>
                    <a:pt x="112" y="166"/>
                    <a:pt x="107" y="171"/>
                  </a:cubicBezTo>
                  <a:cubicBezTo>
                    <a:pt x="103" y="176"/>
                    <a:pt x="99" y="183"/>
                    <a:pt x="97" y="192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92" y="210"/>
                    <a:pt x="92" y="215"/>
                    <a:pt x="93" y="219"/>
                  </a:cubicBezTo>
                  <a:cubicBezTo>
                    <a:pt x="95" y="223"/>
                    <a:pt x="98" y="226"/>
                    <a:pt x="102" y="228"/>
                  </a:cubicBezTo>
                  <a:cubicBezTo>
                    <a:pt x="106" y="231"/>
                    <a:pt x="111" y="232"/>
                    <a:pt x="117" y="233"/>
                  </a:cubicBezTo>
                  <a:cubicBezTo>
                    <a:pt x="124" y="234"/>
                    <a:pt x="131" y="235"/>
                    <a:pt x="139" y="235"/>
                  </a:cubicBezTo>
                  <a:cubicBezTo>
                    <a:pt x="148" y="235"/>
                    <a:pt x="157" y="234"/>
                    <a:pt x="166" y="233"/>
                  </a:cubicBezTo>
                  <a:cubicBezTo>
                    <a:pt x="175" y="232"/>
                    <a:pt x="184" y="230"/>
                    <a:pt x="192" y="229"/>
                  </a:cubicBezTo>
                  <a:cubicBezTo>
                    <a:pt x="200" y="227"/>
                    <a:pt x="208" y="225"/>
                    <a:pt x="214" y="223"/>
                  </a:cubicBezTo>
                  <a:cubicBezTo>
                    <a:pt x="221" y="221"/>
                    <a:pt x="226" y="220"/>
                    <a:pt x="230" y="218"/>
                  </a:cubicBezTo>
                  <a:lnTo>
                    <a:pt x="248" y="15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42E88A31-B462-446C-B671-31887015D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118" y="644531"/>
              <a:ext cx="545498" cy="521780"/>
            </a:xfrm>
            <a:custGeom>
              <a:avLst/>
              <a:gdLst>
                <a:gd name="T0" fmla="*/ 0 w 286"/>
                <a:gd name="T1" fmla="*/ 273 h 273"/>
                <a:gd name="T2" fmla="*/ 71 w 286"/>
                <a:gd name="T3" fmla="*/ 7 h 273"/>
                <a:gd name="T4" fmla="*/ 155 w 286"/>
                <a:gd name="T5" fmla="*/ 7 h 273"/>
                <a:gd name="T6" fmla="*/ 149 w 286"/>
                <a:gd name="T7" fmla="*/ 29 h 273"/>
                <a:gd name="T8" fmla="*/ 182 w 286"/>
                <a:gd name="T9" fmla="*/ 15 h 273"/>
                <a:gd name="T10" fmla="*/ 216 w 286"/>
                <a:gd name="T11" fmla="*/ 6 h 273"/>
                <a:gd name="T12" fmla="*/ 251 w 286"/>
                <a:gd name="T13" fmla="*/ 2 h 273"/>
                <a:gd name="T14" fmla="*/ 286 w 286"/>
                <a:gd name="T15" fmla="*/ 0 h 273"/>
                <a:gd name="T16" fmla="*/ 271 w 286"/>
                <a:gd name="T17" fmla="*/ 58 h 273"/>
                <a:gd name="T18" fmla="*/ 236 w 286"/>
                <a:gd name="T19" fmla="*/ 59 h 273"/>
                <a:gd name="T20" fmla="*/ 201 w 286"/>
                <a:gd name="T21" fmla="*/ 62 h 273"/>
                <a:gd name="T22" fmla="*/ 168 w 286"/>
                <a:gd name="T23" fmla="*/ 67 h 273"/>
                <a:gd name="T24" fmla="*/ 141 w 286"/>
                <a:gd name="T25" fmla="*/ 74 h 273"/>
                <a:gd name="T26" fmla="*/ 88 w 286"/>
                <a:gd name="T27" fmla="*/ 273 h 273"/>
                <a:gd name="T28" fmla="*/ 0 w 286"/>
                <a:gd name="T2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73">
                  <a:moveTo>
                    <a:pt x="0" y="273"/>
                  </a:moveTo>
                  <a:cubicBezTo>
                    <a:pt x="71" y="7"/>
                    <a:pt x="71" y="7"/>
                    <a:pt x="71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60" y="23"/>
                    <a:pt x="170" y="19"/>
                    <a:pt x="182" y="15"/>
                  </a:cubicBezTo>
                  <a:cubicBezTo>
                    <a:pt x="193" y="11"/>
                    <a:pt x="204" y="9"/>
                    <a:pt x="216" y="6"/>
                  </a:cubicBezTo>
                  <a:cubicBezTo>
                    <a:pt x="227" y="4"/>
                    <a:pt x="239" y="3"/>
                    <a:pt x="251" y="2"/>
                  </a:cubicBezTo>
                  <a:cubicBezTo>
                    <a:pt x="263" y="1"/>
                    <a:pt x="275" y="0"/>
                    <a:pt x="286" y="0"/>
                  </a:cubicBezTo>
                  <a:cubicBezTo>
                    <a:pt x="271" y="58"/>
                    <a:pt x="271" y="58"/>
                    <a:pt x="271" y="58"/>
                  </a:cubicBezTo>
                  <a:cubicBezTo>
                    <a:pt x="259" y="58"/>
                    <a:pt x="248" y="58"/>
                    <a:pt x="236" y="59"/>
                  </a:cubicBezTo>
                  <a:cubicBezTo>
                    <a:pt x="224" y="60"/>
                    <a:pt x="212" y="61"/>
                    <a:pt x="201" y="62"/>
                  </a:cubicBezTo>
                  <a:cubicBezTo>
                    <a:pt x="189" y="64"/>
                    <a:pt x="179" y="65"/>
                    <a:pt x="168" y="67"/>
                  </a:cubicBezTo>
                  <a:cubicBezTo>
                    <a:pt x="158" y="69"/>
                    <a:pt x="149" y="71"/>
                    <a:pt x="141" y="74"/>
                  </a:cubicBezTo>
                  <a:cubicBezTo>
                    <a:pt x="88" y="273"/>
                    <a:pt x="88" y="273"/>
                    <a:pt x="88" y="273"/>
                  </a:cubicBezTo>
                  <a:lnTo>
                    <a:pt x="0" y="27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C66FC68E-F277-4641-B0A9-17A82E8D3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425" y="531214"/>
              <a:ext cx="505968" cy="648272"/>
            </a:xfrm>
            <a:custGeom>
              <a:avLst/>
              <a:gdLst>
                <a:gd name="T0" fmla="*/ 193 w 264"/>
                <a:gd name="T1" fmla="*/ 332 h 340"/>
                <a:gd name="T2" fmla="*/ 181 w 264"/>
                <a:gd name="T3" fmla="*/ 334 h 340"/>
                <a:gd name="T4" fmla="*/ 162 w 264"/>
                <a:gd name="T5" fmla="*/ 337 h 340"/>
                <a:gd name="T6" fmla="*/ 139 w 264"/>
                <a:gd name="T7" fmla="*/ 339 h 340"/>
                <a:gd name="T8" fmla="*/ 114 w 264"/>
                <a:gd name="T9" fmla="*/ 340 h 340"/>
                <a:gd name="T10" fmla="*/ 67 w 264"/>
                <a:gd name="T11" fmla="*/ 336 h 340"/>
                <a:gd name="T12" fmla="*/ 38 w 264"/>
                <a:gd name="T13" fmla="*/ 323 h 340"/>
                <a:gd name="T14" fmla="*/ 26 w 264"/>
                <a:gd name="T15" fmla="*/ 299 h 340"/>
                <a:gd name="T16" fmla="*/ 30 w 264"/>
                <a:gd name="T17" fmla="*/ 263 h 340"/>
                <a:gd name="T18" fmla="*/ 69 w 264"/>
                <a:gd name="T19" fmla="*/ 117 h 340"/>
                <a:gd name="T20" fmla="*/ 0 w 264"/>
                <a:gd name="T21" fmla="*/ 113 h 340"/>
                <a:gd name="T22" fmla="*/ 12 w 264"/>
                <a:gd name="T23" fmla="*/ 67 h 340"/>
                <a:gd name="T24" fmla="*/ 83 w 264"/>
                <a:gd name="T25" fmla="*/ 67 h 340"/>
                <a:gd name="T26" fmla="*/ 101 w 264"/>
                <a:gd name="T27" fmla="*/ 0 h 340"/>
                <a:gd name="T28" fmla="*/ 190 w 264"/>
                <a:gd name="T29" fmla="*/ 0 h 340"/>
                <a:gd name="T30" fmla="*/ 171 w 264"/>
                <a:gd name="T31" fmla="*/ 67 h 340"/>
                <a:gd name="T32" fmla="*/ 264 w 264"/>
                <a:gd name="T33" fmla="*/ 67 h 340"/>
                <a:gd name="T34" fmla="*/ 251 w 264"/>
                <a:gd name="T35" fmla="*/ 117 h 340"/>
                <a:gd name="T36" fmla="*/ 158 w 264"/>
                <a:gd name="T37" fmla="*/ 117 h 340"/>
                <a:gd name="T38" fmla="*/ 119 w 264"/>
                <a:gd name="T39" fmla="*/ 263 h 340"/>
                <a:gd name="T40" fmla="*/ 116 w 264"/>
                <a:gd name="T41" fmla="*/ 277 h 340"/>
                <a:gd name="T42" fmla="*/ 118 w 264"/>
                <a:gd name="T43" fmla="*/ 286 h 340"/>
                <a:gd name="T44" fmla="*/ 128 w 264"/>
                <a:gd name="T45" fmla="*/ 291 h 340"/>
                <a:gd name="T46" fmla="*/ 147 w 264"/>
                <a:gd name="T47" fmla="*/ 292 h 340"/>
                <a:gd name="T48" fmla="*/ 162 w 264"/>
                <a:gd name="T49" fmla="*/ 292 h 340"/>
                <a:gd name="T50" fmla="*/ 179 w 264"/>
                <a:gd name="T51" fmla="*/ 291 h 340"/>
                <a:gd name="T52" fmla="*/ 193 w 264"/>
                <a:gd name="T53" fmla="*/ 291 h 340"/>
                <a:gd name="T54" fmla="*/ 204 w 264"/>
                <a:gd name="T55" fmla="*/ 290 h 340"/>
                <a:gd name="T56" fmla="*/ 193 w 264"/>
                <a:gd name="T57" fmla="*/ 33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340">
                  <a:moveTo>
                    <a:pt x="193" y="332"/>
                  </a:moveTo>
                  <a:cubicBezTo>
                    <a:pt x="190" y="333"/>
                    <a:pt x="186" y="333"/>
                    <a:pt x="181" y="334"/>
                  </a:cubicBezTo>
                  <a:cubicBezTo>
                    <a:pt x="175" y="335"/>
                    <a:pt x="169" y="336"/>
                    <a:pt x="162" y="337"/>
                  </a:cubicBezTo>
                  <a:cubicBezTo>
                    <a:pt x="155" y="338"/>
                    <a:pt x="147" y="338"/>
                    <a:pt x="139" y="339"/>
                  </a:cubicBezTo>
                  <a:cubicBezTo>
                    <a:pt x="131" y="340"/>
                    <a:pt x="123" y="340"/>
                    <a:pt x="114" y="340"/>
                  </a:cubicBezTo>
                  <a:cubicBezTo>
                    <a:pt x="95" y="340"/>
                    <a:pt x="80" y="339"/>
                    <a:pt x="67" y="336"/>
                  </a:cubicBezTo>
                  <a:cubicBezTo>
                    <a:pt x="55" y="333"/>
                    <a:pt x="45" y="329"/>
                    <a:pt x="38" y="323"/>
                  </a:cubicBezTo>
                  <a:cubicBezTo>
                    <a:pt x="32" y="317"/>
                    <a:pt x="27" y="309"/>
                    <a:pt x="26" y="299"/>
                  </a:cubicBezTo>
                  <a:cubicBezTo>
                    <a:pt x="25" y="289"/>
                    <a:pt x="26" y="277"/>
                    <a:pt x="30" y="263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1" y="117"/>
                    <a:pt x="251" y="117"/>
                    <a:pt x="251" y="117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19" y="263"/>
                    <a:pt x="119" y="263"/>
                    <a:pt x="119" y="263"/>
                  </a:cubicBezTo>
                  <a:cubicBezTo>
                    <a:pt x="117" y="269"/>
                    <a:pt x="116" y="274"/>
                    <a:pt x="116" y="277"/>
                  </a:cubicBezTo>
                  <a:cubicBezTo>
                    <a:pt x="116" y="281"/>
                    <a:pt x="117" y="284"/>
                    <a:pt x="118" y="286"/>
                  </a:cubicBezTo>
                  <a:cubicBezTo>
                    <a:pt x="120" y="288"/>
                    <a:pt x="123" y="290"/>
                    <a:pt x="128" y="291"/>
                  </a:cubicBezTo>
                  <a:cubicBezTo>
                    <a:pt x="132" y="291"/>
                    <a:pt x="138" y="292"/>
                    <a:pt x="147" y="292"/>
                  </a:cubicBezTo>
                  <a:cubicBezTo>
                    <a:pt x="151" y="292"/>
                    <a:pt x="157" y="292"/>
                    <a:pt x="162" y="292"/>
                  </a:cubicBezTo>
                  <a:cubicBezTo>
                    <a:pt x="168" y="292"/>
                    <a:pt x="173" y="291"/>
                    <a:pt x="179" y="291"/>
                  </a:cubicBezTo>
                  <a:cubicBezTo>
                    <a:pt x="184" y="291"/>
                    <a:pt x="189" y="291"/>
                    <a:pt x="193" y="291"/>
                  </a:cubicBezTo>
                  <a:cubicBezTo>
                    <a:pt x="198" y="291"/>
                    <a:pt x="202" y="290"/>
                    <a:pt x="204" y="290"/>
                  </a:cubicBezTo>
                  <a:lnTo>
                    <a:pt x="193" y="33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D36BFDD-E04E-4333-B3C6-A2AFECA1F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8512" y="644531"/>
              <a:ext cx="690435" cy="534957"/>
            </a:xfrm>
            <a:custGeom>
              <a:avLst/>
              <a:gdLst>
                <a:gd name="T0" fmla="*/ 303 w 361"/>
                <a:gd name="T1" fmla="*/ 269 h 280"/>
                <a:gd name="T2" fmla="*/ 244 w 361"/>
                <a:gd name="T3" fmla="*/ 276 h 280"/>
                <a:gd name="T4" fmla="*/ 159 w 361"/>
                <a:gd name="T5" fmla="*/ 280 h 280"/>
                <a:gd name="T6" fmla="*/ 74 w 361"/>
                <a:gd name="T7" fmla="*/ 273 h 280"/>
                <a:gd name="T8" fmla="*/ 23 w 361"/>
                <a:gd name="T9" fmla="*/ 250 h 280"/>
                <a:gd name="T10" fmla="*/ 2 w 361"/>
                <a:gd name="T11" fmla="*/ 209 h 280"/>
                <a:gd name="T12" fmla="*/ 8 w 361"/>
                <a:gd name="T13" fmla="*/ 150 h 280"/>
                <a:gd name="T14" fmla="*/ 12 w 361"/>
                <a:gd name="T15" fmla="*/ 133 h 280"/>
                <a:gd name="T16" fmla="*/ 82 w 361"/>
                <a:gd name="T17" fmla="*/ 33 h 280"/>
                <a:gd name="T18" fmla="*/ 219 w 361"/>
                <a:gd name="T19" fmla="*/ 0 h 280"/>
                <a:gd name="T20" fmla="*/ 297 w 361"/>
                <a:gd name="T21" fmla="*/ 11 h 280"/>
                <a:gd name="T22" fmla="*/ 342 w 361"/>
                <a:gd name="T23" fmla="*/ 39 h 280"/>
                <a:gd name="T24" fmla="*/ 359 w 361"/>
                <a:gd name="T25" fmla="*/ 83 h 280"/>
                <a:gd name="T26" fmla="*/ 353 w 361"/>
                <a:gd name="T27" fmla="*/ 139 h 280"/>
                <a:gd name="T28" fmla="*/ 348 w 361"/>
                <a:gd name="T29" fmla="*/ 159 h 280"/>
                <a:gd name="T30" fmla="*/ 94 w 361"/>
                <a:gd name="T31" fmla="*/ 159 h 280"/>
                <a:gd name="T32" fmla="*/ 93 w 361"/>
                <a:gd name="T33" fmla="*/ 164 h 280"/>
                <a:gd name="T34" fmla="*/ 88 w 361"/>
                <a:gd name="T35" fmla="*/ 191 h 280"/>
                <a:gd name="T36" fmla="*/ 96 w 361"/>
                <a:gd name="T37" fmla="*/ 211 h 280"/>
                <a:gd name="T38" fmla="*/ 123 w 361"/>
                <a:gd name="T39" fmla="*/ 223 h 280"/>
                <a:gd name="T40" fmla="*/ 177 w 361"/>
                <a:gd name="T41" fmla="*/ 228 h 280"/>
                <a:gd name="T42" fmla="*/ 242 w 361"/>
                <a:gd name="T43" fmla="*/ 226 h 280"/>
                <a:gd name="T44" fmla="*/ 315 w 361"/>
                <a:gd name="T45" fmla="*/ 222 h 280"/>
                <a:gd name="T46" fmla="*/ 303 w 361"/>
                <a:gd name="T47" fmla="*/ 269 h 280"/>
                <a:gd name="T48" fmla="*/ 271 w 361"/>
                <a:gd name="T49" fmla="*/ 115 h 280"/>
                <a:gd name="T50" fmla="*/ 274 w 361"/>
                <a:gd name="T51" fmla="*/ 92 h 280"/>
                <a:gd name="T52" fmla="*/ 269 w 361"/>
                <a:gd name="T53" fmla="*/ 71 h 280"/>
                <a:gd name="T54" fmla="*/ 248 w 361"/>
                <a:gd name="T55" fmla="*/ 56 h 280"/>
                <a:gd name="T56" fmla="*/ 206 w 361"/>
                <a:gd name="T57" fmla="*/ 50 h 280"/>
                <a:gd name="T58" fmla="*/ 162 w 361"/>
                <a:gd name="T59" fmla="*/ 56 h 280"/>
                <a:gd name="T60" fmla="*/ 133 w 361"/>
                <a:gd name="T61" fmla="*/ 71 h 280"/>
                <a:gd name="T62" fmla="*/ 116 w 361"/>
                <a:gd name="T63" fmla="*/ 92 h 280"/>
                <a:gd name="T64" fmla="*/ 107 w 361"/>
                <a:gd name="T65" fmla="*/ 115 h 280"/>
                <a:gd name="T66" fmla="*/ 106 w 361"/>
                <a:gd name="T67" fmla="*/ 119 h 280"/>
                <a:gd name="T68" fmla="*/ 270 w 361"/>
                <a:gd name="T69" fmla="*/ 119 h 280"/>
                <a:gd name="T70" fmla="*/ 271 w 361"/>
                <a:gd name="T71" fmla="*/ 11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280">
                  <a:moveTo>
                    <a:pt x="303" y="269"/>
                  </a:moveTo>
                  <a:cubicBezTo>
                    <a:pt x="288" y="271"/>
                    <a:pt x="268" y="273"/>
                    <a:pt x="244" y="276"/>
                  </a:cubicBezTo>
                  <a:cubicBezTo>
                    <a:pt x="219" y="279"/>
                    <a:pt x="191" y="280"/>
                    <a:pt x="159" y="280"/>
                  </a:cubicBezTo>
                  <a:cubicBezTo>
                    <a:pt x="125" y="280"/>
                    <a:pt x="96" y="278"/>
                    <a:pt x="74" y="273"/>
                  </a:cubicBezTo>
                  <a:cubicBezTo>
                    <a:pt x="52" y="268"/>
                    <a:pt x="35" y="260"/>
                    <a:pt x="23" y="250"/>
                  </a:cubicBezTo>
                  <a:cubicBezTo>
                    <a:pt x="11" y="239"/>
                    <a:pt x="4" y="226"/>
                    <a:pt x="2" y="209"/>
                  </a:cubicBezTo>
                  <a:cubicBezTo>
                    <a:pt x="0" y="193"/>
                    <a:pt x="2" y="173"/>
                    <a:pt x="8" y="150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24" y="89"/>
                    <a:pt x="48" y="55"/>
                    <a:pt x="82" y="33"/>
                  </a:cubicBezTo>
                  <a:cubicBezTo>
                    <a:pt x="117" y="11"/>
                    <a:pt x="163" y="0"/>
                    <a:pt x="219" y="0"/>
                  </a:cubicBezTo>
                  <a:cubicBezTo>
                    <a:pt x="251" y="0"/>
                    <a:pt x="277" y="4"/>
                    <a:pt x="297" y="11"/>
                  </a:cubicBezTo>
                  <a:cubicBezTo>
                    <a:pt x="317" y="18"/>
                    <a:pt x="332" y="27"/>
                    <a:pt x="342" y="39"/>
                  </a:cubicBezTo>
                  <a:cubicBezTo>
                    <a:pt x="352" y="52"/>
                    <a:pt x="358" y="66"/>
                    <a:pt x="359" y="83"/>
                  </a:cubicBezTo>
                  <a:cubicBezTo>
                    <a:pt x="361" y="100"/>
                    <a:pt x="359" y="119"/>
                    <a:pt x="353" y="139"/>
                  </a:cubicBezTo>
                  <a:cubicBezTo>
                    <a:pt x="348" y="159"/>
                    <a:pt x="348" y="159"/>
                    <a:pt x="348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3" y="164"/>
                    <a:pt x="93" y="164"/>
                    <a:pt x="93" y="164"/>
                  </a:cubicBezTo>
                  <a:cubicBezTo>
                    <a:pt x="90" y="174"/>
                    <a:pt x="89" y="183"/>
                    <a:pt x="88" y="191"/>
                  </a:cubicBezTo>
                  <a:cubicBezTo>
                    <a:pt x="88" y="198"/>
                    <a:pt x="91" y="205"/>
                    <a:pt x="96" y="211"/>
                  </a:cubicBezTo>
                  <a:cubicBezTo>
                    <a:pt x="101" y="216"/>
                    <a:pt x="110" y="220"/>
                    <a:pt x="123" y="223"/>
                  </a:cubicBezTo>
                  <a:cubicBezTo>
                    <a:pt x="136" y="226"/>
                    <a:pt x="154" y="228"/>
                    <a:pt x="177" y="228"/>
                  </a:cubicBezTo>
                  <a:cubicBezTo>
                    <a:pt x="197" y="228"/>
                    <a:pt x="219" y="227"/>
                    <a:pt x="242" y="226"/>
                  </a:cubicBezTo>
                  <a:cubicBezTo>
                    <a:pt x="265" y="225"/>
                    <a:pt x="290" y="224"/>
                    <a:pt x="315" y="222"/>
                  </a:cubicBezTo>
                  <a:lnTo>
                    <a:pt x="303" y="269"/>
                  </a:lnTo>
                  <a:close/>
                  <a:moveTo>
                    <a:pt x="271" y="115"/>
                  </a:moveTo>
                  <a:cubicBezTo>
                    <a:pt x="273" y="107"/>
                    <a:pt x="274" y="99"/>
                    <a:pt x="274" y="92"/>
                  </a:cubicBezTo>
                  <a:cubicBezTo>
                    <a:pt x="275" y="84"/>
                    <a:pt x="273" y="77"/>
                    <a:pt x="269" y="71"/>
                  </a:cubicBezTo>
                  <a:cubicBezTo>
                    <a:pt x="265" y="65"/>
                    <a:pt x="258" y="60"/>
                    <a:pt x="248" y="56"/>
                  </a:cubicBezTo>
                  <a:cubicBezTo>
                    <a:pt x="239" y="52"/>
                    <a:pt x="225" y="50"/>
                    <a:pt x="206" y="50"/>
                  </a:cubicBezTo>
                  <a:cubicBezTo>
                    <a:pt x="188" y="50"/>
                    <a:pt x="174" y="52"/>
                    <a:pt x="162" y="56"/>
                  </a:cubicBezTo>
                  <a:cubicBezTo>
                    <a:pt x="150" y="60"/>
                    <a:pt x="140" y="65"/>
                    <a:pt x="133" y="71"/>
                  </a:cubicBezTo>
                  <a:cubicBezTo>
                    <a:pt x="125" y="77"/>
                    <a:pt x="120" y="84"/>
                    <a:pt x="116" y="92"/>
                  </a:cubicBezTo>
                  <a:cubicBezTo>
                    <a:pt x="112" y="100"/>
                    <a:pt x="109" y="107"/>
                    <a:pt x="107" y="115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270" y="119"/>
                    <a:pt x="270" y="119"/>
                    <a:pt x="270" y="119"/>
                  </a:cubicBezTo>
                  <a:lnTo>
                    <a:pt x="271" y="115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DBE4429-9F65-4498-BFC3-A63CEBD8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59" y="644531"/>
              <a:ext cx="640367" cy="534957"/>
            </a:xfrm>
            <a:custGeom>
              <a:avLst/>
              <a:gdLst>
                <a:gd name="T0" fmla="*/ 12 w 334"/>
                <a:gd name="T1" fmla="*/ 225 h 280"/>
                <a:gd name="T2" fmla="*/ 32 w 334"/>
                <a:gd name="T3" fmla="*/ 226 h 280"/>
                <a:gd name="T4" fmla="*/ 62 w 334"/>
                <a:gd name="T5" fmla="*/ 228 h 280"/>
                <a:gd name="T6" fmla="*/ 98 w 334"/>
                <a:gd name="T7" fmla="*/ 230 h 280"/>
                <a:gd name="T8" fmla="*/ 135 w 334"/>
                <a:gd name="T9" fmla="*/ 231 h 280"/>
                <a:gd name="T10" fmla="*/ 170 w 334"/>
                <a:gd name="T11" fmla="*/ 229 h 280"/>
                <a:gd name="T12" fmla="*/ 193 w 334"/>
                <a:gd name="T13" fmla="*/ 224 h 280"/>
                <a:gd name="T14" fmla="*/ 206 w 334"/>
                <a:gd name="T15" fmla="*/ 215 h 280"/>
                <a:gd name="T16" fmla="*/ 213 w 334"/>
                <a:gd name="T17" fmla="*/ 203 h 280"/>
                <a:gd name="T18" fmla="*/ 214 w 334"/>
                <a:gd name="T19" fmla="*/ 191 h 280"/>
                <a:gd name="T20" fmla="*/ 206 w 334"/>
                <a:gd name="T21" fmla="*/ 183 h 280"/>
                <a:gd name="T22" fmla="*/ 187 w 334"/>
                <a:gd name="T23" fmla="*/ 174 h 280"/>
                <a:gd name="T24" fmla="*/ 156 w 334"/>
                <a:gd name="T25" fmla="*/ 164 h 280"/>
                <a:gd name="T26" fmla="*/ 129 w 334"/>
                <a:gd name="T27" fmla="*/ 156 h 280"/>
                <a:gd name="T28" fmla="*/ 87 w 334"/>
                <a:gd name="T29" fmla="*/ 141 h 280"/>
                <a:gd name="T30" fmla="*/ 59 w 334"/>
                <a:gd name="T31" fmla="*/ 122 h 280"/>
                <a:gd name="T32" fmla="*/ 46 w 334"/>
                <a:gd name="T33" fmla="*/ 100 h 280"/>
                <a:gd name="T34" fmla="*/ 47 w 334"/>
                <a:gd name="T35" fmla="*/ 73 h 280"/>
                <a:gd name="T36" fmla="*/ 65 w 334"/>
                <a:gd name="T37" fmla="*/ 39 h 280"/>
                <a:gd name="T38" fmla="*/ 100 w 334"/>
                <a:gd name="T39" fmla="*/ 17 h 280"/>
                <a:gd name="T40" fmla="*/ 151 w 334"/>
                <a:gd name="T41" fmla="*/ 4 h 280"/>
                <a:gd name="T42" fmla="*/ 218 w 334"/>
                <a:gd name="T43" fmla="*/ 0 h 280"/>
                <a:gd name="T44" fmla="*/ 252 w 334"/>
                <a:gd name="T45" fmla="*/ 1 h 280"/>
                <a:gd name="T46" fmla="*/ 285 w 334"/>
                <a:gd name="T47" fmla="*/ 4 h 280"/>
                <a:gd name="T48" fmla="*/ 314 w 334"/>
                <a:gd name="T49" fmla="*/ 7 h 280"/>
                <a:gd name="T50" fmla="*/ 334 w 334"/>
                <a:gd name="T51" fmla="*/ 11 h 280"/>
                <a:gd name="T52" fmla="*/ 322 w 334"/>
                <a:gd name="T53" fmla="*/ 54 h 280"/>
                <a:gd name="T54" fmla="*/ 261 w 334"/>
                <a:gd name="T55" fmla="*/ 51 h 280"/>
                <a:gd name="T56" fmla="*/ 206 w 334"/>
                <a:gd name="T57" fmla="*/ 50 h 280"/>
                <a:gd name="T58" fmla="*/ 176 w 334"/>
                <a:gd name="T59" fmla="*/ 50 h 280"/>
                <a:gd name="T60" fmla="*/ 155 w 334"/>
                <a:gd name="T61" fmla="*/ 53 h 280"/>
                <a:gd name="T62" fmla="*/ 142 w 334"/>
                <a:gd name="T63" fmla="*/ 60 h 280"/>
                <a:gd name="T64" fmla="*/ 135 w 334"/>
                <a:gd name="T65" fmla="*/ 71 h 280"/>
                <a:gd name="T66" fmla="*/ 135 w 334"/>
                <a:gd name="T67" fmla="*/ 82 h 280"/>
                <a:gd name="T68" fmla="*/ 142 w 334"/>
                <a:gd name="T69" fmla="*/ 90 h 280"/>
                <a:gd name="T70" fmla="*/ 159 w 334"/>
                <a:gd name="T71" fmla="*/ 97 h 280"/>
                <a:gd name="T72" fmla="*/ 186 w 334"/>
                <a:gd name="T73" fmla="*/ 106 h 280"/>
                <a:gd name="T74" fmla="*/ 214 w 334"/>
                <a:gd name="T75" fmla="*/ 114 h 280"/>
                <a:gd name="T76" fmla="*/ 261 w 334"/>
                <a:gd name="T77" fmla="*/ 131 h 280"/>
                <a:gd name="T78" fmla="*/ 290 w 334"/>
                <a:gd name="T79" fmla="*/ 149 h 280"/>
                <a:gd name="T80" fmla="*/ 303 w 334"/>
                <a:gd name="T81" fmla="*/ 171 h 280"/>
                <a:gd name="T82" fmla="*/ 302 w 334"/>
                <a:gd name="T83" fmla="*/ 199 h 280"/>
                <a:gd name="T84" fmla="*/ 283 w 334"/>
                <a:gd name="T85" fmla="*/ 233 h 280"/>
                <a:gd name="T86" fmla="*/ 248 w 334"/>
                <a:gd name="T87" fmla="*/ 258 h 280"/>
                <a:gd name="T88" fmla="*/ 196 w 334"/>
                <a:gd name="T89" fmla="*/ 274 h 280"/>
                <a:gd name="T90" fmla="*/ 126 w 334"/>
                <a:gd name="T91" fmla="*/ 280 h 280"/>
                <a:gd name="T92" fmla="*/ 87 w 334"/>
                <a:gd name="T93" fmla="*/ 278 h 280"/>
                <a:gd name="T94" fmla="*/ 49 w 334"/>
                <a:gd name="T95" fmla="*/ 276 h 280"/>
                <a:gd name="T96" fmla="*/ 19 w 334"/>
                <a:gd name="T97" fmla="*/ 272 h 280"/>
                <a:gd name="T98" fmla="*/ 0 w 334"/>
                <a:gd name="T99" fmla="*/ 269 h 280"/>
                <a:gd name="T100" fmla="*/ 12 w 334"/>
                <a:gd name="T101" fmla="*/ 22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4" h="280">
                  <a:moveTo>
                    <a:pt x="12" y="225"/>
                  </a:moveTo>
                  <a:cubicBezTo>
                    <a:pt x="16" y="225"/>
                    <a:pt x="23" y="225"/>
                    <a:pt x="32" y="226"/>
                  </a:cubicBezTo>
                  <a:cubicBezTo>
                    <a:pt x="41" y="227"/>
                    <a:pt x="51" y="227"/>
                    <a:pt x="62" y="228"/>
                  </a:cubicBezTo>
                  <a:cubicBezTo>
                    <a:pt x="74" y="229"/>
                    <a:pt x="86" y="230"/>
                    <a:pt x="98" y="230"/>
                  </a:cubicBezTo>
                  <a:cubicBezTo>
                    <a:pt x="111" y="231"/>
                    <a:pt x="123" y="231"/>
                    <a:pt x="135" y="231"/>
                  </a:cubicBezTo>
                  <a:cubicBezTo>
                    <a:pt x="149" y="231"/>
                    <a:pt x="161" y="230"/>
                    <a:pt x="170" y="229"/>
                  </a:cubicBezTo>
                  <a:cubicBezTo>
                    <a:pt x="179" y="228"/>
                    <a:pt x="187" y="226"/>
                    <a:pt x="193" y="224"/>
                  </a:cubicBezTo>
                  <a:cubicBezTo>
                    <a:pt x="199" y="222"/>
                    <a:pt x="203" y="219"/>
                    <a:pt x="206" y="215"/>
                  </a:cubicBezTo>
                  <a:cubicBezTo>
                    <a:pt x="210" y="212"/>
                    <a:pt x="212" y="208"/>
                    <a:pt x="213" y="203"/>
                  </a:cubicBezTo>
                  <a:cubicBezTo>
                    <a:pt x="214" y="198"/>
                    <a:pt x="214" y="195"/>
                    <a:pt x="214" y="191"/>
                  </a:cubicBezTo>
                  <a:cubicBezTo>
                    <a:pt x="213" y="188"/>
                    <a:pt x="210" y="185"/>
                    <a:pt x="206" y="183"/>
                  </a:cubicBezTo>
                  <a:cubicBezTo>
                    <a:pt x="202" y="180"/>
                    <a:pt x="195" y="177"/>
                    <a:pt x="187" y="174"/>
                  </a:cubicBezTo>
                  <a:cubicBezTo>
                    <a:pt x="179" y="172"/>
                    <a:pt x="169" y="168"/>
                    <a:pt x="156" y="164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13" y="151"/>
                    <a:pt x="99" y="146"/>
                    <a:pt x="87" y="141"/>
                  </a:cubicBezTo>
                  <a:cubicBezTo>
                    <a:pt x="75" y="135"/>
                    <a:pt x="66" y="129"/>
                    <a:pt x="59" y="122"/>
                  </a:cubicBezTo>
                  <a:cubicBezTo>
                    <a:pt x="52" y="116"/>
                    <a:pt x="48" y="108"/>
                    <a:pt x="46" y="100"/>
                  </a:cubicBezTo>
                  <a:cubicBezTo>
                    <a:pt x="44" y="92"/>
                    <a:pt x="44" y="83"/>
                    <a:pt x="47" y="73"/>
                  </a:cubicBezTo>
                  <a:cubicBezTo>
                    <a:pt x="50" y="59"/>
                    <a:pt x="57" y="48"/>
                    <a:pt x="65" y="39"/>
                  </a:cubicBezTo>
                  <a:cubicBezTo>
                    <a:pt x="74" y="30"/>
                    <a:pt x="86" y="22"/>
                    <a:pt x="100" y="17"/>
                  </a:cubicBezTo>
                  <a:cubicBezTo>
                    <a:pt x="114" y="11"/>
                    <a:pt x="131" y="7"/>
                    <a:pt x="151" y="4"/>
                  </a:cubicBezTo>
                  <a:cubicBezTo>
                    <a:pt x="170" y="2"/>
                    <a:pt x="193" y="0"/>
                    <a:pt x="218" y="0"/>
                  </a:cubicBezTo>
                  <a:cubicBezTo>
                    <a:pt x="229" y="0"/>
                    <a:pt x="240" y="1"/>
                    <a:pt x="252" y="1"/>
                  </a:cubicBezTo>
                  <a:cubicBezTo>
                    <a:pt x="263" y="2"/>
                    <a:pt x="275" y="3"/>
                    <a:pt x="285" y="4"/>
                  </a:cubicBezTo>
                  <a:cubicBezTo>
                    <a:pt x="296" y="5"/>
                    <a:pt x="306" y="6"/>
                    <a:pt x="314" y="7"/>
                  </a:cubicBezTo>
                  <a:cubicBezTo>
                    <a:pt x="323" y="9"/>
                    <a:pt x="329" y="10"/>
                    <a:pt x="334" y="11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01" y="53"/>
                    <a:pt x="281" y="52"/>
                    <a:pt x="261" y="51"/>
                  </a:cubicBezTo>
                  <a:cubicBezTo>
                    <a:pt x="241" y="50"/>
                    <a:pt x="223" y="50"/>
                    <a:pt x="206" y="50"/>
                  </a:cubicBezTo>
                  <a:cubicBezTo>
                    <a:pt x="195" y="50"/>
                    <a:pt x="185" y="50"/>
                    <a:pt x="176" y="50"/>
                  </a:cubicBezTo>
                  <a:cubicBezTo>
                    <a:pt x="168" y="51"/>
                    <a:pt x="161" y="52"/>
                    <a:pt x="155" y="53"/>
                  </a:cubicBezTo>
                  <a:cubicBezTo>
                    <a:pt x="149" y="55"/>
                    <a:pt x="145" y="57"/>
                    <a:pt x="142" y="60"/>
                  </a:cubicBezTo>
                  <a:cubicBezTo>
                    <a:pt x="138" y="63"/>
                    <a:pt x="136" y="67"/>
                    <a:pt x="135" y="71"/>
                  </a:cubicBezTo>
                  <a:cubicBezTo>
                    <a:pt x="134" y="76"/>
                    <a:pt x="134" y="79"/>
                    <a:pt x="135" y="82"/>
                  </a:cubicBezTo>
                  <a:cubicBezTo>
                    <a:pt x="136" y="85"/>
                    <a:pt x="138" y="88"/>
                    <a:pt x="142" y="90"/>
                  </a:cubicBezTo>
                  <a:cubicBezTo>
                    <a:pt x="146" y="93"/>
                    <a:pt x="152" y="95"/>
                    <a:pt x="159" y="97"/>
                  </a:cubicBezTo>
                  <a:cubicBezTo>
                    <a:pt x="166" y="100"/>
                    <a:pt x="175" y="103"/>
                    <a:pt x="186" y="106"/>
                  </a:cubicBezTo>
                  <a:cubicBezTo>
                    <a:pt x="214" y="114"/>
                    <a:pt x="214" y="114"/>
                    <a:pt x="214" y="114"/>
                  </a:cubicBezTo>
                  <a:cubicBezTo>
                    <a:pt x="233" y="120"/>
                    <a:pt x="248" y="126"/>
                    <a:pt x="261" y="131"/>
                  </a:cubicBezTo>
                  <a:cubicBezTo>
                    <a:pt x="274" y="136"/>
                    <a:pt x="283" y="142"/>
                    <a:pt x="290" y="149"/>
                  </a:cubicBezTo>
                  <a:cubicBezTo>
                    <a:pt x="297" y="155"/>
                    <a:pt x="302" y="163"/>
                    <a:pt x="303" y="171"/>
                  </a:cubicBezTo>
                  <a:cubicBezTo>
                    <a:pt x="305" y="179"/>
                    <a:pt x="304" y="188"/>
                    <a:pt x="302" y="199"/>
                  </a:cubicBezTo>
                  <a:cubicBezTo>
                    <a:pt x="298" y="212"/>
                    <a:pt x="292" y="223"/>
                    <a:pt x="283" y="233"/>
                  </a:cubicBezTo>
                  <a:cubicBezTo>
                    <a:pt x="275" y="243"/>
                    <a:pt x="263" y="251"/>
                    <a:pt x="248" y="258"/>
                  </a:cubicBezTo>
                  <a:cubicBezTo>
                    <a:pt x="234" y="265"/>
                    <a:pt x="217" y="270"/>
                    <a:pt x="196" y="274"/>
                  </a:cubicBezTo>
                  <a:cubicBezTo>
                    <a:pt x="176" y="278"/>
                    <a:pt x="153" y="280"/>
                    <a:pt x="126" y="280"/>
                  </a:cubicBezTo>
                  <a:cubicBezTo>
                    <a:pt x="113" y="280"/>
                    <a:pt x="100" y="279"/>
                    <a:pt x="87" y="278"/>
                  </a:cubicBezTo>
                  <a:cubicBezTo>
                    <a:pt x="73" y="278"/>
                    <a:pt x="61" y="277"/>
                    <a:pt x="49" y="276"/>
                  </a:cubicBezTo>
                  <a:cubicBezTo>
                    <a:pt x="38" y="275"/>
                    <a:pt x="28" y="274"/>
                    <a:pt x="19" y="272"/>
                  </a:cubicBezTo>
                  <a:cubicBezTo>
                    <a:pt x="10" y="271"/>
                    <a:pt x="4" y="270"/>
                    <a:pt x="0" y="269"/>
                  </a:cubicBezTo>
                  <a:lnTo>
                    <a:pt x="12" y="225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9FE08D6-655E-4CBC-A616-8B21B6E27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736" y="491686"/>
              <a:ext cx="205549" cy="115951"/>
            </a:xfrm>
            <a:custGeom>
              <a:avLst/>
              <a:gdLst>
                <a:gd name="T0" fmla="*/ 0 w 78"/>
                <a:gd name="T1" fmla="*/ 44 h 44"/>
                <a:gd name="T2" fmla="*/ 12 w 78"/>
                <a:gd name="T3" fmla="*/ 0 h 44"/>
                <a:gd name="T4" fmla="*/ 78 w 78"/>
                <a:gd name="T5" fmla="*/ 0 h 44"/>
                <a:gd name="T6" fmla="*/ 67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lnTo>
                    <a:pt x="12" y="0"/>
                  </a:lnTo>
                  <a:lnTo>
                    <a:pt x="78" y="0"/>
                  </a:lnTo>
                  <a:lnTo>
                    <a:pt x="67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22AD4DAA-1451-4E39-91DB-54BE98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162" y="657706"/>
              <a:ext cx="308325" cy="508604"/>
            </a:xfrm>
            <a:custGeom>
              <a:avLst/>
              <a:gdLst>
                <a:gd name="T0" fmla="*/ 0 w 117"/>
                <a:gd name="T1" fmla="*/ 193 h 193"/>
                <a:gd name="T2" fmla="*/ 52 w 117"/>
                <a:gd name="T3" fmla="*/ 0 h 193"/>
                <a:gd name="T4" fmla="*/ 117 w 117"/>
                <a:gd name="T5" fmla="*/ 0 h 193"/>
                <a:gd name="T6" fmla="*/ 65 w 117"/>
                <a:gd name="T7" fmla="*/ 193 h 193"/>
                <a:gd name="T8" fmla="*/ 0 w 117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93">
                  <a:moveTo>
                    <a:pt x="0" y="193"/>
                  </a:moveTo>
                  <a:lnTo>
                    <a:pt x="52" y="0"/>
                  </a:lnTo>
                  <a:lnTo>
                    <a:pt x="117" y="0"/>
                  </a:lnTo>
                  <a:lnTo>
                    <a:pt x="65" y="193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75F0CAD8-76FF-4F52-8F03-E68042AA1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9051" y="644531"/>
              <a:ext cx="679894" cy="534957"/>
            </a:xfrm>
            <a:custGeom>
              <a:avLst/>
              <a:gdLst>
                <a:gd name="T0" fmla="*/ 220 w 355"/>
                <a:gd name="T1" fmla="*/ 273 h 280"/>
                <a:gd name="T2" fmla="*/ 224 w 355"/>
                <a:gd name="T3" fmla="*/ 255 h 280"/>
                <a:gd name="T4" fmla="*/ 201 w 355"/>
                <a:gd name="T5" fmla="*/ 264 h 280"/>
                <a:gd name="T6" fmla="*/ 171 w 355"/>
                <a:gd name="T7" fmla="*/ 272 h 280"/>
                <a:gd name="T8" fmla="*/ 137 w 355"/>
                <a:gd name="T9" fmla="*/ 278 h 280"/>
                <a:gd name="T10" fmla="*/ 98 w 355"/>
                <a:gd name="T11" fmla="*/ 280 h 280"/>
                <a:gd name="T12" fmla="*/ 21 w 355"/>
                <a:gd name="T13" fmla="*/ 261 h 280"/>
                <a:gd name="T14" fmla="*/ 7 w 355"/>
                <a:gd name="T15" fmla="*/ 204 h 280"/>
                <a:gd name="T16" fmla="*/ 10 w 355"/>
                <a:gd name="T17" fmla="*/ 194 h 280"/>
                <a:gd name="T18" fmla="*/ 34 w 355"/>
                <a:gd name="T19" fmla="*/ 152 h 280"/>
                <a:gd name="T20" fmla="*/ 77 w 355"/>
                <a:gd name="T21" fmla="*/ 127 h 280"/>
                <a:gd name="T22" fmla="*/ 137 w 355"/>
                <a:gd name="T23" fmla="*/ 116 h 280"/>
                <a:gd name="T24" fmla="*/ 210 w 355"/>
                <a:gd name="T25" fmla="*/ 114 h 280"/>
                <a:gd name="T26" fmla="*/ 256 w 355"/>
                <a:gd name="T27" fmla="*/ 114 h 280"/>
                <a:gd name="T28" fmla="*/ 260 w 355"/>
                <a:gd name="T29" fmla="*/ 97 h 280"/>
                <a:gd name="T30" fmla="*/ 263 w 355"/>
                <a:gd name="T31" fmla="*/ 74 h 280"/>
                <a:gd name="T32" fmla="*/ 256 w 355"/>
                <a:gd name="T33" fmla="*/ 60 h 280"/>
                <a:gd name="T34" fmla="*/ 233 w 355"/>
                <a:gd name="T35" fmla="*/ 54 h 280"/>
                <a:gd name="T36" fmla="*/ 193 w 355"/>
                <a:gd name="T37" fmla="*/ 52 h 280"/>
                <a:gd name="T38" fmla="*/ 135 w 355"/>
                <a:gd name="T39" fmla="*/ 53 h 280"/>
                <a:gd name="T40" fmla="*/ 73 w 355"/>
                <a:gd name="T41" fmla="*/ 57 h 280"/>
                <a:gd name="T42" fmla="*/ 84 w 355"/>
                <a:gd name="T43" fmla="*/ 15 h 280"/>
                <a:gd name="T44" fmla="*/ 104 w 355"/>
                <a:gd name="T45" fmla="*/ 11 h 280"/>
                <a:gd name="T46" fmla="*/ 136 w 355"/>
                <a:gd name="T47" fmla="*/ 6 h 280"/>
                <a:gd name="T48" fmla="*/ 177 w 355"/>
                <a:gd name="T49" fmla="*/ 2 h 280"/>
                <a:gd name="T50" fmla="*/ 222 w 355"/>
                <a:gd name="T51" fmla="*/ 0 h 280"/>
                <a:gd name="T52" fmla="*/ 296 w 355"/>
                <a:gd name="T53" fmla="*/ 6 h 280"/>
                <a:gd name="T54" fmla="*/ 338 w 355"/>
                <a:gd name="T55" fmla="*/ 23 h 280"/>
                <a:gd name="T56" fmla="*/ 354 w 355"/>
                <a:gd name="T57" fmla="*/ 53 h 280"/>
                <a:gd name="T58" fmla="*/ 349 w 355"/>
                <a:gd name="T59" fmla="*/ 97 h 280"/>
                <a:gd name="T60" fmla="*/ 302 w 355"/>
                <a:gd name="T61" fmla="*/ 273 h 280"/>
                <a:gd name="T62" fmla="*/ 220 w 355"/>
                <a:gd name="T63" fmla="*/ 273 h 280"/>
                <a:gd name="T64" fmla="*/ 247 w 355"/>
                <a:gd name="T65" fmla="*/ 152 h 280"/>
                <a:gd name="T66" fmla="*/ 200 w 355"/>
                <a:gd name="T67" fmla="*/ 152 h 280"/>
                <a:gd name="T68" fmla="*/ 157 w 355"/>
                <a:gd name="T69" fmla="*/ 153 h 280"/>
                <a:gd name="T70" fmla="*/ 127 w 355"/>
                <a:gd name="T71" fmla="*/ 159 h 280"/>
                <a:gd name="T72" fmla="*/ 107 w 355"/>
                <a:gd name="T73" fmla="*/ 171 h 280"/>
                <a:gd name="T74" fmla="*/ 96 w 355"/>
                <a:gd name="T75" fmla="*/ 192 h 280"/>
                <a:gd name="T76" fmla="*/ 93 w 355"/>
                <a:gd name="T77" fmla="*/ 203 h 280"/>
                <a:gd name="T78" fmla="*/ 93 w 355"/>
                <a:gd name="T79" fmla="*/ 219 h 280"/>
                <a:gd name="T80" fmla="*/ 101 w 355"/>
                <a:gd name="T81" fmla="*/ 228 h 280"/>
                <a:gd name="T82" fmla="*/ 117 w 355"/>
                <a:gd name="T83" fmla="*/ 233 h 280"/>
                <a:gd name="T84" fmla="*/ 138 w 355"/>
                <a:gd name="T85" fmla="*/ 235 h 280"/>
                <a:gd name="T86" fmla="*/ 166 w 355"/>
                <a:gd name="T87" fmla="*/ 233 h 280"/>
                <a:gd name="T88" fmla="*/ 192 w 355"/>
                <a:gd name="T89" fmla="*/ 229 h 280"/>
                <a:gd name="T90" fmla="*/ 214 w 355"/>
                <a:gd name="T91" fmla="*/ 223 h 280"/>
                <a:gd name="T92" fmla="*/ 229 w 355"/>
                <a:gd name="T93" fmla="*/ 218 h 280"/>
                <a:gd name="T94" fmla="*/ 247 w 355"/>
                <a:gd name="T95" fmla="*/ 15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280">
                  <a:moveTo>
                    <a:pt x="220" y="273"/>
                  </a:moveTo>
                  <a:cubicBezTo>
                    <a:pt x="224" y="255"/>
                    <a:pt x="224" y="255"/>
                    <a:pt x="224" y="255"/>
                  </a:cubicBezTo>
                  <a:cubicBezTo>
                    <a:pt x="218" y="258"/>
                    <a:pt x="210" y="261"/>
                    <a:pt x="201" y="264"/>
                  </a:cubicBezTo>
                  <a:cubicBezTo>
                    <a:pt x="192" y="267"/>
                    <a:pt x="182" y="269"/>
                    <a:pt x="171" y="272"/>
                  </a:cubicBezTo>
                  <a:cubicBezTo>
                    <a:pt x="161" y="274"/>
                    <a:pt x="149" y="276"/>
                    <a:pt x="137" y="278"/>
                  </a:cubicBezTo>
                  <a:cubicBezTo>
                    <a:pt x="124" y="279"/>
                    <a:pt x="111" y="280"/>
                    <a:pt x="98" y="280"/>
                  </a:cubicBezTo>
                  <a:cubicBezTo>
                    <a:pt x="62" y="280"/>
                    <a:pt x="37" y="274"/>
                    <a:pt x="21" y="261"/>
                  </a:cubicBezTo>
                  <a:cubicBezTo>
                    <a:pt x="5" y="249"/>
                    <a:pt x="0" y="230"/>
                    <a:pt x="7" y="20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4" y="176"/>
                    <a:pt x="22" y="162"/>
                    <a:pt x="34" y="152"/>
                  </a:cubicBezTo>
                  <a:cubicBezTo>
                    <a:pt x="45" y="141"/>
                    <a:pt x="60" y="133"/>
                    <a:pt x="77" y="127"/>
                  </a:cubicBezTo>
                  <a:cubicBezTo>
                    <a:pt x="94" y="122"/>
                    <a:pt x="114" y="118"/>
                    <a:pt x="137" y="116"/>
                  </a:cubicBezTo>
                  <a:cubicBezTo>
                    <a:pt x="159" y="115"/>
                    <a:pt x="184" y="114"/>
                    <a:pt x="210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2" y="88"/>
                    <a:pt x="264" y="80"/>
                    <a:pt x="263" y="74"/>
                  </a:cubicBezTo>
                  <a:cubicBezTo>
                    <a:pt x="263" y="68"/>
                    <a:pt x="260" y="64"/>
                    <a:pt x="256" y="60"/>
                  </a:cubicBezTo>
                  <a:cubicBezTo>
                    <a:pt x="251" y="57"/>
                    <a:pt x="243" y="55"/>
                    <a:pt x="233" y="54"/>
                  </a:cubicBezTo>
                  <a:cubicBezTo>
                    <a:pt x="223" y="53"/>
                    <a:pt x="210" y="52"/>
                    <a:pt x="193" y="52"/>
                  </a:cubicBezTo>
                  <a:cubicBezTo>
                    <a:pt x="174" y="52"/>
                    <a:pt x="155" y="53"/>
                    <a:pt x="135" y="53"/>
                  </a:cubicBezTo>
                  <a:cubicBezTo>
                    <a:pt x="115" y="54"/>
                    <a:pt x="94" y="55"/>
                    <a:pt x="73" y="5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8" y="14"/>
                    <a:pt x="95" y="13"/>
                    <a:pt x="104" y="11"/>
                  </a:cubicBezTo>
                  <a:cubicBezTo>
                    <a:pt x="113" y="9"/>
                    <a:pt x="124" y="8"/>
                    <a:pt x="136" y="6"/>
                  </a:cubicBezTo>
                  <a:cubicBezTo>
                    <a:pt x="149" y="4"/>
                    <a:pt x="162" y="3"/>
                    <a:pt x="177" y="2"/>
                  </a:cubicBezTo>
                  <a:cubicBezTo>
                    <a:pt x="192" y="1"/>
                    <a:pt x="207" y="0"/>
                    <a:pt x="222" y="0"/>
                  </a:cubicBezTo>
                  <a:cubicBezTo>
                    <a:pt x="252" y="0"/>
                    <a:pt x="277" y="2"/>
                    <a:pt x="296" y="6"/>
                  </a:cubicBezTo>
                  <a:cubicBezTo>
                    <a:pt x="314" y="10"/>
                    <a:pt x="328" y="15"/>
                    <a:pt x="338" y="23"/>
                  </a:cubicBezTo>
                  <a:cubicBezTo>
                    <a:pt x="347" y="31"/>
                    <a:pt x="352" y="41"/>
                    <a:pt x="354" y="53"/>
                  </a:cubicBezTo>
                  <a:cubicBezTo>
                    <a:pt x="355" y="66"/>
                    <a:pt x="353" y="80"/>
                    <a:pt x="349" y="97"/>
                  </a:cubicBezTo>
                  <a:cubicBezTo>
                    <a:pt x="302" y="273"/>
                    <a:pt x="302" y="273"/>
                    <a:pt x="302" y="273"/>
                  </a:cubicBezTo>
                  <a:lnTo>
                    <a:pt x="220" y="273"/>
                  </a:lnTo>
                  <a:close/>
                  <a:moveTo>
                    <a:pt x="247" y="152"/>
                  </a:moveTo>
                  <a:cubicBezTo>
                    <a:pt x="200" y="152"/>
                    <a:pt x="200" y="152"/>
                    <a:pt x="200" y="152"/>
                  </a:cubicBezTo>
                  <a:cubicBezTo>
                    <a:pt x="184" y="152"/>
                    <a:pt x="169" y="153"/>
                    <a:pt x="157" y="153"/>
                  </a:cubicBezTo>
                  <a:cubicBezTo>
                    <a:pt x="145" y="154"/>
                    <a:pt x="135" y="156"/>
                    <a:pt x="127" y="159"/>
                  </a:cubicBezTo>
                  <a:cubicBezTo>
                    <a:pt x="119" y="162"/>
                    <a:pt x="112" y="166"/>
                    <a:pt x="107" y="171"/>
                  </a:cubicBezTo>
                  <a:cubicBezTo>
                    <a:pt x="102" y="176"/>
                    <a:pt x="99" y="183"/>
                    <a:pt x="96" y="192"/>
                  </a:cubicBezTo>
                  <a:cubicBezTo>
                    <a:pt x="93" y="203"/>
                    <a:pt x="93" y="203"/>
                    <a:pt x="93" y="203"/>
                  </a:cubicBezTo>
                  <a:cubicBezTo>
                    <a:pt x="92" y="210"/>
                    <a:pt x="92" y="215"/>
                    <a:pt x="93" y="219"/>
                  </a:cubicBezTo>
                  <a:cubicBezTo>
                    <a:pt x="95" y="223"/>
                    <a:pt x="97" y="226"/>
                    <a:pt x="101" y="228"/>
                  </a:cubicBezTo>
                  <a:cubicBezTo>
                    <a:pt x="105" y="231"/>
                    <a:pt x="111" y="232"/>
                    <a:pt x="117" y="233"/>
                  </a:cubicBezTo>
                  <a:cubicBezTo>
                    <a:pt x="123" y="234"/>
                    <a:pt x="130" y="235"/>
                    <a:pt x="138" y="235"/>
                  </a:cubicBezTo>
                  <a:cubicBezTo>
                    <a:pt x="147" y="235"/>
                    <a:pt x="157" y="234"/>
                    <a:pt x="166" y="233"/>
                  </a:cubicBezTo>
                  <a:cubicBezTo>
                    <a:pt x="175" y="232"/>
                    <a:pt x="184" y="230"/>
                    <a:pt x="192" y="229"/>
                  </a:cubicBezTo>
                  <a:cubicBezTo>
                    <a:pt x="200" y="227"/>
                    <a:pt x="207" y="225"/>
                    <a:pt x="214" y="223"/>
                  </a:cubicBezTo>
                  <a:cubicBezTo>
                    <a:pt x="221" y="221"/>
                    <a:pt x="226" y="220"/>
                    <a:pt x="229" y="218"/>
                  </a:cubicBezTo>
                  <a:lnTo>
                    <a:pt x="247" y="15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90B221F-F09C-401C-9821-EF2CD02BB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322" y="644531"/>
              <a:ext cx="735236" cy="521780"/>
            </a:xfrm>
            <a:custGeom>
              <a:avLst/>
              <a:gdLst>
                <a:gd name="T0" fmla="*/ 241 w 384"/>
                <a:gd name="T1" fmla="*/ 273 h 273"/>
                <a:gd name="T2" fmla="*/ 287 w 384"/>
                <a:gd name="T3" fmla="*/ 104 h 273"/>
                <a:gd name="T4" fmla="*/ 291 w 384"/>
                <a:gd name="T5" fmla="*/ 80 h 273"/>
                <a:gd name="T6" fmla="*/ 287 w 384"/>
                <a:gd name="T7" fmla="*/ 64 h 273"/>
                <a:gd name="T8" fmla="*/ 273 w 384"/>
                <a:gd name="T9" fmla="*/ 56 h 273"/>
                <a:gd name="T10" fmla="*/ 247 w 384"/>
                <a:gd name="T11" fmla="*/ 53 h 273"/>
                <a:gd name="T12" fmla="*/ 201 w 384"/>
                <a:gd name="T13" fmla="*/ 58 h 273"/>
                <a:gd name="T14" fmla="*/ 142 w 384"/>
                <a:gd name="T15" fmla="*/ 71 h 273"/>
                <a:gd name="T16" fmla="*/ 88 w 384"/>
                <a:gd name="T17" fmla="*/ 273 h 273"/>
                <a:gd name="T18" fmla="*/ 0 w 384"/>
                <a:gd name="T19" fmla="*/ 273 h 273"/>
                <a:gd name="T20" fmla="*/ 71 w 384"/>
                <a:gd name="T21" fmla="*/ 7 h 273"/>
                <a:gd name="T22" fmla="*/ 156 w 384"/>
                <a:gd name="T23" fmla="*/ 7 h 273"/>
                <a:gd name="T24" fmla="*/ 151 w 384"/>
                <a:gd name="T25" fmla="*/ 28 h 273"/>
                <a:gd name="T26" fmla="*/ 218 w 384"/>
                <a:gd name="T27" fmla="*/ 8 h 273"/>
                <a:gd name="T28" fmla="*/ 282 w 384"/>
                <a:gd name="T29" fmla="*/ 0 h 273"/>
                <a:gd name="T30" fmla="*/ 345 w 384"/>
                <a:gd name="T31" fmla="*/ 8 h 273"/>
                <a:gd name="T32" fmla="*/ 376 w 384"/>
                <a:gd name="T33" fmla="*/ 30 h 273"/>
                <a:gd name="T34" fmla="*/ 383 w 384"/>
                <a:gd name="T35" fmla="*/ 63 h 273"/>
                <a:gd name="T36" fmla="*/ 376 w 384"/>
                <a:gd name="T37" fmla="*/ 104 h 273"/>
                <a:gd name="T38" fmla="*/ 331 w 384"/>
                <a:gd name="T39" fmla="*/ 273 h 273"/>
                <a:gd name="T40" fmla="*/ 241 w 384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273">
                  <a:moveTo>
                    <a:pt x="241" y="273"/>
                  </a:moveTo>
                  <a:cubicBezTo>
                    <a:pt x="287" y="104"/>
                    <a:pt x="287" y="104"/>
                    <a:pt x="287" y="104"/>
                  </a:cubicBezTo>
                  <a:cubicBezTo>
                    <a:pt x="289" y="95"/>
                    <a:pt x="291" y="87"/>
                    <a:pt x="291" y="80"/>
                  </a:cubicBezTo>
                  <a:cubicBezTo>
                    <a:pt x="291" y="74"/>
                    <a:pt x="290" y="68"/>
                    <a:pt x="287" y="64"/>
                  </a:cubicBezTo>
                  <a:cubicBezTo>
                    <a:pt x="284" y="60"/>
                    <a:pt x="280" y="57"/>
                    <a:pt x="273" y="56"/>
                  </a:cubicBezTo>
                  <a:cubicBezTo>
                    <a:pt x="267" y="54"/>
                    <a:pt x="258" y="53"/>
                    <a:pt x="247" y="53"/>
                  </a:cubicBezTo>
                  <a:cubicBezTo>
                    <a:pt x="234" y="53"/>
                    <a:pt x="219" y="55"/>
                    <a:pt x="201" y="58"/>
                  </a:cubicBezTo>
                  <a:cubicBezTo>
                    <a:pt x="184" y="61"/>
                    <a:pt x="164" y="65"/>
                    <a:pt x="142" y="71"/>
                  </a:cubicBezTo>
                  <a:cubicBezTo>
                    <a:pt x="88" y="273"/>
                    <a:pt x="88" y="273"/>
                    <a:pt x="88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73" y="20"/>
                    <a:pt x="196" y="13"/>
                    <a:pt x="218" y="8"/>
                  </a:cubicBezTo>
                  <a:cubicBezTo>
                    <a:pt x="240" y="3"/>
                    <a:pt x="261" y="0"/>
                    <a:pt x="282" y="0"/>
                  </a:cubicBezTo>
                  <a:cubicBezTo>
                    <a:pt x="309" y="0"/>
                    <a:pt x="330" y="3"/>
                    <a:pt x="345" y="8"/>
                  </a:cubicBezTo>
                  <a:cubicBezTo>
                    <a:pt x="359" y="13"/>
                    <a:pt x="370" y="21"/>
                    <a:pt x="376" y="30"/>
                  </a:cubicBezTo>
                  <a:cubicBezTo>
                    <a:pt x="381" y="39"/>
                    <a:pt x="384" y="50"/>
                    <a:pt x="383" y="63"/>
                  </a:cubicBezTo>
                  <a:cubicBezTo>
                    <a:pt x="383" y="75"/>
                    <a:pt x="380" y="89"/>
                    <a:pt x="376" y="104"/>
                  </a:cubicBezTo>
                  <a:cubicBezTo>
                    <a:pt x="331" y="273"/>
                    <a:pt x="331" y="273"/>
                    <a:pt x="331" y="273"/>
                  </a:cubicBezTo>
                  <a:lnTo>
                    <a:pt x="241" y="27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94321EC-89C2-4623-B873-D46ED31B0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6746" y="491686"/>
              <a:ext cx="187104" cy="187104"/>
            </a:xfrm>
            <a:custGeom>
              <a:avLst/>
              <a:gdLst>
                <a:gd name="T0" fmla="*/ 49 w 98"/>
                <a:gd name="T1" fmla="*/ 97 h 97"/>
                <a:gd name="T2" fmla="*/ 0 w 98"/>
                <a:gd name="T3" fmla="*/ 48 h 97"/>
                <a:gd name="T4" fmla="*/ 49 w 98"/>
                <a:gd name="T5" fmla="*/ 0 h 97"/>
                <a:gd name="T6" fmla="*/ 98 w 98"/>
                <a:gd name="T7" fmla="*/ 48 h 97"/>
                <a:gd name="T8" fmla="*/ 49 w 98"/>
                <a:gd name="T9" fmla="*/ 97 h 97"/>
                <a:gd name="T10" fmla="*/ 88 w 98"/>
                <a:gd name="T11" fmla="*/ 48 h 97"/>
                <a:gd name="T12" fmla="*/ 49 w 98"/>
                <a:gd name="T13" fmla="*/ 9 h 97"/>
                <a:gd name="T14" fmla="*/ 10 w 98"/>
                <a:gd name="T15" fmla="*/ 48 h 97"/>
                <a:gd name="T16" fmla="*/ 49 w 98"/>
                <a:gd name="T17" fmla="*/ 88 h 97"/>
                <a:gd name="T18" fmla="*/ 88 w 98"/>
                <a:gd name="T1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8"/>
                  </a:cubicBezTo>
                  <a:cubicBezTo>
                    <a:pt x="98" y="75"/>
                    <a:pt x="76" y="97"/>
                    <a:pt x="49" y="97"/>
                  </a:cubicBezTo>
                  <a:close/>
                  <a:moveTo>
                    <a:pt x="88" y="48"/>
                  </a:moveTo>
                  <a:cubicBezTo>
                    <a:pt x="88" y="27"/>
                    <a:pt x="71" y="9"/>
                    <a:pt x="49" y="9"/>
                  </a:cubicBezTo>
                  <a:cubicBezTo>
                    <a:pt x="27" y="9"/>
                    <a:pt x="10" y="27"/>
                    <a:pt x="10" y="48"/>
                  </a:cubicBezTo>
                  <a:cubicBezTo>
                    <a:pt x="10" y="70"/>
                    <a:pt x="27" y="88"/>
                    <a:pt x="49" y="88"/>
                  </a:cubicBezTo>
                  <a:cubicBezTo>
                    <a:pt x="71" y="88"/>
                    <a:pt x="88" y="70"/>
                    <a:pt x="88" y="48"/>
                  </a:cubicBez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0AF1F44-9C39-4BA1-854E-E36B4557C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7356" y="533850"/>
              <a:ext cx="73787" cy="97505"/>
            </a:xfrm>
            <a:custGeom>
              <a:avLst/>
              <a:gdLst>
                <a:gd name="T0" fmla="*/ 38 w 38"/>
                <a:gd name="T1" fmla="*/ 50 h 51"/>
                <a:gd name="T2" fmla="*/ 38 w 38"/>
                <a:gd name="T3" fmla="*/ 50 h 51"/>
                <a:gd name="T4" fmla="*/ 37 w 38"/>
                <a:gd name="T5" fmla="*/ 51 h 51"/>
                <a:gd name="T6" fmla="*/ 35 w 38"/>
                <a:gd name="T7" fmla="*/ 51 h 51"/>
                <a:gd name="T8" fmla="*/ 32 w 38"/>
                <a:gd name="T9" fmla="*/ 51 h 51"/>
                <a:gd name="T10" fmla="*/ 29 w 38"/>
                <a:gd name="T11" fmla="*/ 51 h 51"/>
                <a:gd name="T12" fmla="*/ 28 w 38"/>
                <a:gd name="T13" fmla="*/ 51 h 51"/>
                <a:gd name="T14" fmla="*/ 27 w 38"/>
                <a:gd name="T15" fmla="*/ 50 h 51"/>
                <a:gd name="T16" fmla="*/ 27 w 38"/>
                <a:gd name="T17" fmla="*/ 49 h 51"/>
                <a:gd name="T18" fmla="*/ 22 w 38"/>
                <a:gd name="T19" fmla="*/ 38 h 51"/>
                <a:gd name="T20" fmla="*/ 20 w 38"/>
                <a:gd name="T21" fmla="*/ 35 h 51"/>
                <a:gd name="T22" fmla="*/ 19 w 38"/>
                <a:gd name="T23" fmla="*/ 32 h 51"/>
                <a:gd name="T24" fmla="*/ 17 w 38"/>
                <a:gd name="T25" fmla="*/ 31 h 51"/>
                <a:gd name="T26" fmla="*/ 14 w 38"/>
                <a:gd name="T27" fmla="*/ 30 h 51"/>
                <a:gd name="T28" fmla="*/ 11 w 38"/>
                <a:gd name="T29" fmla="*/ 30 h 51"/>
                <a:gd name="T30" fmla="*/ 11 w 38"/>
                <a:gd name="T31" fmla="*/ 49 h 51"/>
                <a:gd name="T32" fmla="*/ 10 w 38"/>
                <a:gd name="T33" fmla="*/ 50 h 51"/>
                <a:gd name="T34" fmla="*/ 9 w 38"/>
                <a:gd name="T35" fmla="*/ 51 h 51"/>
                <a:gd name="T36" fmla="*/ 8 w 38"/>
                <a:gd name="T37" fmla="*/ 51 h 51"/>
                <a:gd name="T38" fmla="*/ 5 w 38"/>
                <a:gd name="T39" fmla="*/ 51 h 51"/>
                <a:gd name="T40" fmla="*/ 3 w 38"/>
                <a:gd name="T41" fmla="*/ 51 h 51"/>
                <a:gd name="T42" fmla="*/ 1 w 38"/>
                <a:gd name="T43" fmla="*/ 51 h 51"/>
                <a:gd name="T44" fmla="*/ 0 w 38"/>
                <a:gd name="T45" fmla="*/ 50 h 51"/>
                <a:gd name="T46" fmla="*/ 0 w 38"/>
                <a:gd name="T47" fmla="*/ 49 h 51"/>
                <a:gd name="T48" fmla="*/ 0 w 38"/>
                <a:gd name="T49" fmla="*/ 4 h 51"/>
                <a:gd name="T50" fmla="*/ 1 w 38"/>
                <a:gd name="T51" fmla="*/ 1 h 51"/>
                <a:gd name="T52" fmla="*/ 3 w 38"/>
                <a:gd name="T53" fmla="*/ 0 h 51"/>
                <a:gd name="T54" fmla="*/ 16 w 38"/>
                <a:gd name="T55" fmla="*/ 0 h 51"/>
                <a:gd name="T56" fmla="*/ 20 w 38"/>
                <a:gd name="T57" fmla="*/ 1 h 51"/>
                <a:gd name="T58" fmla="*/ 22 w 38"/>
                <a:gd name="T59" fmla="*/ 1 h 51"/>
                <a:gd name="T60" fmla="*/ 27 w 38"/>
                <a:gd name="T61" fmla="*/ 2 h 51"/>
                <a:gd name="T62" fmla="*/ 32 w 38"/>
                <a:gd name="T63" fmla="*/ 5 h 51"/>
                <a:gd name="T64" fmla="*/ 34 w 38"/>
                <a:gd name="T65" fmla="*/ 9 h 51"/>
                <a:gd name="T66" fmla="*/ 35 w 38"/>
                <a:gd name="T67" fmla="*/ 14 h 51"/>
                <a:gd name="T68" fmla="*/ 34 w 38"/>
                <a:gd name="T69" fmla="*/ 19 h 51"/>
                <a:gd name="T70" fmla="*/ 32 w 38"/>
                <a:gd name="T71" fmla="*/ 23 h 51"/>
                <a:gd name="T72" fmla="*/ 29 w 38"/>
                <a:gd name="T73" fmla="*/ 25 h 51"/>
                <a:gd name="T74" fmla="*/ 25 w 38"/>
                <a:gd name="T75" fmla="*/ 27 h 51"/>
                <a:gd name="T76" fmla="*/ 27 w 38"/>
                <a:gd name="T77" fmla="*/ 29 h 51"/>
                <a:gd name="T78" fmla="*/ 29 w 38"/>
                <a:gd name="T79" fmla="*/ 31 h 51"/>
                <a:gd name="T80" fmla="*/ 31 w 38"/>
                <a:gd name="T81" fmla="*/ 33 h 51"/>
                <a:gd name="T82" fmla="*/ 32 w 38"/>
                <a:gd name="T83" fmla="*/ 36 h 51"/>
                <a:gd name="T84" fmla="*/ 37 w 38"/>
                <a:gd name="T85" fmla="*/ 46 h 51"/>
                <a:gd name="T86" fmla="*/ 38 w 38"/>
                <a:gd name="T87" fmla="*/ 49 h 51"/>
                <a:gd name="T88" fmla="*/ 38 w 38"/>
                <a:gd name="T89" fmla="*/ 50 h 51"/>
                <a:gd name="T90" fmla="*/ 25 w 38"/>
                <a:gd name="T91" fmla="*/ 15 h 51"/>
                <a:gd name="T92" fmla="*/ 23 w 38"/>
                <a:gd name="T93" fmla="*/ 11 h 51"/>
                <a:gd name="T94" fmla="*/ 20 w 38"/>
                <a:gd name="T95" fmla="*/ 9 h 51"/>
                <a:gd name="T96" fmla="*/ 18 w 38"/>
                <a:gd name="T97" fmla="*/ 8 h 51"/>
                <a:gd name="T98" fmla="*/ 15 w 38"/>
                <a:gd name="T99" fmla="*/ 8 h 51"/>
                <a:gd name="T100" fmla="*/ 11 w 38"/>
                <a:gd name="T101" fmla="*/ 8 h 51"/>
                <a:gd name="T102" fmla="*/ 11 w 38"/>
                <a:gd name="T103" fmla="*/ 23 h 51"/>
                <a:gd name="T104" fmla="*/ 16 w 38"/>
                <a:gd name="T105" fmla="*/ 23 h 51"/>
                <a:gd name="T106" fmla="*/ 19 w 38"/>
                <a:gd name="T107" fmla="*/ 22 h 51"/>
                <a:gd name="T108" fmla="*/ 22 w 38"/>
                <a:gd name="T109" fmla="*/ 21 h 51"/>
                <a:gd name="T110" fmla="*/ 24 w 38"/>
                <a:gd name="T111" fmla="*/ 18 h 51"/>
                <a:gd name="T112" fmla="*/ 25 w 38"/>
                <a:gd name="T1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51">
                  <a:moveTo>
                    <a:pt x="38" y="5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7" y="51"/>
                    <a:pt x="37" y="51"/>
                  </a:cubicBezTo>
                  <a:cubicBezTo>
                    <a:pt x="36" y="51"/>
                    <a:pt x="36" y="51"/>
                    <a:pt x="35" y="51"/>
                  </a:cubicBezTo>
                  <a:cubicBezTo>
                    <a:pt x="34" y="51"/>
                    <a:pt x="33" y="51"/>
                    <a:pt x="32" y="51"/>
                  </a:cubicBezTo>
                  <a:cubicBezTo>
                    <a:pt x="31" y="51"/>
                    <a:pt x="30" y="51"/>
                    <a:pt x="29" y="51"/>
                  </a:cubicBezTo>
                  <a:cubicBezTo>
                    <a:pt x="29" y="51"/>
                    <a:pt x="28" y="51"/>
                    <a:pt x="28" y="51"/>
                  </a:cubicBezTo>
                  <a:cubicBezTo>
                    <a:pt x="27" y="51"/>
                    <a:pt x="27" y="50"/>
                    <a:pt x="27" y="50"/>
                  </a:cubicBezTo>
                  <a:cubicBezTo>
                    <a:pt x="27" y="50"/>
                    <a:pt x="27" y="50"/>
                    <a:pt x="27" y="4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7"/>
                    <a:pt x="21" y="36"/>
                    <a:pt x="20" y="35"/>
                  </a:cubicBezTo>
                  <a:cubicBezTo>
                    <a:pt x="20" y="34"/>
                    <a:pt x="19" y="33"/>
                    <a:pt x="19" y="32"/>
                  </a:cubicBezTo>
                  <a:cubicBezTo>
                    <a:pt x="18" y="32"/>
                    <a:pt x="17" y="31"/>
                    <a:pt x="17" y="31"/>
                  </a:cubicBezTo>
                  <a:cubicBezTo>
                    <a:pt x="16" y="31"/>
                    <a:pt x="15" y="30"/>
                    <a:pt x="14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0" y="50"/>
                    <a:pt x="10" y="50"/>
                  </a:cubicBezTo>
                  <a:cubicBezTo>
                    <a:pt x="10" y="50"/>
                    <a:pt x="10" y="51"/>
                    <a:pt x="9" y="51"/>
                  </a:cubicBezTo>
                  <a:cubicBezTo>
                    <a:pt x="9" y="51"/>
                    <a:pt x="9" y="51"/>
                    <a:pt x="8" y="51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4" y="51"/>
                    <a:pt x="3" y="51"/>
                    <a:pt x="3" y="51"/>
                  </a:cubicBezTo>
                  <a:cubicBezTo>
                    <a:pt x="2" y="51"/>
                    <a:pt x="2" y="51"/>
                    <a:pt x="1" y="51"/>
                  </a:cubicBezTo>
                  <a:cubicBezTo>
                    <a:pt x="1" y="51"/>
                    <a:pt x="1" y="50"/>
                    <a:pt x="0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4" y="1"/>
                    <a:pt x="26" y="2"/>
                    <a:pt x="27" y="2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33" y="6"/>
                    <a:pt x="33" y="7"/>
                    <a:pt x="34" y="9"/>
                  </a:cubicBezTo>
                  <a:cubicBezTo>
                    <a:pt x="35" y="10"/>
                    <a:pt x="35" y="12"/>
                    <a:pt x="35" y="14"/>
                  </a:cubicBezTo>
                  <a:cubicBezTo>
                    <a:pt x="35" y="16"/>
                    <a:pt x="35" y="18"/>
                    <a:pt x="34" y="19"/>
                  </a:cubicBezTo>
                  <a:cubicBezTo>
                    <a:pt x="34" y="20"/>
                    <a:pt x="33" y="21"/>
                    <a:pt x="32" y="23"/>
                  </a:cubicBezTo>
                  <a:cubicBezTo>
                    <a:pt x="32" y="24"/>
                    <a:pt x="31" y="25"/>
                    <a:pt x="29" y="25"/>
                  </a:cubicBezTo>
                  <a:cubicBezTo>
                    <a:pt x="28" y="26"/>
                    <a:pt x="27" y="27"/>
                    <a:pt x="25" y="27"/>
                  </a:cubicBezTo>
                  <a:cubicBezTo>
                    <a:pt x="26" y="28"/>
                    <a:pt x="27" y="28"/>
                    <a:pt x="27" y="29"/>
                  </a:cubicBezTo>
                  <a:cubicBezTo>
                    <a:pt x="28" y="29"/>
                    <a:pt x="29" y="30"/>
                    <a:pt x="29" y="31"/>
                  </a:cubicBezTo>
                  <a:cubicBezTo>
                    <a:pt x="30" y="31"/>
                    <a:pt x="30" y="32"/>
                    <a:pt x="31" y="33"/>
                  </a:cubicBezTo>
                  <a:cubicBezTo>
                    <a:pt x="31" y="34"/>
                    <a:pt x="32" y="35"/>
                    <a:pt x="32" y="3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7"/>
                    <a:pt x="37" y="48"/>
                    <a:pt x="38" y="49"/>
                  </a:cubicBezTo>
                  <a:cubicBezTo>
                    <a:pt x="38" y="49"/>
                    <a:pt x="38" y="49"/>
                    <a:pt x="38" y="50"/>
                  </a:cubicBezTo>
                  <a:close/>
                  <a:moveTo>
                    <a:pt x="25" y="15"/>
                  </a:moveTo>
                  <a:cubicBezTo>
                    <a:pt x="25" y="14"/>
                    <a:pt x="24" y="12"/>
                    <a:pt x="23" y="11"/>
                  </a:cubicBezTo>
                  <a:cubicBezTo>
                    <a:pt x="23" y="10"/>
                    <a:pt x="21" y="9"/>
                    <a:pt x="20" y="9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8" y="22"/>
                    <a:pt x="19" y="22"/>
                  </a:cubicBezTo>
                  <a:cubicBezTo>
                    <a:pt x="21" y="22"/>
                    <a:pt x="22" y="21"/>
                    <a:pt x="22" y="21"/>
                  </a:cubicBezTo>
                  <a:cubicBezTo>
                    <a:pt x="23" y="20"/>
                    <a:pt x="24" y="19"/>
                    <a:pt x="24" y="18"/>
                  </a:cubicBezTo>
                  <a:cubicBezTo>
                    <a:pt x="24" y="17"/>
                    <a:pt x="25" y="16"/>
                    <a:pt x="25" y="15"/>
                  </a:cubicBez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7BCD37B-F9DE-490C-9CB9-BFAD2EF0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617" y="404722"/>
              <a:ext cx="1330802" cy="1054100"/>
            </a:xfrm>
            <a:custGeom>
              <a:avLst/>
              <a:gdLst>
                <a:gd name="T0" fmla="*/ 163 w 505"/>
                <a:gd name="T1" fmla="*/ 0 h 400"/>
                <a:gd name="T2" fmla="*/ 463 w 505"/>
                <a:gd name="T3" fmla="*/ 0 h 400"/>
                <a:gd name="T4" fmla="*/ 346 w 505"/>
                <a:gd name="T5" fmla="*/ 141 h 400"/>
                <a:gd name="T6" fmla="*/ 410 w 505"/>
                <a:gd name="T7" fmla="*/ 193 h 400"/>
                <a:gd name="T8" fmla="*/ 343 w 505"/>
                <a:gd name="T9" fmla="*/ 273 h 400"/>
                <a:gd name="T10" fmla="*/ 505 w 505"/>
                <a:gd name="T11" fmla="*/ 400 h 400"/>
                <a:gd name="T12" fmla="*/ 232 w 505"/>
                <a:gd name="T13" fmla="*/ 400 h 400"/>
                <a:gd name="T14" fmla="*/ 0 w 505"/>
                <a:gd name="T15" fmla="*/ 226 h 400"/>
                <a:gd name="T16" fmla="*/ 163 w 505"/>
                <a:gd name="T1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400">
                  <a:moveTo>
                    <a:pt x="163" y="0"/>
                  </a:moveTo>
                  <a:lnTo>
                    <a:pt x="463" y="0"/>
                  </a:lnTo>
                  <a:lnTo>
                    <a:pt x="346" y="141"/>
                  </a:lnTo>
                  <a:lnTo>
                    <a:pt x="410" y="193"/>
                  </a:lnTo>
                  <a:lnTo>
                    <a:pt x="343" y="273"/>
                  </a:lnTo>
                  <a:lnTo>
                    <a:pt x="505" y="400"/>
                  </a:lnTo>
                  <a:lnTo>
                    <a:pt x="232" y="400"/>
                  </a:lnTo>
                  <a:lnTo>
                    <a:pt x="0" y="22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DCE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DAE3A88-DF56-48AA-95EA-1F9C47C2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525" y="1145228"/>
              <a:ext cx="590296" cy="284607"/>
            </a:xfrm>
            <a:custGeom>
              <a:avLst/>
              <a:gdLst>
                <a:gd name="T0" fmla="*/ 224 w 224"/>
                <a:gd name="T1" fmla="*/ 108 h 108"/>
                <a:gd name="T2" fmla="*/ 89 w 224"/>
                <a:gd name="T3" fmla="*/ 0 h 108"/>
                <a:gd name="T4" fmla="*/ 0 w 224"/>
                <a:gd name="T5" fmla="*/ 108 h 108"/>
                <a:gd name="T6" fmla="*/ 1 w 224"/>
                <a:gd name="T7" fmla="*/ 108 h 108"/>
                <a:gd name="T8" fmla="*/ 224 w 22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8">
                  <a:moveTo>
                    <a:pt x="224" y="108"/>
                  </a:moveTo>
                  <a:lnTo>
                    <a:pt x="89" y="0"/>
                  </a:lnTo>
                  <a:lnTo>
                    <a:pt x="0" y="108"/>
                  </a:lnTo>
                  <a:lnTo>
                    <a:pt x="1" y="108"/>
                  </a:lnTo>
                  <a:lnTo>
                    <a:pt x="224" y="108"/>
                  </a:lnTo>
                  <a:close/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50017CEB-B79E-4F7D-B3FE-BEA5BFC2F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6962" y="436345"/>
              <a:ext cx="682531" cy="321501"/>
            </a:xfrm>
            <a:custGeom>
              <a:avLst/>
              <a:gdLst>
                <a:gd name="T0" fmla="*/ 0 w 259"/>
                <a:gd name="T1" fmla="*/ 0 h 122"/>
                <a:gd name="T2" fmla="*/ 259 w 259"/>
                <a:gd name="T3" fmla="*/ 0 h 122"/>
                <a:gd name="T4" fmla="*/ 156 w 259"/>
                <a:gd name="T5" fmla="*/ 122 h 122"/>
                <a:gd name="T6" fmla="*/ 0 w 25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22">
                  <a:moveTo>
                    <a:pt x="0" y="0"/>
                  </a:moveTo>
                  <a:lnTo>
                    <a:pt x="259" y="0"/>
                  </a:lnTo>
                  <a:lnTo>
                    <a:pt x="15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9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32A7027-B86D-40D6-8985-1B1138C6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229" y="446886"/>
              <a:ext cx="975042" cy="656178"/>
            </a:xfrm>
            <a:custGeom>
              <a:avLst/>
              <a:gdLst>
                <a:gd name="T0" fmla="*/ 143 w 370"/>
                <a:gd name="T1" fmla="*/ 0 h 249"/>
                <a:gd name="T2" fmla="*/ 0 w 370"/>
                <a:gd name="T3" fmla="*/ 198 h 249"/>
                <a:gd name="T4" fmla="*/ 246 w 370"/>
                <a:gd name="T5" fmla="*/ 198 h 249"/>
                <a:gd name="T6" fmla="*/ 311 w 370"/>
                <a:gd name="T7" fmla="*/ 249 h 249"/>
                <a:gd name="T8" fmla="*/ 370 w 370"/>
                <a:gd name="T9" fmla="*/ 178 h 249"/>
                <a:gd name="T10" fmla="*/ 143 w 370"/>
                <a:gd name="T11" fmla="*/ 0 h 249"/>
                <a:gd name="T12" fmla="*/ 143 w 370"/>
                <a:gd name="T13" fmla="*/ 0 h 249"/>
                <a:gd name="T14" fmla="*/ 143 w 370"/>
                <a:gd name="T1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249">
                  <a:moveTo>
                    <a:pt x="143" y="0"/>
                  </a:moveTo>
                  <a:lnTo>
                    <a:pt x="0" y="198"/>
                  </a:lnTo>
                  <a:lnTo>
                    <a:pt x="246" y="198"/>
                  </a:lnTo>
                  <a:lnTo>
                    <a:pt x="311" y="249"/>
                  </a:lnTo>
                  <a:lnTo>
                    <a:pt x="370" y="178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179DB356-58AE-489C-AB22-0A84A4B19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688" y="997654"/>
              <a:ext cx="811657" cy="424276"/>
            </a:xfrm>
            <a:custGeom>
              <a:avLst/>
              <a:gdLst>
                <a:gd name="T0" fmla="*/ 247 w 308"/>
                <a:gd name="T1" fmla="*/ 0 h 161"/>
                <a:gd name="T2" fmla="*/ 308 w 308"/>
                <a:gd name="T3" fmla="*/ 48 h 161"/>
                <a:gd name="T4" fmla="*/ 214 w 308"/>
                <a:gd name="T5" fmla="*/ 161 h 161"/>
                <a:gd name="T6" fmla="*/ 0 w 308"/>
                <a:gd name="T7" fmla="*/ 0 h 161"/>
                <a:gd name="T8" fmla="*/ 247 w 308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61">
                  <a:moveTo>
                    <a:pt x="247" y="0"/>
                  </a:moveTo>
                  <a:lnTo>
                    <a:pt x="308" y="48"/>
                  </a:lnTo>
                  <a:lnTo>
                    <a:pt x="214" y="161"/>
                  </a:lnTo>
                  <a:lnTo>
                    <a:pt x="0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11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1A7B7CB-40EB-F910-54C0-ABD53EAB99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7764" y="894981"/>
            <a:ext cx="4037163" cy="1151267"/>
          </a:xfrm>
          <a:prstGeom prst="rect">
            <a:avLst/>
          </a:prstGeom>
        </p:spPr>
        <p:txBody>
          <a:bodyPr anchor="b"/>
          <a:lstStyle>
            <a:lvl1pPr algn="l">
              <a:defRPr sz="3600" i="0"/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797AC5-EA6B-97F8-BA33-A468364AEB20}"/>
              </a:ext>
            </a:extLst>
          </p:cNvPr>
          <p:cNvSpPr/>
          <p:nvPr userDrawn="1"/>
        </p:nvSpPr>
        <p:spPr bwMode="auto">
          <a:xfrm flipH="1">
            <a:off x="5296438" y="2202792"/>
            <a:ext cx="905773" cy="8626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7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Ful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6447D-952D-4C94-B94E-5C91BF514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B7BB5AF-7B23-CCF1-B8DE-2B40E1CF84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1763" y="6489513"/>
            <a:ext cx="1771649" cy="297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1CD1C-5683-4987-A775-46446CAB0A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930275"/>
            <a:ext cx="10058400" cy="1325563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/>
              <a:t>Section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3A537D-EE75-3F5F-497A-89B23E4216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4375" y="2228850"/>
            <a:ext cx="10058400" cy="11049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b="0" i="1" kern="1200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7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09738" y="6577417"/>
            <a:ext cx="1172526" cy="261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569" tIns="45472" rIns="92569" bIns="45472">
            <a:spAutoFit/>
          </a:bodyPr>
          <a:lstStyle/>
          <a:p>
            <a:pPr algn="ctr" defTabSz="935561" eaLnBrk="0" hangingPunct="0">
              <a:defRPr/>
            </a:pPr>
            <a:fld id="{210192FD-FA45-4C36-A8B1-480C97DC1883}" type="slidenum">
              <a:rPr lang="en-US" sz="11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ctr" defTabSz="935561" eaLnBrk="0" hangingPunct="0">
                <a:defRPr/>
              </a:pPr>
              <a:t>‹#›</a:t>
            </a:fld>
            <a:endParaRPr lang="en-US" sz="1100" b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19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4C7E3-A2F2-61BF-7281-3375FF79D3C4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0" tIns="155448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0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Full Midd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6447D-952D-4C94-B94E-5C91BF514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4E84C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B7BB5AF-7B23-CCF1-B8DE-2B40E1CF84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1763" y="6489513"/>
            <a:ext cx="1771649" cy="297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1CD1C-5683-4987-A775-46446CAB0A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930275"/>
            <a:ext cx="10058400" cy="1325563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/>
              <a:t>Section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3A537D-EE75-3F5F-497A-89B23E4216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4375" y="2228850"/>
            <a:ext cx="10058400" cy="11049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b="0" i="1" kern="1200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7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09738" y="6577417"/>
            <a:ext cx="1172526" cy="261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569" tIns="45472" rIns="92569" bIns="45472">
            <a:spAutoFit/>
          </a:bodyPr>
          <a:lstStyle/>
          <a:p>
            <a:pPr algn="ctr" defTabSz="935561" eaLnBrk="0" hangingPunct="0">
              <a:defRPr/>
            </a:pPr>
            <a:fld id="{210192FD-FA45-4C36-A8B1-480C97DC1883}" type="slidenum">
              <a:rPr lang="en-US" sz="11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ctr" defTabSz="935561" eaLnBrk="0" hangingPunct="0">
                <a:defRPr/>
              </a:pPr>
              <a:t>‹#›</a:t>
            </a:fld>
            <a:endParaRPr lang="en-US" sz="1100" b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19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4C7E3-A2F2-61BF-7281-3375FF79D3C4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0" tIns="155448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6447D-952D-4C94-B94E-5C91BF514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CDDCE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09738" y="6577417"/>
            <a:ext cx="1172526" cy="261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569" tIns="45472" rIns="92569" bIns="45472">
            <a:spAutoFit/>
          </a:bodyPr>
          <a:lstStyle/>
          <a:p>
            <a:pPr algn="ctr" defTabSz="935561" eaLnBrk="0" hangingPunct="0">
              <a:defRPr/>
            </a:pPr>
            <a:fld id="{210192FD-FA45-4C36-A8B1-480C97DC1883}" type="slidenum">
              <a:rPr lang="en-US" sz="1100" b="0">
                <a:solidFill>
                  <a:srgbClr val="005288"/>
                </a:solidFill>
                <a:latin typeface="Calibri" pitchFamily="34" charset="0"/>
                <a:cs typeface="Calibri" pitchFamily="34" charset="0"/>
              </a:rPr>
              <a:pPr algn="ctr" defTabSz="935561" eaLnBrk="0" hangingPunct="0">
                <a:defRPr/>
              </a:pPr>
              <a:t>‹#›</a:t>
            </a:fld>
            <a:endParaRPr lang="en-US" sz="1100" b="0">
              <a:solidFill>
                <a:srgbClr val="00528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19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9BA749-BB45-4AEB-8BF5-C90E5251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292147" y="6494622"/>
            <a:ext cx="1770023" cy="284798"/>
            <a:chOff x="2852617" y="404722"/>
            <a:chExt cx="6551233" cy="1054100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8175121-2C8D-46A7-A585-AFB444EB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927" y="541755"/>
              <a:ext cx="740506" cy="671990"/>
            </a:xfrm>
            <a:custGeom>
              <a:avLst/>
              <a:gdLst>
                <a:gd name="T0" fmla="*/ 298 w 387"/>
                <a:gd name="T1" fmla="*/ 342 h 351"/>
                <a:gd name="T2" fmla="*/ 275 w 387"/>
                <a:gd name="T3" fmla="*/ 345 h 351"/>
                <a:gd name="T4" fmla="*/ 243 w 387"/>
                <a:gd name="T5" fmla="*/ 348 h 351"/>
                <a:gd name="T6" fmla="*/ 208 w 387"/>
                <a:gd name="T7" fmla="*/ 350 h 351"/>
                <a:gd name="T8" fmla="*/ 174 w 387"/>
                <a:gd name="T9" fmla="*/ 351 h 351"/>
                <a:gd name="T10" fmla="*/ 92 w 387"/>
                <a:gd name="T11" fmla="*/ 344 h 351"/>
                <a:gd name="T12" fmla="*/ 34 w 387"/>
                <a:gd name="T13" fmla="*/ 319 h 351"/>
                <a:gd name="T14" fmla="*/ 5 w 387"/>
                <a:gd name="T15" fmla="*/ 272 h 351"/>
                <a:gd name="T16" fmla="*/ 10 w 387"/>
                <a:gd name="T17" fmla="*/ 198 h 351"/>
                <a:gd name="T18" fmla="*/ 22 w 387"/>
                <a:gd name="T19" fmla="*/ 153 h 351"/>
                <a:gd name="T20" fmla="*/ 57 w 387"/>
                <a:gd name="T21" fmla="*/ 78 h 351"/>
                <a:gd name="T22" fmla="*/ 111 w 387"/>
                <a:gd name="T23" fmla="*/ 31 h 351"/>
                <a:gd name="T24" fmla="*/ 182 w 387"/>
                <a:gd name="T25" fmla="*/ 7 h 351"/>
                <a:gd name="T26" fmla="*/ 268 w 387"/>
                <a:gd name="T27" fmla="*/ 0 h 351"/>
                <a:gd name="T28" fmla="*/ 302 w 387"/>
                <a:gd name="T29" fmla="*/ 1 h 351"/>
                <a:gd name="T30" fmla="*/ 335 w 387"/>
                <a:gd name="T31" fmla="*/ 3 h 351"/>
                <a:gd name="T32" fmla="*/ 365 w 387"/>
                <a:gd name="T33" fmla="*/ 6 h 351"/>
                <a:gd name="T34" fmla="*/ 387 w 387"/>
                <a:gd name="T35" fmla="*/ 9 h 351"/>
                <a:gd name="T36" fmla="*/ 373 w 387"/>
                <a:gd name="T37" fmla="*/ 59 h 351"/>
                <a:gd name="T38" fmla="*/ 348 w 387"/>
                <a:gd name="T39" fmla="*/ 58 h 351"/>
                <a:gd name="T40" fmla="*/ 319 w 387"/>
                <a:gd name="T41" fmla="*/ 56 h 351"/>
                <a:gd name="T42" fmla="*/ 289 w 387"/>
                <a:gd name="T43" fmla="*/ 55 h 351"/>
                <a:gd name="T44" fmla="*/ 259 w 387"/>
                <a:gd name="T45" fmla="*/ 55 h 351"/>
                <a:gd name="T46" fmla="*/ 205 w 387"/>
                <a:gd name="T47" fmla="*/ 59 h 351"/>
                <a:gd name="T48" fmla="*/ 163 w 387"/>
                <a:gd name="T49" fmla="*/ 75 h 351"/>
                <a:gd name="T50" fmla="*/ 133 w 387"/>
                <a:gd name="T51" fmla="*/ 105 h 351"/>
                <a:gd name="T52" fmla="*/ 113 w 387"/>
                <a:gd name="T53" fmla="*/ 153 h 351"/>
                <a:gd name="T54" fmla="*/ 101 w 387"/>
                <a:gd name="T55" fmla="*/ 198 h 351"/>
                <a:gd name="T56" fmla="*/ 95 w 387"/>
                <a:gd name="T57" fmla="*/ 245 h 351"/>
                <a:gd name="T58" fmla="*/ 110 w 387"/>
                <a:gd name="T59" fmla="*/ 275 h 351"/>
                <a:gd name="T60" fmla="*/ 143 w 387"/>
                <a:gd name="T61" fmla="*/ 291 h 351"/>
                <a:gd name="T62" fmla="*/ 195 w 387"/>
                <a:gd name="T63" fmla="*/ 295 h 351"/>
                <a:gd name="T64" fmla="*/ 224 w 387"/>
                <a:gd name="T65" fmla="*/ 295 h 351"/>
                <a:gd name="T66" fmla="*/ 255 w 387"/>
                <a:gd name="T67" fmla="*/ 294 h 351"/>
                <a:gd name="T68" fmla="*/ 285 w 387"/>
                <a:gd name="T69" fmla="*/ 293 h 351"/>
                <a:gd name="T70" fmla="*/ 311 w 387"/>
                <a:gd name="T71" fmla="*/ 291 h 351"/>
                <a:gd name="T72" fmla="*/ 298 w 387"/>
                <a:gd name="T73" fmla="*/ 34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51">
                  <a:moveTo>
                    <a:pt x="298" y="342"/>
                  </a:moveTo>
                  <a:cubicBezTo>
                    <a:pt x="292" y="343"/>
                    <a:pt x="284" y="344"/>
                    <a:pt x="275" y="345"/>
                  </a:cubicBezTo>
                  <a:cubicBezTo>
                    <a:pt x="265" y="346"/>
                    <a:pt x="254" y="347"/>
                    <a:pt x="243" y="348"/>
                  </a:cubicBezTo>
                  <a:cubicBezTo>
                    <a:pt x="232" y="348"/>
                    <a:pt x="220" y="349"/>
                    <a:pt x="208" y="350"/>
                  </a:cubicBezTo>
                  <a:cubicBezTo>
                    <a:pt x="196" y="350"/>
                    <a:pt x="185" y="351"/>
                    <a:pt x="174" y="351"/>
                  </a:cubicBezTo>
                  <a:cubicBezTo>
                    <a:pt x="143" y="351"/>
                    <a:pt x="116" y="348"/>
                    <a:pt x="92" y="344"/>
                  </a:cubicBezTo>
                  <a:cubicBezTo>
                    <a:pt x="68" y="339"/>
                    <a:pt x="49" y="331"/>
                    <a:pt x="34" y="319"/>
                  </a:cubicBezTo>
                  <a:cubicBezTo>
                    <a:pt x="19" y="308"/>
                    <a:pt x="9" y="292"/>
                    <a:pt x="5" y="272"/>
                  </a:cubicBezTo>
                  <a:cubicBezTo>
                    <a:pt x="0" y="252"/>
                    <a:pt x="2" y="228"/>
                    <a:pt x="10" y="198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30" y="123"/>
                    <a:pt x="42" y="98"/>
                    <a:pt x="57" y="78"/>
                  </a:cubicBezTo>
                  <a:cubicBezTo>
                    <a:pt x="72" y="58"/>
                    <a:pt x="90" y="43"/>
                    <a:pt x="111" y="31"/>
                  </a:cubicBezTo>
                  <a:cubicBezTo>
                    <a:pt x="132" y="19"/>
                    <a:pt x="156" y="11"/>
                    <a:pt x="182" y="7"/>
                  </a:cubicBezTo>
                  <a:cubicBezTo>
                    <a:pt x="209" y="2"/>
                    <a:pt x="237" y="0"/>
                    <a:pt x="268" y="0"/>
                  </a:cubicBezTo>
                  <a:cubicBezTo>
                    <a:pt x="279" y="0"/>
                    <a:pt x="290" y="0"/>
                    <a:pt x="302" y="1"/>
                  </a:cubicBezTo>
                  <a:cubicBezTo>
                    <a:pt x="313" y="1"/>
                    <a:pt x="324" y="2"/>
                    <a:pt x="335" y="3"/>
                  </a:cubicBezTo>
                  <a:cubicBezTo>
                    <a:pt x="346" y="4"/>
                    <a:pt x="356" y="5"/>
                    <a:pt x="365" y="6"/>
                  </a:cubicBezTo>
                  <a:cubicBezTo>
                    <a:pt x="374" y="7"/>
                    <a:pt x="382" y="8"/>
                    <a:pt x="387" y="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66" y="59"/>
                    <a:pt x="357" y="58"/>
                    <a:pt x="348" y="58"/>
                  </a:cubicBezTo>
                  <a:cubicBezTo>
                    <a:pt x="338" y="57"/>
                    <a:pt x="329" y="57"/>
                    <a:pt x="319" y="56"/>
                  </a:cubicBezTo>
                  <a:cubicBezTo>
                    <a:pt x="309" y="56"/>
                    <a:pt x="299" y="56"/>
                    <a:pt x="289" y="55"/>
                  </a:cubicBezTo>
                  <a:cubicBezTo>
                    <a:pt x="278" y="55"/>
                    <a:pt x="269" y="55"/>
                    <a:pt x="259" y="55"/>
                  </a:cubicBezTo>
                  <a:cubicBezTo>
                    <a:pt x="239" y="55"/>
                    <a:pt x="221" y="56"/>
                    <a:pt x="205" y="59"/>
                  </a:cubicBezTo>
                  <a:cubicBezTo>
                    <a:pt x="189" y="62"/>
                    <a:pt x="175" y="67"/>
                    <a:pt x="163" y="75"/>
                  </a:cubicBezTo>
                  <a:cubicBezTo>
                    <a:pt x="151" y="82"/>
                    <a:pt x="141" y="92"/>
                    <a:pt x="133" y="105"/>
                  </a:cubicBezTo>
                  <a:cubicBezTo>
                    <a:pt x="125" y="117"/>
                    <a:pt x="118" y="133"/>
                    <a:pt x="113" y="153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95" y="217"/>
                    <a:pt x="94" y="233"/>
                    <a:pt x="95" y="245"/>
                  </a:cubicBezTo>
                  <a:cubicBezTo>
                    <a:pt x="97" y="258"/>
                    <a:pt x="102" y="268"/>
                    <a:pt x="110" y="275"/>
                  </a:cubicBezTo>
                  <a:cubicBezTo>
                    <a:pt x="118" y="283"/>
                    <a:pt x="129" y="288"/>
                    <a:pt x="143" y="291"/>
                  </a:cubicBezTo>
                  <a:cubicBezTo>
                    <a:pt x="157" y="294"/>
                    <a:pt x="175" y="295"/>
                    <a:pt x="195" y="295"/>
                  </a:cubicBezTo>
                  <a:cubicBezTo>
                    <a:pt x="204" y="295"/>
                    <a:pt x="214" y="295"/>
                    <a:pt x="224" y="295"/>
                  </a:cubicBezTo>
                  <a:cubicBezTo>
                    <a:pt x="235" y="295"/>
                    <a:pt x="245" y="294"/>
                    <a:pt x="255" y="294"/>
                  </a:cubicBezTo>
                  <a:cubicBezTo>
                    <a:pt x="265" y="294"/>
                    <a:pt x="275" y="293"/>
                    <a:pt x="285" y="293"/>
                  </a:cubicBezTo>
                  <a:cubicBezTo>
                    <a:pt x="294" y="292"/>
                    <a:pt x="303" y="292"/>
                    <a:pt x="311" y="291"/>
                  </a:cubicBezTo>
                  <a:lnTo>
                    <a:pt x="298" y="34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DC50FAE4-E48A-4C93-B242-B0A94A378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8846" y="644531"/>
              <a:ext cx="677260" cy="534957"/>
            </a:xfrm>
            <a:custGeom>
              <a:avLst/>
              <a:gdLst>
                <a:gd name="T0" fmla="*/ 220 w 355"/>
                <a:gd name="T1" fmla="*/ 273 h 280"/>
                <a:gd name="T2" fmla="*/ 225 w 355"/>
                <a:gd name="T3" fmla="*/ 255 h 280"/>
                <a:gd name="T4" fmla="*/ 201 w 355"/>
                <a:gd name="T5" fmla="*/ 264 h 280"/>
                <a:gd name="T6" fmla="*/ 172 w 355"/>
                <a:gd name="T7" fmla="*/ 272 h 280"/>
                <a:gd name="T8" fmla="*/ 137 w 355"/>
                <a:gd name="T9" fmla="*/ 278 h 280"/>
                <a:gd name="T10" fmla="*/ 98 w 355"/>
                <a:gd name="T11" fmla="*/ 280 h 280"/>
                <a:gd name="T12" fmla="*/ 21 w 355"/>
                <a:gd name="T13" fmla="*/ 261 h 280"/>
                <a:gd name="T14" fmla="*/ 7 w 355"/>
                <a:gd name="T15" fmla="*/ 204 h 280"/>
                <a:gd name="T16" fmla="*/ 10 w 355"/>
                <a:gd name="T17" fmla="*/ 194 h 280"/>
                <a:gd name="T18" fmla="*/ 34 w 355"/>
                <a:gd name="T19" fmla="*/ 152 h 280"/>
                <a:gd name="T20" fmla="*/ 77 w 355"/>
                <a:gd name="T21" fmla="*/ 127 h 280"/>
                <a:gd name="T22" fmla="*/ 137 w 355"/>
                <a:gd name="T23" fmla="*/ 116 h 280"/>
                <a:gd name="T24" fmla="*/ 211 w 355"/>
                <a:gd name="T25" fmla="*/ 114 h 280"/>
                <a:gd name="T26" fmla="*/ 256 w 355"/>
                <a:gd name="T27" fmla="*/ 114 h 280"/>
                <a:gd name="T28" fmla="*/ 260 w 355"/>
                <a:gd name="T29" fmla="*/ 97 h 280"/>
                <a:gd name="T30" fmla="*/ 264 w 355"/>
                <a:gd name="T31" fmla="*/ 74 h 280"/>
                <a:gd name="T32" fmla="*/ 256 w 355"/>
                <a:gd name="T33" fmla="*/ 60 h 280"/>
                <a:gd name="T34" fmla="*/ 234 w 355"/>
                <a:gd name="T35" fmla="*/ 54 h 280"/>
                <a:gd name="T36" fmla="*/ 194 w 355"/>
                <a:gd name="T37" fmla="*/ 52 h 280"/>
                <a:gd name="T38" fmla="*/ 135 w 355"/>
                <a:gd name="T39" fmla="*/ 53 h 280"/>
                <a:gd name="T40" fmla="*/ 73 w 355"/>
                <a:gd name="T41" fmla="*/ 57 h 280"/>
                <a:gd name="T42" fmla="*/ 84 w 355"/>
                <a:gd name="T43" fmla="*/ 15 h 280"/>
                <a:gd name="T44" fmla="*/ 104 w 355"/>
                <a:gd name="T45" fmla="*/ 11 h 280"/>
                <a:gd name="T46" fmla="*/ 137 w 355"/>
                <a:gd name="T47" fmla="*/ 6 h 280"/>
                <a:gd name="T48" fmla="*/ 177 w 355"/>
                <a:gd name="T49" fmla="*/ 2 h 280"/>
                <a:gd name="T50" fmla="*/ 222 w 355"/>
                <a:gd name="T51" fmla="*/ 0 h 280"/>
                <a:gd name="T52" fmla="*/ 296 w 355"/>
                <a:gd name="T53" fmla="*/ 6 h 280"/>
                <a:gd name="T54" fmla="*/ 338 w 355"/>
                <a:gd name="T55" fmla="*/ 23 h 280"/>
                <a:gd name="T56" fmla="*/ 354 w 355"/>
                <a:gd name="T57" fmla="*/ 53 h 280"/>
                <a:gd name="T58" fmla="*/ 349 w 355"/>
                <a:gd name="T59" fmla="*/ 97 h 280"/>
                <a:gd name="T60" fmla="*/ 302 w 355"/>
                <a:gd name="T61" fmla="*/ 273 h 280"/>
                <a:gd name="T62" fmla="*/ 220 w 355"/>
                <a:gd name="T63" fmla="*/ 273 h 280"/>
                <a:gd name="T64" fmla="*/ 248 w 355"/>
                <a:gd name="T65" fmla="*/ 152 h 280"/>
                <a:gd name="T66" fmla="*/ 200 w 355"/>
                <a:gd name="T67" fmla="*/ 152 h 280"/>
                <a:gd name="T68" fmla="*/ 158 w 355"/>
                <a:gd name="T69" fmla="*/ 153 h 280"/>
                <a:gd name="T70" fmla="*/ 127 w 355"/>
                <a:gd name="T71" fmla="*/ 159 h 280"/>
                <a:gd name="T72" fmla="*/ 107 w 355"/>
                <a:gd name="T73" fmla="*/ 171 h 280"/>
                <a:gd name="T74" fmla="*/ 97 w 355"/>
                <a:gd name="T75" fmla="*/ 192 h 280"/>
                <a:gd name="T76" fmla="*/ 94 w 355"/>
                <a:gd name="T77" fmla="*/ 203 h 280"/>
                <a:gd name="T78" fmla="*/ 93 w 355"/>
                <a:gd name="T79" fmla="*/ 219 h 280"/>
                <a:gd name="T80" fmla="*/ 102 w 355"/>
                <a:gd name="T81" fmla="*/ 228 h 280"/>
                <a:gd name="T82" fmla="*/ 117 w 355"/>
                <a:gd name="T83" fmla="*/ 233 h 280"/>
                <a:gd name="T84" fmla="*/ 139 w 355"/>
                <a:gd name="T85" fmla="*/ 235 h 280"/>
                <a:gd name="T86" fmla="*/ 166 w 355"/>
                <a:gd name="T87" fmla="*/ 233 h 280"/>
                <a:gd name="T88" fmla="*/ 192 w 355"/>
                <a:gd name="T89" fmla="*/ 229 h 280"/>
                <a:gd name="T90" fmla="*/ 214 w 355"/>
                <a:gd name="T91" fmla="*/ 223 h 280"/>
                <a:gd name="T92" fmla="*/ 230 w 355"/>
                <a:gd name="T93" fmla="*/ 218 h 280"/>
                <a:gd name="T94" fmla="*/ 248 w 355"/>
                <a:gd name="T95" fmla="*/ 15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280">
                  <a:moveTo>
                    <a:pt x="220" y="273"/>
                  </a:moveTo>
                  <a:cubicBezTo>
                    <a:pt x="225" y="255"/>
                    <a:pt x="225" y="255"/>
                    <a:pt x="225" y="255"/>
                  </a:cubicBezTo>
                  <a:cubicBezTo>
                    <a:pt x="218" y="258"/>
                    <a:pt x="210" y="261"/>
                    <a:pt x="201" y="264"/>
                  </a:cubicBezTo>
                  <a:cubicBezTo>
                    <a:pt x="192" y="267"/>
                    <a:pt x="182" y="269"/>
                    <a:pt x="172" y="272"/>
                  </a:cubicBezTo>
                  <a:cubicBezTo>
                    <a:pt x="161" y="274"/>
                    <a:pt x="149" y="276"/>
                    <a:pt x="137" y="278"/>
                  </a:cubicBezTo>
                  <a:cubicBezTo>
                    <a:pt x="124" y="279"/>
                    <a:pt x="111" y="280"/>
                    <a:pt x="98" y="280"/>
                  </a:cubicBezTo>
                  <a:cubicBezTo>
                    <a:pt x="63" y="280"/>
                    <a:pt x="37" y="274"/>
                    <a:pt x="21" y="261"/>
                  </a:cubicBezTo>
                  <a:cubicBezTo>
                    <a:pt x="5" y="249"/>
                    <a:pt x="0" y="230"/>
                    <a:pt x="7" y="20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5" y="176"/>
                    <a:pt x="23" y="162"/>
                    <a:pt x="34" y="152"/>
                  </a:cubicBezTo>
                  <a:cubicBezTo>
                    <a:pt x="46" y="141"/>
                    <a:pt x="60" y="133"/>
                    <a:pt x="77" y="127"/>
                  </a:cubicBezTo>
                  <a:cubicBezTo>
                    <a:pt x="95" y="122"/>
                    <a:pt x="115" y="118"/>
                    <a:pt x="137" y="116"/>
                  </a:cubicBezTo>
                  <a:cubicBezTo>
                    <a:pt x="159" y="115"/>
                    <a:pt x="184" y="114"/>
                    <a:pt x="211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3" y="88"/>
                    <a:pt x="264" y="80"/>
                    <a:pt x="264" y="74"/>
                  </a:cubicBezTo>
                  <a:cubicBezTo>
                    <a:pt x="263" y="68"/>
                    <a:pt x="261" y="64"/>
                    <a:pt x="256" y="60"/>
                  </a:cubicBezTo>
                  <a:cubicBezTo>
                    <a:pt x="251" y="57"/>
                    <a:pt x="244" y="55"/>
                    <a:pt x="234" y="54"/>
                  </a:cubicBezTo>
                  <a:cubicBezTo>
                    <a:pt x="224" y="53"/>
                    <a:pt x="210" y="52"/>
                    <a:pt x="194" y="52"/>
                  </a:cubicBezTo>
                  <a:cubicBezTo>
                    <a:pt x="175" y="52"/>
                    <a:pt x="155" y="53"/>
                    <a:pt x="135" y="53"/>
                  </a:cubicBezTo>
                  <a:cubicBezTo>
                    <a:pt x="115" y="54"/>
                    <a:pt x="94" y="55"/>
                    <a:pt x="73" y="5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8" y="14"/>
                    <a:pt x="95" y="13"/>
                    <a:pt x="104" y="11"/>
                  </a:cubicBezTo>
                  <a:cubicBezTo>
                    <a:pt x="114" y="9"/>
                    <a:pt x="124" y="8"/>
                    <a:pt x="137" y="6"/>
                  </a:cubicBezTo>
                  <a:cubicBezTo>
                    <a:pt x="149" y="4"/>
                    <a:pt x="163" y="3"/>
                    <a:pt x="177" y="2"/>
                  </a:cubicBezTo>
                  <a:cubicBezTo>
                    <a:pt x="192" y="1"/>
                    <a:pt x="207" y="0"/>
                    <a:pt x="222" y="0"/>
                  </a:cubicBezTo>
                  <a:cubicBezTo>
                    <a:pt x="253" y="0"/>
                    <a:pt x="277" y="2"/>
                    <a:pt x="296" y="6"/>
                  </a:cubicBezTo>
                  <a:cubicBezTo>
                    <a:pt x="315" y="10"/>
                    <a:pt x="329" y="15"/>
                    <a:pt x="338" y="23"/>
                  </a:cubicBezTo>
                  <a:cubicBezTo>
                    <a:pt x="347" y="31"/>
                    <a:pt x="353" y="41"/>
                    <a:pt x="354" y="53"/>
                  </a:cubicBezTo>
                  <a:cubicBezTo>
                    <a:pt x="355" y="66"/>
                    <a:pt x="354" y="80"/>
                    <a:pt x="349" y="97"/>
                  </a:cubicBezTo>
                  <a:cubicBezTo>
                    <a:pt x="302" y="273"/>
                    <a:pt x="302" y="273"/>
                    <a:pt x="302" y="273"/>
                  </a:cubicBezTo>
                  <a:lnTo>
                    <a:pt x="220" y="273"/>
                  </a:lnTo>
                  <a:close/>
                  <a:moveTo>
                    <a:pt x="248" y="152"/>
                  </a:moveTo>
                  <a:cubicBezTo>
                    <a:pt x="200" y="152"/>
                    <a:pt x="200" y="152"/>
                    <a:pt x="200" y="152"/>
                  </a:cubicBezTo>
                  <a:cubicBezTo>
                    <a:pt x="184" y="152"/>
                    <a:pt x="170" y="153"/>
                    <a:pt x="158" y="153"/>
                  </a:cubicBezTo>
                  <a:cubicBezTo>
                    <a:pt x="146" y="154"/>
                    <a:pt x="136" y="156"/>
                    <a:pt x="127" y="159"/>
                  </a:cubicBezTo>
                  <a:cubicBezTo>
                    <a:pt x="119" y="162"/>
                    <a:pt x="112" y="166"/>
                    <a:pt x="107" y="171"/>
                  </a:cubicBezTo>
                  <a:cubicBezTo>
                    <a:pt x="103" y="176"/>
                    <a:pt x="99" y="183"/>
                    <a:pt x="97" y="192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92" y="210"/>
                    <a:pt x="92" y="215"/>
                    <a:pt x="93" y="219"/>
                  </a:cubicBezTo>
                  <a:cubicBezTo>
                    <a:pt x="95" y="223"/>
                    <a:pt x="98" y="226"/>
                    <a:pt x="102" y="228"/>
                  </a:cubicBezTo>
                  <a:cubicBezTo>
                    <a:pt x="106" y="231"/>
                    <a:pt x="111" y="232"/>
                    <a:pt x="117" y="233"/>
                  </a:cubicBezTo>
                  <a:cubicBezTo>
                    <a:pt x="124" y="234"/>
                    <a:pt x="131" y="235"/>
                    <a:pt x="139" y="235"/>
                  </a:cubicBezTo>
                  <a:cubicBezTo>
                    <a:pt x="148" y="235"/>
                    <a:pt x="157" y="234"/>
                    <a:pt x="166" y="233"/>
                  </a:cubicBezTo>
                  <a:cubicBezTo>
                    <a:pt x="175" y="232"/>
                    <a:pt x="184" y="230"/>
                    <a:pt x="192" y="229"/>
                  </a:cubicBezTo>
                  <a:cubicBezTo>
                    <a:pt x="200" y="227"/>
                    <a:pt x="208" y="225"/>
                    <a:pt x="214" y="223"/>
                  </a:cubicBezTo>
                  <a:cubicBezTo>
                    <a:pt x="221" y="221"/>
                    <a:pt x="226" y="220"/>
                    <a:pt x="230" y="218"/>
                  </a:cubicBezTo>
                  <a:lnTo>
                    <a:pt x="248" y="15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42E88A31-B462-446C-B671-31887015D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118" y="644531"/>
              <a:ext cx="545498" cy="521780"/>
            </a:xfrm>
            <a:custGeom>
              <a:avLst/>
              <a:gdLst>
                <a:gd name="T0" fmla="*/ 0 w 286"/>
                <a:gd name="T1" fmla="*/ 273 h 273"/>
                <a:gd name="T2" fmla="*/ 71 w 286"/>
                <a:gd name="T3" fmla="*/ 7 h 273"/>
                <a:gd name="T4" fmla="*/ 155 w 286"/>
                <a:gd name="T5" fmla="*/ 7 h 273"/>
                <a:gd name="T6" fmla="*/ 149 w 286"/>
                <a:gd name="T7" fmla="*/ 29 h 273"/>
                <a:gd name="T8" fmla="*/ 182 w 286"/>
                <a:gd name="T9" fmla="*/ 15 h 273"/>
                <a:gd name="T10" fmla="*/ 216 w 286"/>
                <a:gd name="T11" fmla="*/ 6 h 273"/>
                <a:gd name="T12" fmla="*/ 251 w 286"/>
                <a:gd name="T13" fmla="*/ 2 h 273"/>
                <a:gd name="T14" fmla="*/ 286 w 286"/>
                <a:gd name="T15" fmla="*/ 0 h 273"/>
                <a:gd name="T16" fmla="*/ 271 w 286"/>
                <a:gd name="T17" fmla="*/ 58 h 273"/>
                <a:gd name="T18" fmla="*/ 236 w 286"/>
                <a:gd name="T19" fmla="*/ 59 h 273"/>
                <a:gd name="T20" fmla="*/ 201 w 286"/>
                <a:gd name="T21" fmla="*/ 62 h 273"/>
                <a:gd name="T22" fmla="*/ 168 w 286"/>
                <a:gd name="T23" fmla="*/ 67 h 273"/>
                <a:gd name="T24" fmla="*/ 141 w 286"/>
                <a:gd name="T25" fmla="*/ 74 h 273"/>
                <a:gd name="T26" fmla="*/ 88 w 286"/>
                <a:gd name="T27" fmla="*/ 273 h 273"/>
                <a:gd name="T28" fmla="*/ 0 w 286"/>
                <a:gd name="T2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73">
                  <a:moveTo>
                    <a:pt x="0" y="273"/>
                  </a:moveTo>
                  <a:cubicBezTo>
                    <a:pt x="71" y="7"/>
                    <a:pt x="71" y="7"/>
                    <a:pt x="71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60" y="23"/>
                    <a:pt x="170" y="19"/>
                    <a:pt x="182" y="15"/>
                  </a:cubicBezTo>
                  <a:cubicBezTo>
                    <a:pt x="193" y="11"/>
                    <a:pt x="204" y="9"/>
                    <a:pt x="216" y="6"/>
                  </a:cubicBezTo>
                  <a:cubicBezTo>
                    <a:pt x="227" y="4"/>
                    <a:pt x="239" y="3"/>
                    <a:pt x="251" y="2"/>
                  </a:cubicBezTo>
                  <a:cubicBezTo>
                    <a:pt x="263" y="1"/>
                    <a:pt x="275" y="0"/>
                    <a:pt x="286" y="0"/>
                  </a:cubicBezTo>
                  <a:cubicBezTo>
                    <a:pt x="271" y="58"/>
                    <a:pt x="271" y="58"/>
                    <a:pt x="271" y="58"/>
                  </a:cubicBezTo>
                  <a:cubicBezTo>
                    <a:pt x="259" y="58"/>
                    <a:pt x="248" y="58"/>
                    <a:pt x="236" y="59"/>
                  </a:cubicBezTo>
                  <a:cubicBezTo>
                    <a:pt x="224" y="60"/>
                    <a:pt x="212" y="61"/>
                    <a:pt x="201" y="62"/>
                  </a:cubicBezTo>
                  <a:cubicBezTo>
                    <a:pt x="189" y="64"/>
                    <a:pt x="179" y="65"/>
                    <a:pt x="168" y="67"/>
                  </a:cubicBezTo>
                  <a:cubicBezTo>
                    <a:pt x="158" y="69"/>
                    <a:pt x="149" y="71"/>
                    <a:pt x="141" y="74"/>
                  </a:cubicBezTo>
                  <a:cubicBezTo>
                    <a:pt x="88" y="273"/>
                    <a:pt x="88" y="273"/>
                    <a:pt x="88" y="273"/>
                  </a:cubicBezTo>
                  <a:lnTo>
                    <a:pt x="0" y="27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C66FC68E-F277-4641-B0A9-17A82E8D3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425" y="531214"/>
              <a:ext cx="505968" cy="648272"/>
            </a:xfrm>
            <a:custGeom>
              <a:avLst/>
              <a:gdLst>
                <a:gd name="T0" fmla="*/ 193 w 264"/>
                <a:gd name="T1" fmla="*/ 332 h 340"/>
                <a:gd name="T2" fmla="*/ 181 w 264"/>
                <a:gd name="T3" fmla="*/ 334 h 340"/>
                <a:gd name="T4" fmla="*/ 162 w 264"/>
                <a:gd name="T5" fmla="*/ 337 h 340"/>
                <a:gd name="T6" fmla="*/ 139 w 264"/>
                <a:gd name="T7" fmla="*/ 339 h 340"/>
                <a:gd name="T8" fmla="*/ 114 w 264"/>
                <a:gd name="T9" fmla="*/ 340 h 340"/>
                <a:gd name="T10" fmla="*/ 67 w 264"/>
                <a:gd name="T11" fmla="*/ 336 h 340"/>
                <a:gd name="T12" fmla="*/ 38 w 264"/>
                <a:gd name="T13" fmla="*/ 323 h 340"/>
                <a:gd name="T14" fmla="*/ 26 w 264"/>
                <a:gd name="T15" fmla="*/ 299 h 340"/>
                <a:gd name="T16" fmla="*/ 30 w 264"/>
                <a:gd name="T17" fmla="*/ 263 h 340"/>
                <a:gd name="T18" fmla="*/ 69 w 264"/>
                <a:gd name="T19" fmla="*/ 117 h 340"/>
                <a:gd name="T20" fmla="*/ 0 w 264"/>
                <a:gd name="T21" fmla="*/ 113 h 340"/>
                <a:gd name="T22" fmla="*/ 12 w 264"/>
                <a:gd name="T23" fmla="*/ 67 h 340"/>
                <a:gd name="T24" fmla="*/ 83 w 264"/>
                <a:gd name="T25" fmla="*/ 67 h 340"/>
                <a:gd name="T26" fmla="*/ 101 w 264"/>
                <a:gd name="T27" fmla="*/ 0 h 340"/>
                <a:gd name="T28" fmla="*/ 190 w 264"/>
                <a:gd name="T29" fmla="*/ 0 h 340"/>
                <a:gd name="T30" fmla="*/ 171 w 264"/>
                <a:gd name="T31" fmla="*/ 67 h 340"/>
                <a:gd name="T32" fmla="*/ 264 w 264"/>
                <a:gd name="T33" fmla="*/ 67 h 340"/>
                <a:gd name="T34" fmla="*/ 251 w 264"/>
                <a:gd name="T35" fmla="*/ 117 h 340"/>
                <a:gd name="T36" fmla="*/ 158 w 264"/>
                <a:gd name="T37" fmla="*/ 117 h 340"/>
                <a:gd name="T38" fmla="*/ 119 w 264"/>
                <a:gd name="T39" fmla="*/ 263 h 340"/>
                <a:gd name="T40" fmla="*/ 116 w 264"/>
                <a:gd name="T41" fmla="*/ 277 h 340"/>
                <a:gd name="T42" fmla="*/ 118 w 264"/>
                <a:gd name="T43" fmla="*/ 286 h 340"/>
                <a:gd name="T44" fmla="*/ 128 w 264"/>
                <a:gd name="T45" fmla="*/ 291 h 340"/>
                <a:gd name="T46" fmla="*/ 147 w 264"/>
                <a:gd name="T47" fmla="*/ 292 h 340"/>
                <a:gd name="T48" fmla="*/ 162 w 264"/>
                <a:gd name="T49" fmla="*/ 292 h 340"/>
                <a:gd name="T50" fmla="*/ 179 w 264"/>
                <a:gd name="T51" fmla="*/ 291 h 340"/>
                <a:gd name="T52" fmla="*/ 193 w 264"/>
                <a:gd name="T53" fmla="*/ 291 h 340"/>
                <a:gd name="T54" fmla="*/ 204 w 264"/>
                <a:gd name="T55" fmla="*/ 290 h 340"/>
                <a:gd name="T56" fmla="*/ 193 w 264"/>
                <a:gd name="T57" fmla="*/ 33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340">
                  <a:moveTo>
                    <a:pt x="193" y="332"/>
                  </a:moveTo>
                  <a:cubicBezTo>
                    <a:pt x="190" y="333"/>
                    <a:pt x="186" y="333"/>
                    <a:pt x="181" y="334"/>
                  </a:cubicBezTo>
                  <a:cubicBezTo>
                    <a:pt x="175" y="335"/>
                    <a:pt x="169" y="336"/>
                    <a:pt x="162" y="337"/>
                  </a:cubicBezTo>
                  <a:cubicBezTo>
                    <a:pt x="155" y="338"/>
                    <a:pt x="147" y="338"/>
                    <a:pt x="139" y="339"/>
                  </a:cubicBezTo>
                  <a:cubicBezTo>
                    <a:pt x="131" y="340"/>
                    <a:pt x="123" y="340"/>
                    <a:pt x="114" y="340"/>
                  </a:cubicBezTo>
                  <a:cubicBezTo>
                    <a:pt x="95" y="340"/>
                    <a:pt x="80" y="339"/>
                    <a:pt x="67" y="336"/>
                  </a:cubicBezTo>
                  <a:cubicBezTo>
                    <a:pt x="55" y="333"/>
                    <a:pt x="45" y="329"/>
                    <a:pt x="38" y="323"/>
                  </a:cubicBezTo>
                  <a:cubicBezTo>
                    <a:pt x="32" y="317"/>
                    <a:pt x="27" y="309"/>
                    <a:pt x="26" y="299"/>
                  </a:cubicBezTo>
                  <a:cubicBezTo>
                    <a:pt x="25" y="289"/>
                    <a:pt x="26" y="277"/>
                    <a:pt x="30" y="263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1" y="117"/>
                    <a:pt x="251" y="117"/>
                    <a:pt x="251" y="117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19" y="263"/>
                    <a:pt x="119" y="263"/>
                    <a:pt x="119" y="263"/>
                  </a:cubicBezTo>
                  <a:cubicBezTo>
                    <a:pt x="117" y="269"/>
                    <a:pt x="116" y="274"/>
                    <a:pt x="116" y="277"/>
                  </a:cubicBezTo>
                  <a:cubicBezTo>
                    <a:pt x="116" y="281"/>
                    <a:pt x="117" y="284"/>
                    <a:pt x="118" y="286"/>
                  </a:cubicBezTo>
                  <a:cubicBezTo>
                    <a:pt x="120" y="288"/>
                    <a:pt x="123" y="290"/>
                    <a:pt x="128" y="291"/>
                  </a:cubicBezTo>
                  <a:cubicBezTo>
                    <a:pt x="132" y="291"/>
                    <a:pt x="138" y="292"/>
                    <a:pt x="147" y="292"/>
                  </a:cubicBezTo>
                  <a:cubicBezTo>
                    <a:pt x="151" y="292"/>
                    <a:pt x="157" y="292"/>
                    <a:pt x="162" y="292"/>
                  </a:cubicBezTo>
                  <a:cubicBezTo>
                    <a:pt x="168" y="292"/>
                    <a:pt x="173" y="291"/>
                    <a:pt x="179" y="291"/>
                  </a:cubicBezTo>
                  <a:cubicBezTo>
                    <a:pt x="184" y="291"/>
                    <a:pt x="189" y="291"/>
                    <a:pt x="193" y="291"/>
                  </a:cubicBezTo>
                  <a:cubicBezTo>
                    <a:pt x="198" y="291"/>
                    <a:pt x="202" y="290"/>
                    <a:pt x="204" y="290"/>
                  </a:cubicBezTo>
                  <a:lnTo>
                    <a:pt x="193" y="33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D36BFDD-E04E-4333-B3C6-A2AFECA1F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8512" y="644531"/>
              <a:ext cx="690435" cy="534957"/>
            </a:xfrm>
            <a:custGeom>
              <a:avLst/>
              <a:gdLst>
                <a:gd name="T0" fmla="*/ 303 w 361"/>
                <a:gd name="T1" fmla="*/ 269 h 280"/>
                <a:gd name="T2" fmla="*/ 244 w 361"/>
                <a:gd name="T3" fmla="*/ 276 h 280"/>
                <a:gd name="T4" fmla="*/ 159 w 361"/>
                <a:gd name="T5" fmla="*/ 280 h 280"/>
                <a:gd name="T6" fmla="*/ 74 w 361"/>
                <a:gd name="T7" fmla="*/ 273 h 280"/>
                <a:gd name="T8" fmla="*/ 23 w 361"/>
                <a:gd name="T9" fmla="*/ 250 h 280"/>
                <a:gd name="T10" fmla="*/ 2 w 361"/>
                <a:gd name="T11" fmla="*/ 209 h 280"/>
                <a:gd name="T12" fmla="*/ 8 w 361"/>
                <a:gd name="T13" fmla="*/ 150 h 280"/>
                <a:gd name="T14" fmla="*/ 12 w 361"/>
                <a:gd name="T15" fmla="*/ 133 h 280"/>
                <a:gd name="T16" fmla="*/ 82 w 361"/>
                <a:gd name="T17" fmla="*/ 33 h 280"/>
                <a:gd name="T18" fmla="*/ 219 w 361"/>
                <a:gd name="T19" fmla="*/ 0 h 280"/>
                <a:gd name="T20" fmla="*/ 297 w 361"/>
                <a:gd name="T21" fmla="*/ 11 h 280"/>
                <a:gd name="T22" fmla="*/ 342 w 361"/>
                <a:gd name="T23" fmla="*/ 39 h 280"/>
                <a:gd name="T24" fmla="*/ 359 w 361"/>
                <a:gd name="T25" fmla="*/ 83 h 280"/>
                <a:gd name="T26" fmla="*/ 353 w 361"/>
                <a:gd name="T27" fmla="*/ 139 h 280"/>
                <a:gd name="T28" fmla="*/ 348 w 361"/>
                <a:gd name="T29" fmla="*/ 159 h 280"/>
                <a:gd name="T30" fmla="*/ 94 w 361"/>
                <a:gd name="T31" fmla="*/ 159 h 280"/>
                <a:gd name="T32" fmla="*/ 93 w 361"/>
                <a:gd name="T33" fmla="*/ 164 h 280"/>
                <a:gd name="T34" fmla="*/ 88 w 361"/>
                <a:gd name="T35" fmla="*/ 191 h 280"/>
                <a:gd name="T36" fmla="*/ 96 w 361"/>
                <a:gd name="T37" fmla="*/ 211 h 280"/>
                <a:gd name="T38" fmla="*/ 123 w 361"/>
                <a:gd name="T39" fmla="*/ 223 h 280"/>
                <a:gd name="T40" fmla="*/ 177 w 361"/>
                <a:gd name="T41" fmla="*/ 228 h 280"/>
                <a:gd name="T42" fmla="*/ 242 w 361"/>
                <a:gd name="T43" fmla="*/ 226 h 280"/>
                <a:gd name="T44" fmla="*/ 315 w 361"/>
                <a:gd name="T45" fmla="*/ 222 h 280"/>
                <a:gd name="T46" fmla="*/ 303 w 361"/>
                <a:gd name="T47" fmla="*/ 269 h 280"/>
                <a:gd name="T48" fmla="*/ 271 w 361"/>
                <a:gd name="T49" fmla="*/ 115 h 280"/>
                <a:gd name="T50" fmla="*/ 274 w 361"/>
                <a:gd name="T51" fmla="*/ 92 h 280"/>
                <a:gd name="T52" fmla="*/ 269 w 361"/>
                <a:gd name="T53" fmla="*/ 71 h 280"/>
                <a:gd name="T54" fmla="*/ 248 w 361"/>
                <a:gd name="T55" fmla="*/ 56 h 280"/>
                <a:gd name="T56" fmla="*/ 206 w 361"/>
                <a:gd name="T57" fmla="*/ 50 h 280"/>
                <a:gd name="T58" fmla="*/ 162 w 361"/>
                <a:gd name="T59" fmla="*/ 56 h 280"/>
                <a:gd name="T60" fmla="*/ 133 w 361"/>
                <a:gd name="T61" fmla="*/ 71 h 280"/>
                <a:gd name="T62" fmla="*/ 116 w 361"/>
                <a:gd name="T63" fmla="*/ 92 h 280"/>
                <a:gd name="T64" fmla="*/ 107 w 361"/>
                <a:gd name="T65" fmla="*/ 115 h 280"/>
                <a:gd name="T66" fmla="*/ 106 w 361"/>
                <a:gd name="T67" fmla="*/ 119 h 280"/>
                <a:gd name="T68" fmla="*/ 270 w 361"/>
                <a:gd name="T69" fmla="*/ 119 h 280"/>
                <a:gd name="T70" fmla="*/ 271 w 361"/>
                <a:gd name="T71" fmla="*/ 11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280">
                  <a:moveTo>
                    <a:pt x="303" y="269"/>
                  </a:moveTo>
                  <a:cubicBezTo>
                    <a:pt x="288" y="271"/>
                    <a:pt x="268" y="273"/>
                    <a:pt x="244" y="276"/>
                  </a:cubicBezTo>
                  <a:cubicBezTo>
                    <a:pt x="219" y="279"/>
                    <a:pt x="191" y="280"/>
                    <a:pt x="159" y="280"/>
                  </a:cubicBezTo>
                  <a:cubicBezTo>
                    <a:pt x="125" y="280"/>
                    <a:pt x="96" y="278"/>
                    <a:pt x="74" y="273"/>
                  </a:cubicBezTo>
                  <a:cubicBezTo>
                    <a:pt x="52" y="268"/>
                    <a:pt x="35" y="260"/>
                    <a:pt x="23" y="250"/>
                  </a:cubicBezTo>
                  <a:cubicBezTo>
                    <a:pt x="11" y="239"/>
                    <a:pt x="4" y="226"/>
                    <a:pt x="2" y="209"/>
                  </a:cubicBezTo>
                  <a:cubicBezTo>
                    <a:pt x="0" y="193"/>
                    <a:pt x="2" y="173"/>
                    <a:pt x="8" y="150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24" y="89"/>
                    <a:pt x="48" y="55"/>
                    <a:pt x="82" y="33"/>
                  </a:cubicBezTo>
                  <a:cubicBezTo>
                    <a:pt x="117" y="11"/>
                    <a:pt x="163" y="0"/>
                    <a:pt x="219" y="0"/>
                  </a:cubicBezTo>
                  <a:cubicBezTo>
                    <a:pt x="251" y="0"/>
                    <a:pt x="277" y="4"/>
                    <a:pt x="297" y="11"/>
                  </a:cubicBezTo>
                  <a:cubicBezTo>
                    <a:pt x="317" y="18"/>
                    <a:pt x="332" y="27"/>
                    <a:pt x="342" y="39"/>
                  </a:cubicBezTo>
                  <a:cubicBezTo>
                    <a:pt x="352" y="52"/>
                    <a:pt x="358" y="66"/>
                    <a:pt x="359" y="83"/>
                  </a:cubicBezTo>
                  <a:cubicBezTo>
                    <a:pt x="361" y="100"/>
                    <a:pt x="359" y="119"/>
                    <a:pt x="353" y="139"/>
                  </a:cubicBezTo>
                  <a:cubicBezTo>
                    <a:pt x="348" y="159"/>
                    <a:pt x="348" y="159"/>
                    <a:pt x="348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3" y="164"/>
                    <a:pt x="93" y="164"/>
                    <a:pt x="93" y="164"/>
                  </a:cubicBezTo>
                  <a:cubicBezTo>
                    <a:pt x="90" y="174"/>
                    <a:pt x="89" y="183"/>
                    <a:pt x="88" y="191"/>
                  </a:cubicBezTo>
                  <a:cubicBezTo>
                    <a:pt x="88" y="198"/>
                    <a:pt x="91" y="205"/>
                    <a:pt x="96" y="211"/>
                  </a:cubicBezTo>
                  <a:cubicBezTo>
                    <a:pt x="101" y="216"/>
                    <a:pt x="110" y="220"/>
                    <a:pt x="123" y="223"/>
                  </a:cubicBezTo>
                  <a:cubicBezTo>
                    <a:pt x="136" y="226"/>
                    <a:pt x="154" y="228"/>
                    <a:pt x="177" y="228"/>
                  </a:cubicBezTo>
                  <a:cubicBezTo>
                    <a:pt x="197" y="228"/>
                    <a:pt x="219" y="227"/>
                    <a:pt x="242" y="226"/>
                  </a:cubicBezTo>
                  <a:cubicBezTo>
                    <a:pt x="265" y="225"/>
                    <a:pt x="290" y="224"/>
                    <a:pt x="315" y="222"/>
                  </a:cubicBezTo>
                  <a:lnTo>
                    <a:pt x="303" y="269"/>
                  </a:lnTo>
                  <a:close/>
                  <a:moveTo>
                    <a:pt x="271" y="115"/>
                  </a:moveTo>
                  <a:cubicBezTo>
                    <a:pt x="273" y="107"/>
                    <a:pt x="274" y="99"/>
                    <a:pt x="274" y="92"/>
                  </a:cubicBezTo>
                  <a:cubicBezTo>
                    <a:pt x="275" y="84"/>
                    <a:pt x="273" y="77"/>
                    <a:pt x="269" y="71"/>
                  </a:cubicBezTo>
                  <a:cubicBezTo>
                    <a:pt x="265" y="65"/>
                    <a:pt x="258" y="60"/>
                    <a:pt x="248" y="56"/>
                  </a:cubicBezTo>
                  <a:cubicBezTo>
                    <a:pt x="239" y="52"/>
                    <a:pt x="225" y="50"/>
                    <a:pt x="206" y="50"/>
                  </a:cubicBezTo>
                  <a:cubicBezTo>
                    <a:pt x="188" y="50"/>
                    <a:pt x="174" y="52"/>
                    <a:pt x="162" y="56"/>
                  </a:cubicBezTo>
                  <a:cubicBezTo>
                    <a:pt x="150" y="60"/>
                    <a:pt x="140" y="65"/>
                    <a:pt x="133" y="71"/>
                  </a:cubicBezTo>
                  <a:cubicBezTo>
                    <a:pt x="125" y="77"/>
                    <a:pt x="120" y="84"/>
                    <a:pt x="116" y="92"/>
                  </a:cubicBezTo>
                  <a:cubicBezTo>
                    <a:pt x="112" y="100"/>
                    <a:pt x="109" y="107"/>
                    <a:pt x="107" y="115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270" y="119"/>
                    <a:pt x="270" y="119"/>
                    <a:pt x="270" y="119"/>
                  </a:cubicBezTo>
                  <a:lnTo>
                    <a:pt x="271" y="115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DBE4429-9F65-4498-BFC3-A63CEBD8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59" y="644531"/>
              <a:ext cx="640367" cy="534957"/>
            </a:xfrm>
            <a:custGeom>
              <a:avLst/>
              <a:gdLst>
                <a:gd name="T0" fmla="*/ 12 w 334"/>
                <a:gd name="T1" fmla="*/ 225 h 280"/>
                <a:gd name="T2" fmla="*/ 32 w 334"/>
                <a:gd name="T3" fmla="*/ 226 h 280"/>
                <a:gd name="T4" fmla="*/ 62 w 334"/>
                <a:gd name="T5" fmla="*/ 228 h 280"/>
                <a:gd name="T6" fmla="*/ 98 w 334"/>
                <a:gd name="T7" fmla="*/ 230 h 280"/>
                <a:gd name="T8" fmla="*/ 135 w 334"/>
                <a:gd name="T9" fmla="*/ 231 h 280"/>
                <a:gd name="T10" fmla="*/ 170 w 334"/>
                <a:gd name="T11" fmla="*/ 229 h 280"/>
                <a:gd name="T12" fmla="*/ 193 w 334"/>
                <a:gd name="T13" fmla="*/ 224 h 280"/>
                <a:gd name="T14" fmla="*/ 206 w 334"/>
                <a:gd name="T15" fmla="*/ 215 h 280"/>
                <a:gd name="T16" fmla="*/ 213 w 334"/>
                <a:gd name="T17" fmla="*/ 203 h 280"/>
                <a:gd name="T18" fmla="*/ 214 w 334"/>
                <a:gd name="T19" fmla="*/ 191 h 280"/>
                <a:gd name="T20" fmla="*/ 206 w 334"/>
                <a:gd name="T21" fmla="*/ 183 h 280"/>
                <a:gd name="T22" fmla="*/ 187 w 334"/>
                <a:gd name="T23" fmla="*/ 174 h 280"/>
                <a:gd name="T24" fmla="*/ 156 w 334"/>
                <a:gd name="T25" fmla="*/ 164 h 280"/>
                <a:gd name="T26" fmla="*/ 129 w 334"/>
                <a:gd name="T27" fmla="*/ 156 h 280"/>
                <a:gd name="T28" fmla="*/ 87 w 334"/>
                <a:gd name="T29" fmla="*/ 141 h 280"/>
                <a:gd name="T30" fmla="*/ 59 w 334"/>
                <a:gd name="T31" fmla="*/ 122 h 280"/>
                <a:gd name="T32" fmla="*/ 46 w 334"/>
                <a:gd name="T33" fmla="*/ 100 h 280"/>
                <a:gd name="T34" fmla="*/ 47 w 334"/>
                <a:gd name="T35" fmla="*/ 73 h 280"/>
                <a:gd name="T36" fmla="*/ 65 w 334"/>
                <a:gd name="T37" fmla="*/ 39 h 280"/>
                <a:gd name="T38" fmla="*/ 100 w 334"/>
                <a:gd name="T39" fmla="*/ 17 h 280"/>
                <a:gd name="T40" fmla="*/ 151 w 334"/>
                <a:gd name="T41" fmla="*/ 4 h 280"/>
                <a:gd name="T42" fmla="*/ 218 w 334"/>
                <a:gd name="T43" fmla="*/ 0 h 280"/>
                <a:gd name="T44" fmla="*/ 252 w 334"/>
                <a:gd name="T45" fmla="*/ 1 h 280"/>
                <a:gd name="T46" fmla="*/ 285 w 334"/>
                <a:gd name="T47" fmla="*/ 4 h 280"/>
                <a:gd name="T48" fmla="*/ 314 w 334"/>
                <a:gd name="T49" fmla="*/ 7 h 280"/>
                <a:gd name="T50" fmla="*/ 334 w 334"/>
                <a:gd name="T51" fmla="*/ 11 h 280"/>
                <a:gd name="T52" fmla="*/ 322 w 334"/>
                <a:gd name="T53" fmla="*/ 54 h 280"/>
                <a:gd name="T54" fmla="*/ 261 w 334"/>
                <a:gd name="T55" fmla="*/ 51 h 280"/>
                <a:gd name="T56" fmla="*/ 206 w 334"/>
                <a:gd name="T57" fmla="*/ 50 h 280"/>
                <a:gd name="T58" fmla="*/ 176 w 334"/>
                <a:gd name="T59" fmla="*/ 50 h 280"/>
                <a:gd name="T60" fmla="*/ 155 w 334"/>
                <a:gd name="T61" fmla="*/ 53 h 280"/>
                <a:gd name="T62" fmla="*/ 142 w 334"/>
                <a:gd name="T63" fmla="*/ 60 h 280"/>
                <a:gd name="T64" fmla="*/ 135 w 334"/>
                <a:gd name="T65" fmla="*/ 71 h 280"/>
                <a:gd name="T66" fmla="*/ 135 w 334"/>
                <a:gd name="T67" fmla="*/ 82 h 280"/>
                <a:gd name="T68" fmla="*/ 142 w 334"/>
                <a:gd name="T69" fmla="*/ 90 h 280"/>
                <a:gd name="T70" fmla="*/ 159 w 334"/>
                <a:gd name="T71" fmla="*/ 97 h 280"/>
                <a:gd name="T72" fmla="*/ 186 w 334"/>
                <a:gd name="T73" fmla="*/ 106 h 280"/>
                <a:gd name="T74" fmla="*/ 214 w 334"/>
                <a:gd name="T75" fmla="*/ 114 h 280"/>
                <a:gd name="T76" fmla="*/ 261 w 334"/>
                <a:gd name="T77" fmla="*/ 131 h 280"/>
                <a:gd name="T78" fmla="*/ 290 w 334"/>
                <a:gd name="T79" fmla="*/ 149 h 280"/>
                <a:gd name="T80" fmla="*/ 303 w 334"/>
                <a:gd name="T81" fmla="*/ 171 h 280"/>
                <a:gd name="T82" fmla="*/ 302 w 334"/>
                <a:gd name="T83" fmla="*/ 199 h 280"/>
                <a:gd name="T84" fmla="*/ 283 w 334"/>
                <a:gd name="T85" fmla="*/ 233 h 280"/>
                <a:gd name="T86" fmla="*/ 248 w 334"/>
                <a:gd name="T87" fmla="*/ 258 h 280"/>
                <a:gd name="T88" fmla="*/ 196 w 334"/>
                <a:gd name="T89" fmla="*/ 274 h 280"/>
                <a:gd name="T90" fmla="*/ 126 w 334"/>
                <a:gd name="T91" fmla="*/ 280 h 280"/>
                <a:gd name="T92" fmla="*/ 87 w 334"/>
                <a:gd name="T93" fmla="*/ 278 h 280"/>
                <a:gd name="T94" fmla="*/ 49 w 334"/>
                <a:gd name="T95" fmla="*/ 276 h 280"/>
                <a:gd name="T96" fmla="*/ 19 w 334"/>
                <a:gd name="T97" fmla="*/ 272 h 280"/>
                <a:gd name="T98" fmla="*/ 0 w 334"/>
                <a:gd name="T99" fmla="*/ 269 h 280"/>
                <a:gd name="T100" fmla="*/ 12 w 334"/>
                <a:gd name="T101" fmla="*/ 22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4" h="280">
                  <a:moveTo>
                    <a:pt x="12" y="225"/>
                  </a:moveTo>
                  <a:cubicBezTo>
                    <a:pt x="16" y="225"/>
                    <a:pt x="23" y="225"/>
                    <a:pt x="32" y="226"/>
                  </a:cubicBezTo>
                  <a:cubicBezTo>
                    <a:pt x="41" y="227"/>
                    <a:pt x="51" y="227"/>
                    <a:pt x="62" y="228"/>
                  </a:cubicBezTo>
                  <a:cubicBezTo>
                    <a:pt x="74" y="229"/>
                    <a:pt x="86" y="230"/>
                    <a:pt x="98" y="230"/>
                  </a:cubicBezTo>
                  <a:cubicBezTo>
                    <a:pt x="111" y="231"/>
                    <a:pt x="123" y="231"/>
                    <a:pt x="135" y="231"/>
                  </a:cubicBezTo>
                  <a:cubicBezTo>
                    <a:pt x="149" y="231"/>
                    <a:pt x="161" y="230"/>
                    <a:pt x="170" y="229"/>
                  </a:cubicBezTo>
                  <a:cubicBezTo>
                    <a:pt x="179" y="228"/>
                    <a:pt x="187" y="226"/>
                    <a:pt x="193" y="224"/>
                  </a:cubicBezTo>
                  <a:cubicBezTo>
                    <a:pt x="199" y="222"/>
                    <a:pt x="203" y="219"/>
                    <a:pt x="206" y="215"/>
                  </a:cubicBezTo>
                  <a:cubicBezTo>
                    <a:pt x="210" y="212"/>
                    <a:pt x="212" y="208"/>
                    <a:pt x="213" y="203"/>
                  </a:cubicBezTo>
                  <a:cubicBezTo>
                    <a:pt x="214" y="198"/>
                    <a:pt x="214" y="195"/>
                    <a:pt x="214" y="191"/>
                  </a:cubicBezTo>
                  <a:cubicBezTo>
                    <a:pt x="213" y="188"/>
                    <a:pt x="210" y="185"/>
                    <a:pt x="206" y="183"/>
                  </a:cubicBezTo>
                  <a:cubicBezTo>
                    <a:pt x="202" y="180"/>
                    <a:pt x="195" y="177"/>
                    <a:pt x="187" y="174"/>
                  </a:cubicBezTo>
                  <a:cubicBezTo>
                    <a:pt x="179" y="172"/>
                    <a:pt x="169" y="168"/>
                    <a:pt x="156" y="164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13" y="151"/>
                    <a:pt x="99" y="146"/>
                    <a:pt x="87" y="141"/>
                  </a:cubicBezTo>
                  <a:cubicBezTo>
                    <a:pt x="75" y="135"/>
                    <a:pt x="66" y="129"/>
                    <a:pt x="59" y="122"/>
                  </a:cubicBezTo>
                  <a:cubicBezTo>
                    <a:pt x="52" y="116"/>
                    <a:pt x="48" y="108"/>
                    <a:pt x="46" y="100"/>
                  </a:cubicBezTo>
                  <a:cubicBezTo>
                    <a:pt x="44" y="92"/>
                    <a:pt x="44" y="83"/>
                    <a:pt x="47" y="73"/>
                  </a:cubicBezTo>
                  <a:cubicBezTo>
                    <a:pt x="50" y="59"/>
                    <a:pt x="57" y="48"/>
                    <a:pt x="65" y="39"/>
                  </a:cubicBezTo>
                  <a:cubicBezTo>
                    <a:pt x="74" y="30"/>
                    <a:pt x="86" y="22"/>
                    <a:pt x="100" y="17"/>
                  </a:cubicBezTo>
                  <a:cubicBezTo>
                    <a:pt x="114" y="11"/>
                    <a:pt x="131" y="7"/>
                    <a:pt x="151" y="4"/>
                  </a:cubicBezTo>
                  <a:cubicBezTo>
                    <a:pt x="170" y="2"/>
                    <a:pt x="193" y="0"/>
                    <a:pt x="218" y="0"/>
                  </a:cubicBezTo>
                  <a:cubicBezTo>
                    <a:pt x="229" y="0"/>
                    <a:pt x="240" y="1"/>
                    <a:pt x="252" y="1"/>
                  </a:cubicBezTo>
                  <a:cubicBezTo>
                    <a:pt x="263" y="2"/>
                    <a:pt x="275" y="3"/>
                    <a:pt x="285" y="4"/>
                  </a:cubicBezTo>
                  <a:cubicBezTo>
                    <a:pt x="296" y="5"/>
                    <a:pt x="306" y="6"/>
                    <a:pt x="314" y="7"/>
                  </a:cubicBezTo>
                  <a:cubicBezTo>
                    <a:pt x="323" y="9"/>
                    <a:pt x="329" y="10"/>
                    <a:pt x="334" y="11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01" y="53"/>
                    <a:pt x="281" y="52"/>
                    <a:pt x="261" y="51"/>
                  </a:cubicBezTo>
                  <a:cubicBezTo>
                    <a:pt x="241" y="50"/>
                    <a:pt x="223" y="50"/>
                    <a:pt x="206" y="50"/>
                  </a:cubicBezTo>
                  <a:cubicBezTo>
                    <a:pt x="195" y="50"/>
                    <a:pt x="185" y="50"/>
                    <a:pt x="176" y="50"/>
                  </a:cubicBezTo>
                  <a:cubicBezTo>
                    <a:pt x="168" y="51"/>
                    <a:pt x="161" y="52"/>
                    <a:pt x="155" y="53"/>
                  </a:cubicBezTo>
                  <a:cubicBezTo>
                    <a:pt x="149" y="55"/>
                    <a:pt x="145" y="57"/>
                    <a:pt x="142" y="60"/>
                  </a:cubicBezTo>
                  <a:cubicBezTo>
                    <a:pt x="138" y="63"/>
                    <a:pt x="136" y="67"/>
                    <a:pt x="135" y="71"/>
                  </a:cubicBezTo>
                  <a:cubicBezTo>
                    <a:pt x="134" y="76"/>
                    <a:pt x="134" y="79"/>
                    <a:pt x="135" y="82"/>
                  </a:cubicBezTo>
                  <a:cubicBezTo>
                    <a:pt x="136" y="85"/>
                    <a:pt x="138" y="88"/>
                    <a:pt x="142" y="90"/>
                  </a:cubicBezTo>
                  <a:cubicBezTo>
                    <a:pt x="146" y="93"/>
                    <a:pt x="152" y="95"/>
                    <a:pt x="159" y="97"/>
                  </a:cubicBezTo>
                  <a:cubicBezTo>
                    <a:pt x="166" y="100"/>
                    <a:pt x="175" y="103"/>
                    <a:pt x="186" y="106"/>
                  </a:cubicBezTo>
                  <a:cubicBezTo>
                    <a:pt x="214" y="114"/>
                    <a:pt x="214" y="114"/>
                    <a:pt x="214" y="114"/>
                  </a:cubicBezTo>
                  <a:cubicBezTo>
                    <a:pt x="233" y="120"/>
                    <a:pt x="248" y="126"/>
                    <a:pt x="261" y="131"/>
                  </a:cubicBezTo>
                  <a:cubicBezTo>
                    <a:pt x="274" y="136"/>
                    <a:pt x="283" y="142"/>
                    <a:pt x="290" y="149"/>
                  </a:cubicBezTo>
                  <a:cubicBezTo>
                    <a:pt x="297" y="155"/>
                    <a:pt x="302" y="163"/>
                    <a:pt x="303" y="171"/>
                  </a:cubicBezTo>
                  <a:cubicBezTo>
                    <a:pt x="305" y="179"/>
                    <a:pt x="304" y="188"/>
                    <a:pt x="302" y="199"/>
                  </a:cubicBezTo>
                  <a:cubicBezTo>
                    <a:pt x="298" y="212"/>
                    <a:pt x="292" y="223"/>
                    <a:pt x="283" y="233"/>
                  </a:cubicBezTo>
                  <a:cubicBezTo>
                    <a:pt x="275" y="243"/>
                    <a:pt x="263" y="251"/>
                    <a:pt x="248" y="258"/>
                  </a:cubicBezTo>
                  <a:cubicBezTo>
                    <a:pt x="234" y="265"/>
                    <a:pt x="217" y="270"/>
                    <a:pt x="196" y="274"/>
                  </a:cubicBezTo>
                  <a:cubicBezTo>
                    <a:pt x="176" y="278"/>
                    <a:pt x="153" y="280"/>
                    <a:pt x="126" y="280"/>
                  </a:cubicBezTo>
                  <a:cubicBezTo>
                    <a:pt x="113" y="280"/>
                    <a:pt x="100" y="279"/>
                    <a:pt x="87" y="278"/>
                  </a:cubicBezTo>
                  <a:cubicBezTo>
                    <a:pt x="73" y="278"/>
                    <a:pt x="61" y="277"/>
                    <a:pt x="49" y="276"/>
                  </a:cubicBezTo>
                  <a:cubicBezTo>
                    <a:pt x="38" y="275"/>
                    <a:pt x="28" y="274"/>
                    <a:pt x="19" y="272"/>
                  </a:cubicBezTo>
                  <a:cubicBezTo>
                    <a:pt x="10" y="271"/>
                    <a:pt x="4" y="270"/>
                    <a:pt x="0" y="269"/>
                  </a:cubicBezTo>
                  <a:lnTo>
                    <a:pt x="12" y="225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9FE08D6-655E-4CBC-A616-8B21B6E27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736" y="491686"/>
              <a:ext cx="205549" cy="115951"/>
            </a:xfrm>
            <a:custGeom>
              <a:avLst/>
              <a:gdLst>
                <a:gd name="T0" fmla="*/ 0 w 78"/>
                <a:gd name="T1" fmla="*/ 44 h 44"/>
                <a:gd name="T2" fmla="*/ 12 w 78"/>
                <a:gd name="T3" fmla="*/ 0 h 44"/>
                <a:gd name="T4" fmla="*/ 78 w 78"/>
                <a:gd name="T5" fmla="*/ 0 h 44"/>
                <a:gd name="T6" fmla="*/ 67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lnTo>
                    <a:pt x="12" y="0"/>
                  </a:lnTo>
                  <a:lnTo>
                    <a:pt x="78" y="0"/>
                  </a:lnTo>
                  <a:lnTo>
                    <a:pt x="67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22AD4DAA-1451-4E39-91DB-54BE98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162" y="657706"/>
              <a:ext cx="308325" cy="508604"/>
            </a:xfrm>
            <a:custGeom>
              <a:avLst/>
              <a:gdLst>
                <a:gd name="T0" fmla="*/ 0 w 117"/>
                <a:gd name="T1" fmla="*/ 193 h 193"/>
                <a:gd name="T2" fmla="*/ 52 w 117"/>
                <a:gd name="T3" fmla="*/ 0 h 193"/>
                <a:gd name="T4" fmla="*/ 117 w 117"/>
                <a:gd name="T5" fmla="*/ 0 h 193"/>
                <a:gd name="T6" fmla="*/ 65 w 117"/>
                <a:gd name="T7" fmla="*/ 193 h 193"/>
                <a:gd name="T8" fmla="*/ 0 w 117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93">
                  <a:moveTo>
                    <a:pt x="0" y="193"/>
                  </a:moveTo>
                  <a:lnTo>
                    <a:pt x="52" y="0"/>
                  </a:lnTo>
                  <a:lnTo>
                    <a:pt x="117" y="0"/>
                  </a:lnTo>
                  <a:lnTo>
                    <a:pt x="65" y="193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75F0CAD8-76FF-4F52-8F03-E68042AA1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9051" y="644531"/>
              <a:ext cx="679894" cy="534957"/>
            </a:xfrm>
            <a:custGeom>
              <a:avLst/>
              <a:gdLst>
                <a:gd name="T0" fmla="*/ 220 w 355"/>
                <a:gd name="T1" fmla="*/ 273 h 280"/>
                <a:gd name="T2" fmla="*/ 224 w 355"/>
                <a:gd name="T3" fmla="*/ 255 h 280"/>
                <a:gd name="T4" fmla="*/ 201 w 355"/>
                <a:gd name="T5" fmla="*/ 264 h 280"/>
                <a:gd name="T6" fmla="*/ 171 w 355"/>
                <a:gd name="T7" fmla="*/ 272 h 280"/>
                <a:gd name="T8" fmla="*/ 137 w 355"/>
                <a:gd name="T9" fmla="*/ 278 h 280"/>
                <a:gd name="T10" fmla="*/ 98 w 355"/>
                <a:gd name="T11" fmla="*/ 280 h 280"/>
                <a:gd name="T12" fmla="*/ 21 w 355"/>
                <a:gd name="T13" fmla="*/ 261 h 280"/>
                <a:gd name="T14" fmla="*/ 7 w 355"/>
                <a:gd name="T15" fmla="*/ 204 h 280"/>
                <a:gd name="T16" fmla="*/ 10 w 355"/>
                <a:gd name="T17" fmla="*/ 194 h 280"/>
                <a:gd name="T18" fmla="*/ 34 w 355"/>
                <a:gd name="T19" fmla="*/ 152 h 280"/>
                <a:gd name="T20" fmla="*/ 77 w 355"/>
                <a:gd name="T21" fmla="*/ 127 h 280"/>
                <a:gd name="T22" fmla="*/ 137 w 355"/>
                <a:gd name="T23" fmla="*/ 116 h 280"/>
                <a:gd name="T24" fmla="*/ 210 w 355"/>
                <a:gd name="T25" fmla="*/ 114 h 280"/>
                <a:gd name="T26" fmla="*/ 256 w 355"/>
                <a:gd name="T27" fmla="*/ 114 h 280"/>
                <a:gd name="T28" fmla="*/ 260 w 355"/>
                <a:gd name="T29" fmla="*/ 97 h 280"/>
                <a:gd name="T30" fmla="*/ 263 w 355"/>
                <a:gd name="T31" fmla="*/ 74 h 280"/>
                <a:gd name="T32" fmla="*/ 256 w 355"/>
                <a:gd name="T33" fmla="*/ 60 h 280"/>
                <a:gd name="T34" fmla="*/ 233 w 355"/>
                <a:gd name="T35" fmla="*/ 54 h 280"/>
                <a:gd name="T36" fmla="*/ 193 w 355"/>
                <a:gd name="T37" fmla="*/ 52 h 280"/>
                <a:gd name="T38" fmla="*/ 135 w 355"/>
                <a:gd name="T39" fmla="*/ 53 h 280"/>
                <a:gd name="T40" fmla="*/ 73 w 355"/>
                <a:gd name="T41" fmla="*/ 57 h 280"/>
                <a:gd name="T42" fmla="*/ 84 w 355"/>
                <a:gd name="T43" fmla="*/ 15 h 280"/>
                <a:gd name="T44" fmla="*/ 104 w 355"/>
                <a:gd name="T45" fmla="*/ 11 h 280"/>
                <a:gd name="T46" fmla="*/ 136 w 355"/>
                <a:gd name="T47" fmla="*/ 6 h 280"/>
                <a:gd name="T48" fmla="*/ 177 w 355"/>
                <a:gd name="T49" fmla="*/ 2 h 280"/>
                <a:gd name="T50" fmla="*/ 222 w 355"/>
                <a:gd name="T51" fmla="*/ 0 h 280"/>
                <a:gd name="T52" fmla="*/ 296 w 355"/>
                <a:gd name="T53" fmla="*/ 6 h 280"/>
                <a:gd name="T54" fmla="*/ 338 w 355"/>
                <a:gd name="T55" fmla="*/ 23 h 280"/>
                <a:gd name="T56" fmla="*/ 354 w 355"/>
                <a:gd name="T57" fmla="*/ 53 h 280"/>
                <a:gd name="T58" fmla="*/ 349 w 355"/>
                <a:gd name="T59" fmla="*/ 97 h 280"/>
                <a:gd name="T60" fmla="*/ 302 w 355"/>
                <a:gd name="T61" fmla="*/ 273 h 280"/>
                <a:gd name="T62" fmla="*/ 220 w 355"/>
                <a:gd name="T63" fmla="*/ 273 h 280"/>
                <a:gd name="T64" fmla="*/ 247 w 355"/>
                <a:gd name="T65" fmla="*/ 152 h 280"/>
                <a:gd name="T66" fmla="*/ 200 w 355"/>
                <a:gd name="T67" fmla="*/ 152 h 280"/>
                <a:gd name="T68" fmla="*/ 157 w 355"/>
                <a:gd name="T69" fmla="*/ 153 h 280"/>
                <a:gd name="T70" fmla="*/ 127 w 355"/>
                <a:gd name="T71" fmla="*/ 159 h 280"/>
                <a:gd name="T72" fmla="*/ 107 w 355"/>
                <a:gd name="T73" fmla="*/ 171 h 280"/>
                <a:gd name="T74" fmla="*/ 96 w 355"/>
                <a:gd name="T75" fmla="*/ 192 h 280"/>
                <a:gd name="T76" fmla="*/ 93 w 355"/>
                <a:gd name="T77" fmla="*/ 203 h 280"/>
                <a:gd name="T78" fmla="*/ 93 w 355"/>
                <a:gd name="T79" fmla="*/ 219 h 280"/>
                <a:gd name="T80" fmla="*/ 101 w 355"/>
                <a:gd name="T81" fmla="*/ 228 h 280"/>
                <a:gd name="T82" fmla="*/ 117 w 355"/>
                <a:gd name="T83" fmla="*/ 233 h 280"/>
                <a:gd name="T84" fmla="*/ 138 w 355"/>
                <a:gd name="T85" fmla="*/ 235 h 280"/>
                <a:gd name="T86" fmla="*/ 166 w 355"/>
                <a:gd name="T87" fmla="*/ 233 h 280"/>
                <a:gd name="T88" fmla="*/ 192 w 355"/>
                <a:gd name="T89" fmla="*/ 229 h 280"/>
                <a:gd name="T90" fmla="*/ 214 w 355"/>
                <a:gd name="T91" fmla="*/ 223 h 280"/>
                <a:gd name="T92" fmla="*/ 229 w 355"/>
                <a:gd name="T93" fmla="*/ 218 h 280"/>
                <a:gd name="T94" fmla="*/ 247 w 355"/>
                <a:gd name="T95" fmla="*/ 15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280">
                  <a:moveTo>
                    <a:pt x="220" y="273"/>
                  </a:moveTo>
                  <a:cubicBezTo>
                    <a:pt x="224" y="255"/>
                    <a:pt x="224" y="255"/>
                    <a:pt x="224" y="255"/>
                  </a:cubicBezTo>
                  <a:cubicBezTo>
                    <a:pt x="218" y="258"/>
                    <a:pt x="210" y="261"/>
                    <a:pt x="201" y="264"/>
                  </a:cubicBezTo>
                  <a:cubicBezTo>
                    <a:pt x="192" y="267"/>
                    <a:pt x="182" y="269"/>
                    <a:pt x="171" y="272"/>
                  </a:cubicBezTo>
                  <a:cubicBezTo>
                    <a:pt x="161" y="274"/>
                    <a:pt x="149" y="276"/>
                    <a:pt x="137" y="278"/>
                  </a:cubicBezTo>
                  <a:cubicBezTo>
                    <a:pt x="124" y="279"/>
                    <a:pt x="111" y="280"/>
                    <a:pt x="98" y="280"/>
                  </a:cubicBezTo>
                  <a:cubicBezTo>
                    <a:pt x="62" y="280"/>
                    <a:pt x="37" y="274"/>
                    <a:pt x="21" y="261"/>
                  </a:cubicBezTo>
                  <a:cubicBezTo>
                    <a:pt x="5" y="249"/>
                    <a:pt x="0" y="230"/>
                    <a:pt x="7" y="20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4" y="176"/>
                    <a:pt x="22" y="162"/>
                    <a:pt x="34" y="152"/>
                  </a:cubicBezTo>
                  <a:cubicBezTo>
                    <a:pt x="45" y="141"/>
                    <a:pt x="60" y="133"/>
                    <a:pt x="77" y="127"/>
                  </a:cubicBezTo>
                  <a:cubicBezTo>
                    <a:pt x="94" y="122"/>
                    <a:pt x="114" y="118"/>
                    <a:pt x="137" y="116"/>
                  </a:cubicBezTo>
                  <a:cubicBezTo>
                    <a:pt x="159" y="115"/>
                    <a:pt x="184" y="114"/>
                    <a:pt x="210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2" y="88"/>
                    <a:pt x="264" y="80"/>
                    <a:pt x="263" y="74"/>
                  </a:cubicBezTo>
                  <a:cubicBezTo>
                    <a:pt x="263" y="68"/>
                    <a:pt x="260" y="64"/>
                    <a:pt x="256" y="60"/>
                  </a:cubicBezTo>
                  <a:cubicBezTo>
                    <a:pt x="251" y="57"/>
                    <a:pt x="243" y="55"/>
                    <a:pt x="233" y="54"/>
                  </a:cubicBezTo>
                  <a:cubicBezTo>
                    <a:pt x="223" y="53"/>
                    <a:pt x="210" y="52"/>
                    <a:pt x="193" y="52"/>
                  </a:cubicBezTo>
                  <a:cubicBezTo>
                    <a:pt x="174" y="52"/>
                    <a:pt x="155" y="53"/>
                    <a:pt x="135" y="53"/>
                  </a:cubicBezTo>
                  <a:cubicBezTo>
                    <a:pt x="115" y="54"/>
                    <a:pt x="94" y="55"/>
                    <a:pt x="73" y="5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8" y="14"/>
                    <a:pt x="95" y="13"/>
                    <a:pt x="104" y="11"/>
                  </a:cubicBezTo>
                  <a:cubicBezTo>
                    <a:pt x="113" y="9"/>
                    <a:pt x="124" y="8"/>
                    <a:pt x="136" y="6"/>
                  </a:cubicBezTo>
                  <a:cubicBezTo>
                    <a:pt x="149" y="4"/>
                    <a:pt x="162" y="3"/>
                    <a:pt x="177" y="2"/>
                  </a:cubicBezTo>
                  <a:cubicBezTo>
                    <a:pt x="192" y="1"/>
                    <a:pt x="207" y="0"/>
                    <a:pt x="222" y="0"/>
                  </a:cubicBezTo>
                  <a:cubicBezTo>
                    <a:pt x="252" y="0"/>
                    <a:pt x="277" y="2"/>
                    <a:pt x="296" y="6"/>
                  </a:cubicBezTo>
                  <a:cubicBezTo>
                    <a:pt x="314" y="10"/>
                    <a:pt x="328" y="15"/>
                    <a:pt x="338" y="23"/>
                  </a:cubicBezTo>
                  <a:cubicBezTo>
                    <a:pt x="347" y="31"/>
                    <a:pt x="352" y="41"/>
                    <a:pt x="354" y="53"/>
                  </a:cubicBezTo>
                  <a:cubicBezTo>
                    <a:pt x="355" y="66"/>
                    <a:pt x="353" y="80"/>
                    <a:pt x="349" y="97"/>
                  </a:cubicBezTo>
                  <a:cubicBezTo>
                    <a:pt x="302" y="273"/>
                    <a:pt x="302" y="273"/>
                    <a:pt x="302" y="273"/>
                  </a:cubicBezTo>
                  <a:lnTo>
                    <a:pt x="220" y="273"/>
                  </a:lnTo>
                  <a:close/>
                  <a:moveTo>
                    <a:pt x="247" y="152"/>
                  </a:moveTo>
                  <a:cubicBezTo>
                    <a:pt x="200" y="152"/>
                    <a:pt x="200" y="152"/>
                    <a:pt x="200" y="152"/>
                  </a:cubicBezTo>
                  <a:cubicBezTo>
                    <a:pt x="184" y="152"/>
                    <a:pt x="169" y="153"/>
                    <a:pt x="157" y="153"/>
                  </a:cubicBezTo>
                  <a:cubicBezTo>
                    <a:pt x="145" y="154"/>
                    <a:pt x="135" y="156"/>
                    <a:pt x="127" y="159"/>
                  </a:cubicBezTo>
                  <a:cubicBezTo>
                    <a:pt x="119" y="162"/>
                    <a:pt x="112" y="166"/>
                    <a:pt x="107" y="171"/>
                  </a:cubicBezTo>
                  <a:cubicBezTo>
                    <a:pt x="102" y="176"/>
                    <a:pt x="99" y="183"/>
                    <a:pt x="96" y="192"/>
                  </a:cubicBezTo>
                  <a:cubicBezTo>
                    <a:pt x="93" y="203"/>
                    <a:pt x="93" y="203"/>
                    <a:pt x="93" y="203"/>
                  </a:cubicBezTo>
                  <a:cubicBezTo>
                    <a:pt x="92" y="210"/>
                    <a:pt x="92" y="215"/>
                    <a:pt x="93" y="219"/>
                  </a:cubicBezTo>
                  <a:cubicBezTo>
                    <a:pt x="95" y="223"/>
                    <a:pt x="97" y="226"/>
                    <a:pt x="101" y="228"/>
                  </a:cubicBezTo>
                  <a:cubicBezTo>
                    <a:pt x="105" y="231"/>
                    <a:pt x="111" y="232"/>
                    <a:pt x="117" y="233"/>
                  </a:cubicBezTo>
                  <a:cubicBezTo>
                    <a:pt x="123" y="234"/>
                    <a:pt x="130" y="235"/>
                    <a:pt x="138" y="235"/>
                  </a:cubicBezTo>
                  <a:cubicBezTo>
                    <a:pt x="147" y="235"/>
                    <a:pt x="157" y="234"/>
                    <a:pt x="166" y="233"/>
                  </a:cubicBezTo>
                  <a:cubicBezTo>
                    <a:pt x="175" y="232"/>
                    <a:pt x="184" y="230"/>
                    <a:pt x="192" y="229"/>
                  </a:cubicBezTo>
                  <a:cubicBezTo>
                    <a:pt x="200" y="227"/>
                    <a:pt x="207" y="225"/>
                    <a:pt x="214" y="223"/>
                  </a:cubicBezTo>
                  <a:cubicBezTo>
                    <a:pt x="221" y="221"/>
                    <a:pt x="226" y="220"/>
                    <a:pt x="229" y="218"/>
                  </a:cubicBezTo>
                  <a:lnTo>
                    <a:pt x="247" y="15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90B221F-F09C-401C-9821-EF2CD02BB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322" y="644531"/>
              <a:ext cx="735236" cy="521780"/>
            </a:xfrm>
            <a:custGeom>
              <a:avLst/>
              <a:gdLst>
                <a:gd name="T0" fmla="*/ 241 w 384"/>
                <a:gd name="T1" fmla="*/ 273 h 273"/>
                <a:gd name="T2" fmla="*/ 287 w 384"/>
                <a:gd name="T3" fmla="*/ 104 h 273"/>
                <a:gd name="T4" fmla="*/ 291 w 384"/>
                <a:gd name="T5" fmla="*/ 80 h 273"/>
                <a:gd name="T6" fmla="*/ 287 w 384"/>
                <a:gd name="T7" fmla="*/ 64 h 273"/>
                <a:gd name="T8" fmla="*/ 273 w 384"/>
                <a:gd name="T9" fmla="*/ 56 h 273"/>
                <a:gd name="T10" fmla="*/ 247 w 384"/>
                <a:gd name="T11" fmla="*/ 53 h 273"/>
                <a:gd name="T12" fmla="*/ 201 w 384"/>
                <a:gd name="T13" fmla="*/ 58 h 273"/>
                <a:gd name="T14" fmla="*/ 142 w 384"/>
                <a:gd name="T15" fmla="*/ 71 h 273"/>
                <a:gd name="T16" fmla="*/ 88 w 384"/>
                <a:gd name="T17" fmla="*/ 273 h 273"/>
                <a:gd name="T18" fmla="*/ 0 w 384"/>
                <a:gd name="T19" fmla="*/ 273 h 273"/>
                <a:gd name="T20" fmla="*/ 71 w 384"/>
                <a:gd name="T21" fmla="*/ 7 h 273"/>
                <a:gd name="T22" fmla="*/ 156 w 384"/>
                <a:gd name="T23" fmla="*/ 7 h 273"/>
                <a:gd name="T24" fmla="*/ 151 w 384"/>
                <a:gd name="T25" fmla="*/ 28 h 273"/>
                <a:gd name="T26" fmla="*/ 218 w 384"/>
                <a:gd name="T27" fmla="*/ 8 h 273"/>
                <a:gd name="T28" fmla="*/ 282 w 384"/>
                <a:gd name="T29" fmla="*/ 0 h 273"/>
                <a:gd name="T30" fmla="*/ 345 w 384"/>
                <a:gd name="T31" fmla="*/ 8 h 273"/>
                <a:gd name="T32" fmla="*/ 376 w 384"/>
                <a:gd name="T33" fmla="*/ 30 h 273"/>
                <a:gd name="T34" fmla="*/ 383 w 384"/>
                <a:gd name="T35" fmla="*/ 63 h 273"/>
                <a:gd name="T36" fmla="*/ 376 w 384"/>
                <a:gd name="T37" fmla="*/ 104 h 273"/>
                <a:gd name="T38" fmla="*/ 331 w 384"/>
                <a:gd name="T39" fmla="*/ 273 h 273"/>
                <a:gd name="T40" fmla="*/ 241 w 384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273">
                  <a:moveTo>
                    <a:pt x="241" y="273"/>
                  </a:moveTo>
                  <a:cubicBezTo>
                    <a:pt x="287" y="104"/>
                    <a:pt x="287" y="104"/>
                    <a:pt x="287" y="104"/>
                  </a:cubicBezTo>
                  <a:cubicBezTo>
                    <a:pt x="289" y="95"/>
                    <a:pt x="291" y="87"/>
                    <a:pt x="291" y="80"/>
                  </a:cubicBezTo>
                  <a:cubicBezTo>
                    <a:pt x="291" y="74"/>
                    <a:pt x="290" y="68"/>
                    <a:pt x="287" y="64"/>
                  </a:cubicBezTo>
                  <a:cubicBezTo>
                    <a:pt x="284" y="60"/>
                    <a:pt x="280" y="57"/>
                    <a:pt x="273" y="56"/>
                  </a:cubicBezTo>
                  <a:cubicBezTo>
                    <a:pt x="267" y="54"/>
                    <a:pt x="258" y="53"/>
                    <a:pt x="247" y="53"/>
                  </a:cubicBezTo>
                  <a:cubicBezTo>
                    <a:pt x="234" y="53"/>
                    <a:pt x="219" y="55"/>
                    <a:pt x="201" y="58"/>
                  </a:cubicBezTo>
                  <a:cubicBezTo>
                    <a:pt x="184" y="61"/>
                    <a:pt x="164" y="65"/>
                    <a:pt x="142" y="71"/>
                  </a:cubicBezTo>
                  <a:cubicBezTo>
                    <a:pt x="88" y="273"/>
                    <a:pt x="88" y="273"/>
                    <a:pt x="88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73" y="20"/>
                    <a:pt x="196" y="13"/>
                    <a:pt x="218" y="8"/>
                  </a:cubicBezTo>
                  <a:cubicBezTo>
                    <a:pt x="240" y="3"/>
                    <a:pt x="261" y="0"/>
                    <a:pt x="282" y="0"/>
                  </a:cubicBezTo>
                  <a:cubicBezTo>
                    <a:pt x="309" y="0"/>
                    <a:pt x="330" y="3"/>
                    <a:pt x="345" y="8"/>
                  </a:cubicBezTo>
                  <a:cubicBezTo>
                    <a:pt x="359" y="13"/>
                    <a:pt x="370" y="21"/>
                    <a:pt x="376" y="30"/>
                  </a:cubicBezTo>
                  <a:cubicBezTo>
                    <a:pt x="381" y="39"/>
                    <a:pt x="384" y="50"/>
                    <a:pt x="383" y="63"/>
                  </a:cubicBezTo>
                  <a:cubicBezTo>
                    <a:pt x="383" y="75"/>
                    <a:pt x="380" y="89"/>
                    <a:pt x="376" y="104"/>
                  </a:cubicBezTo>
                  <a:cubicBezTo>
                    <a:pt x="331" y="273"/>
                    <a:pt x="331" y="273"/>
                    <a:pt x="331" y="273"/>
                  </a:cubicBezTo>
                  <a:lnTo>
                    <a:pt x="241" y="27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94321EC-89C2-4623-B873-D46ED31B0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6746" y="491686"/>
              <a:ext cx="187104" cy="187104"/>
            </a:xfrm>
            <a:custGeom>
              <a:avLst/>
              <a:gdLst>
                <a:gd name="T0" fmla="*/ 49 w 98"/>
                <a:gd name="T1" fmla="*/ 97 h 97"/>
                <a:gd name="T2" fmla="*/ 0 w 98"/>
                <a:gd name="T3" fmla="*/ 48 h 97"/>
                <a:gd name="T4" fmla="*/ 49 w 98"/>
                <a:gd name="T5" fmla="*/ 0 h 97"/>
                <a:gd name="T6" fmla="*/ 98 w 98"/>
                <a:gd name="T7" fmla="*/ 48 h 97"/>
                <a:gd name="T8" fmla="*/ 49 w 98"/>
                <a:gd name="T9" fmla="*/ 97 h 97"/>
                <a:gd name="T10" fmla="*/ 88 w 98"/>
                <a:gd name="T11" fmla="*/ 48 h 97"/>
                <a:gd name="T12" fmla="*/ 49 w 98"/>
                <a:gd name="T13" fmla="*/ 9 h 97"/>
                <a:gd name="T14" fmla="*/ 10 w 98"/>
                <a:gd name="T15" fmla="*/ 48 h 97"/>
                <a:gd name="T16" fmla="*/ 49 w 98"/>
                <a:gd name="T17" fmla="*/ 88 h 97"/>
                <a:gd name="T18" fmla="*/ 88 w 98"/>
                <a:gd name="T1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8"/>
                  </a:cubicBezTo>
                  <a:cubicBezTo>
                    <a:pt x="98" y="75"/>
                    <a:pt x="76" y="97"/>
                    <a:pt x="49" y="97"/>
                  </a:cubicBezTo>
                  <a:close/>
                  <a:moveTo>
                    <a:pt x="88" y="48"/>
                  </a:moveTo>
                  <a:cubicBezTo>
                    <a:pt x="88" y="27"/>
                    <a:pt x="71" y="9"/>
                    <a:pt x="49" y="9"/>
                  </a:cubicBezTo>
                  <a:cubicBezTo>
                    <a:pt x="27" y="9"/>
                    <a:pt x="10" y="27"/>
                    <a:pt x="10" y="48"/>
                  </a:cubicBezTo>
                  <a:cubicBezTo>
                    <a:pt x="10" y="70"/>
                    <a:pt x="27" y="88"/>
                    <a:pt x="49" y="88"/>
                  </a:cubicBezTo>
                  <a:cubicBezTo>
                    <a:pt x="71" y="88"/>
                    <a:pt x="88" y="70"/>
                    <a:pt x="88" y="48"/>
                  </a:cubicBez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0AF1F44-9C39-4BA1-854E-E36B4557C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7356" y="533850"/>
              <a:ext cx="73787" cy="97505"/>
            </a:xfrm>
            <a:custGeom>
              <a:avLst/>
              <a:gdLst>
                <a:gd name="T0" fmla="*/ 38 w 38"/>
                <a:gd name="T1" fmla="*/ 50 h 51"/>
                <a:gd name="T2" fmla="*/ 38 w 38"/>
                <a:gd name="T3" fmla="*/ 50 h 51"/>
                <a:gd name="T4" fmla="*/ 37 w 38"/>
                <a:gd name="T5" fmla="*/ 51 h 51"/>
                <a:gd name="T6" fmla="*/ 35 w 38"/>
                <a:gd name="T7" fmla="*/ 51 h 51"/>
                <a:gd name="T8" fmla="*/ 32 w 38"/>
                <a:gd name="T9" fmla="*/ 51 h 51"/>
                <a:gd name="T10" fmla="*/ 29 w 38"/>
                <a:gd name="T11" fmla="*/ 51 h 51"/>
                <a:gd name="T12" fmla="*/ 28 w 38"/>
                <a:gd name="T13" fmla="*/ 51 h 51"/>
                <a:gd name="T14" fmla="*/ 27 w 38"/>
                <a:gd name="T15" fmla="*/ 50 h 51"/>
                <a:gd name="T16" fmla="*/ 27 w 38"/>
                <a:gd name="T17" fmla="*/ 49 h 51"/>
                <a:gd name="T18" fmla="*/ 22 w 38"/>
                <a:gd name="T19" fmla="*/ 38 h 51"/>
                <a:gd name="T20" fmla="*/ 20 w 38"/>
                <a:gd name="T21" fmla="*/ 35 h 51"/>
                <a:gd name="T22" fmla="*/ 19 w 38"/>
                <a:gd name="T23" fmla="*/ 32 h 51"/>
                <a:gd name="T24" fmla="*/ 17 w 38"/>
                <a:gd name="T25" fmla="*/ 31 h 51"/>
                <a:gd name="T26" fmla="*/ 14 w 38"/>
                <a:gd name="T27" fmla="*/ 30 h 51"/>
                <a:gd name="T28" fmla="*/ 11 w 38"/>
                <a:gd name="T29" fmla="*/ 30 h 51"/>
                <a:gd name="T30" fmla="*/ 11 w 38"/>
                <a:gd name="T31" fmla="*/ 49 h 51"/>
                <a:gd name="T32" fmla="*/ 10 w 38"/>
                <a:gd name="T33" fmla="*/ 50 h 51"/>
                <a:gd name="T34" fmla="*/ 9 w 38"/>
                <a:gd name="T35" fmla="*/ 51 h 51"/>
                <a:gd name="T36" fmla="*/ 8 w 38"/>
                <a:gd name="T37" fmla="*/ 51 h 51"/>
                <a:gd name="T38" fmla="*/ 5 w 38"/>
                <a:gd name="T39" fmla="*/ 51 h 51"/>
                <a:gd name="T40" fmla="*/ 3 w 38"/>
                <a:gd name="T41" fmla="*/ 51 h 51"/>
                <a:gd name="T42" fmla="*/ 1 w 38"/>
                <a:gd name="T43" fmla="*/ 51 h 51"/>
                <a:gd name="T44" fmla="*/ 0 w 38"/>
                <a:gd name="T45" fmla="*/ 50 h 51"/>
                <a:gd name="T46" fmla="*/ 0 w 38"/>
                <a:gd name="T47" fmla="*/ 49 h 51"/>
                <a:gd name="T48" fmla="*/ 0 w 38"/>
                <a:gd name="T49" fmla="*/ 4 h 51"/>
                <a:gd name="T50" fmla="*/ 1 w 38"/>
                <a:gd name="T51" fmla="*/ 1 h 51"/>
                <a:gd name="T52" fmla="*/ 3 w 38"/>
                <a:gd name="T53" fmla="*/ 0 h 51"/>
                <a:gd name="T54" fmla="*/ 16 w 38"/>
                <a:gd name="T55" fmla="*/ 0 h 51"/>
                <a:gd name="T56" fmla="*/ 20 w 38"/>
                <a:gd name="T57" fmla="*/ 1 h 51"/>
                <a:gd name="T58" fmla="*/ 22 w 38"/>
                <a:gd name="T59" fmla="*/ 1 h 51"/>
                <a:gd name="T60" fmla="*/ 27 w 38"/>
                <a:gd name="T61" fmla="*/ 2 h 51"/>
                <a:gd name="T62" fmla="*/ 32 w 38"/>
                <a:gd name="T63" fmla="*/ 5 h 51"/>
                <a:gd name="T64" fmla="*/ 34 w 38"/>
                <a:gd name="T65" fmla="*/ 9 h 51"/>
                <a:gd name="T66" fmla="*/ 35 w 38"/>
                <a:gd name="T67" fmla="*/ 14 h 51"/>
                <a:gd name="T68" fmla="*/ 34 w 38"/>
                <a:gd name="T69" fmla="*/ 19 h 51"/>
                <a:gd name="T70" fmla="*/ 32 w 38"/>
                <a:gd name="T71" fmla="*/ 23 h 51"/>
                <a:gd name="T72" fmla="*/ 29 w 38"/>
                <a:gd name="T73" fmla="*/ 25 h 51"/>
                <a:gd name="T74" fmla="*/ 25 w 38"/>
                <a:gd name="T75" fmla="*/ 27 h 51"/>
                <a:gd name="T76" fmla="*/ 27 w 38"/>
                <a:gd name="T77" fmla="*/ 29 h 51"/>
                <a:gd name="T78" fmla="*/ 29 w 38"/>
                <a:gd name="T79" fmla="*/ 31 h 51"/>
                <a:gd name="T80" fmla="*/ 31 w 38"/>
                <a:gd name="T81" fmla="*/ 33 h 51"/>
                <a:gd name="T82" fmla="*/ 32 w 38"/>
                <a:gd name="T83" fmla="*/ 36 h 51"/>
                <a:gd name="T84" fmla="*/ 37 w 38"/>
                <a:gd name="T85" fmla="*/ 46 h 51"/>
                <a:gd name="T86" fmla="*/ 38 w 38"/>
                <a:gd name="T87" fmla="*/ 49 h 51"/>
                <a:gd name="T88" fmla="*/ 38 w 38"/>
                <a:gd name="T89" fmla="*/ 50 h 51"/>
                <a:gd name="T90" fmla="*/ 25 w 38"/>
                <a:gd name="T91" fmla="*/ 15 h 51"/>
                <a:gd name="T92" fmla="*/ 23 w 38"/>
                <a:gd name="T93" fmla="*/ 11 h 51"/>
                <a:gd name="T94" fmla="*/ 20 w 38"/>
                <a:gd name="T95" fmla="*/ 9 h 51"/>
                <a:gd name="T96" fmla="*/ 18 w 38"/>
                <a:gd name="T97" fmla="*/ 8 h 51"/>
                <a:gd name="T98" fmla="*/ 15 w 38"/>
                <a:gd name="T99" fmla="*/ 8 h 51"/>
                <a:gd name="T100" fmla="*/ 11 w 38"/>
                <a:gd name="T101" fmla="*/ 8 h 51"/>
                <a:gd name="T102" fmla="*/ 11 w 38"/>
                <a:gd name="T103" fmla="*/ 23 h 51"/>
                <a:gd name="T104" fmla="*/ 16 w 38"/>
                <a:gd name="T105" fmla="*/ 23 h 51"/>
                <a:gd name="T106" fmla="*/ 19 w 38"/>
                <a:gd name="T107" fmla="*/ 22 h 51"/>
                <a:gd name="T108" fmla="*/ 22 w 38"/>
                <a:gd name="T109" fmla="*/ 21 h 51"/>
                <a:gd name="T110" fmla="*/ 24 w 38"/>
                <a:gd name="T111" fmla="*/ 18 h 51"/>
                <a:gd name="T112" fmla="*/ 25 w 38"/>
                <a:gd name="T1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51">
                  <a:moveTo>
                    <a:pt x="38" y="5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7" y="51"/>
                    <a:pt x="37" y="51"/>
                  </a:cubicBezTo>
                  <a:cubicBezTo>
                    <a:pt x="36" y="51"/>
                    <a:pt x="36" y="51"/>
                    <a:pt x="35" y="51"/>
                  </a:cubicBezTo>
                  <a:cubicBezTo>
                    <a:pt x="34" y="51"/>
                    <a:pt x="33" y="51"/>
                    <a:pt x="32" y="51"/>
                  </a:cubicBezTo>
                  <a:cubicBezTo>
                    <a:pt x="31" y="51"/>
                    <a:pt x="30" y="51"/>
                    <a:pt x="29" y="51"/>
                  </a:cubicBezTo>
                  <a:cubicBezTo>
                    <a:pt x="29" y="51"/>
                    <a:pt x="28" y="51"/>
                    <a:pt x="28" y="51"/>
                  </a:cubicBezTo>
                  <a:cubicBezTo>
                    <a:pt x="27" y="51"/>
                    <a:pt x="27" y="50"/>
                    <a:pt x="27" y="50"/>
                  </a:cubicBezTo>
                  <a:cubicBezTo>
                    <a:pt x="27" y="50"/>
                    <a:pt x="27" y="50"/>
                    <a:pt x="27" y="4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7"/>
                    <a:pt x="21" y="36"/>
                    <a:pt x="20" y="35"/>
                  </a:cubicBezTo>
                  <a:cubicBezTo>
                    <a:pt x="20" y="34"/>
                    <a:pt x="19" y="33"/>
                    <a:pt x="19" y="32"/>
                  </a:cubicBezTo>
                  <a:cubicBezTo>
                    <a:pt x="18" y="32"/>
                    <a:pt x="17" y="31"/>
                    <a:pt x="17" y="31"/>
                  </a:cubicBezTo>
                  <a:cubicBezTo>
                    <a:pt x="16" y="31"/>
                    <a:pt x="15" y="30"/>
                    <a:pt x="14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0" y="50"/>
                    <a:pt x="10" y="50"/>
                  </a:cubicBezTo>
                  <a:cubicBezTo>
                    <a:pt x="10" y="50"/>
                    <a:pt x="10" y="51"/>
                    <a:pt x="9" y="51"/>
                  </a:cubicBezTo>
                  <a:cubicBezTo>
                    <a:pt x="9" y="51"/>
                    <a:pt x="9" y="51"/>
                    <a:pt x="8" y="51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4" y="51"/>
                    <a:pt x="3" y="51"/>
                    <a:pt x="3" y="51"/>
                  </a:cubicBezTo>
                  <a:cubicBezTo>
                    <a:pt x="2" y="51"/>
                    <a:pt x="2" y="51"/>
                    <a:pt x="1" y="51"/>
                  </a:cubicBezTo>
                  <a:cubicBezTo>
                    <a:pt x="1" y="51"/>
                    <a:pt x="1" y="50"/>
                    <a:pt x="0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4" y="1"/>
                    <a:pt x="26" y="2"/>
                    <a:pt x="27" y="2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33" y="6"/>
                    <a:pt x="33" y="7"/>
                    <a:pt x="34" y="9"/>
                  </a:cubicBezTo>
                  <a:cubicBezTo>
                    <a:pt x="35" y="10"/>
                    <a:pt x="35" y="12"/>
                    <a:pt x="35" y="14"/>
                  </a:cubicBezTo>
                  <a:cubicBezTo>
                    <a:pt x="35" y="16"/>
                    <a:pt x="35" y="18"/>
                    <a:pt x="34" y="19"/>
                  </a:cubicBezTo>
                  <a:cubicBezTo>
                    <a:pt x="34" y="20"/>
                    <a:pt x="33" y="21"/>
                    <a:pt x="32" y="23"/>
                  </a:cubicBezTo>
                  <a:cubicBezTo>
                    <a:pt x="32" y="24"/>
                    <a:pt x="31" y="25"/>
                    <a:pt x="29" y="25"/>
                  </a:cubicBezTo>
                  <a:cubicBezTo>
                    <a:pt x="28" y="26"/>
                    <a:pt x="27" y="27"/>
                    <a:pt x="25" y="27"/>
                  </a:cubicBezTo>
                  <a:cubicBezTo>
                    <a:pt x="26" y="28"/>
                    <a:pt x="27" y="28"/>
                    <a:pt x="27" y="29"/>
                  </a:cubicBezTo>
                  <a:cubicBezTo>
                    <a:pt x="28" y="29"/>
                    <a:pt x="29" y="30"/>
                    <a:pt x="29" y="31"/>
                  </a:cubicBezTo>
                  <a:cubicBezTo>
                    <a:pt x="30" y="31"/>
                    <a:pt x="30" y="32"/>
                    <a:pt x="31" y="33"/>
                  </a:cubicBezTo>
                  <a:cubicBezTo>
                    <a:pt x="31" y="34"/>
                    <a:pt x="32" y="35"/>
                    <a:pt x="32" y="3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7"/>
                    <a:pt x="37" y="48"/>
                    <a:pt x="38" y="49"/>
                  </a:cubicBezTo>
                  <a:cubicBezTo>
                    <a:pt x="38" y="49"/>
                    <a:pt x="38" y="49"/>
                    <a:pt x="38" y="50"/>
                  </a:cubicBezTo>
                  <a:close/>
                  <a:moveTo>
                    <a:pt x="25" y="15"/>
                  </a:moveTo>
                  <a:cubicBezTo>
                    <a:pt x="25" y="14"/>
                    <a:pt x="24" y="12"/>
                    <a:pt x="23" y="11"/>
                  </a:cubicBezTo>
                  <a:cubicBezTo>
                    <a:pt x="23" y="10"/>
                    <a:pt x="21" y="9"/>
                    <a:pt x="20" y="9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8" y="22"/>
                    <a:pt x="19" y="22"/>
                  </a:cubicBezTo>
                  <a:cubicBezTo>
                    <a:pt x="21" y="22"/>
                    <a:pt x="22" y="21"/>
                    <a:pt x="22" y="21"/>
                  </a:cubicBezTo>
                  <a:cubicBezTo>
                    <a:pt x="23" y="20"/>
                    <a:pt x="24" y="19"/>
                    <a:pt x="24" y="18"/>
                  </a:cubicBezTo>
                  <a:cubicBezTo>
                    <a:pt x="24" y="17"/>
                    <a:pt x="25" y="16"/>
                    <a:pt x="25" y="15"/>
                  </a:cubicBez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7BCD37B-F9DE-490C-9CB9-BFAD2EF0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617" y="404722"/>
              <a:ext cx="1330802" cy="1054100"/>
            </a:xfrm>
            <a:custGeom>
              <a:avLst/>
              <a:gdLst>
                <a:gd name="T0" fmla="*/ 163 w 505"/>
                <a:gd name="T1" fmla="*/ 0 h 400"/>
                <a:gd name="T2" fmla="*/ 463 w 505"/>
                <a:gd name="T3" fmla="*/ 0 h 400"/>
                <a:gd name="T4" fmla="*/ 346 w 505"/>
                <a:gd name="T5" fmla="*/ 141 h 400"/>
                <a:gd name="T6" fmla="*/ 410 w 505"/>
                <a:gd name="T7" fmla="*/ 193 h 400"/>
                <a:gd name="T8" fmla="*/ 343 w 505"/>
                <a:gd name="T9" fmla="*/ 273 h 400"/>
                <a:gd name="T10" fmla="*/ 505 w 505"/>
                <a:gd name="T11" fmla="*/ 400 h 400"/>
                <a:gd name="T12" fmla="*/ 232 w 505"/>
                <a:gd name="T13" fmla="*/ 400 h 400"/>
                <a:gd name="T14" fmla="*/ 0 w 505"/>
                <a:gd name="T15" fmla="*/ 226 h 400"/>
                <a:gd name="T16" fmla="*/ 163 w 505"/>
                <a:gd name="T1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400">
                  <a:moveTo>
                    <a:pt x="163" y="0"/>
                  </a:moveTo>
                  <a:lnTo>
                    <a:pt x="463" y="0"/>
                  </a:lnTo>
                  <a:lnTo>
                    <a:pt x="346" y="141"/>
                  </a:lnTo>
                  <a:lnTo>
                    <a:pt x="410" y="193"/>
                  </a:lnTo>
                  <a:lnTo>
                    <a:pt x="343" y="273"/>
                  </a:lnTo>
                  <a:lnTo>
                    <a:pt x="505" y="400"/>
                  </a:lnTo>
                  <a:lnTo>
                    <a:pt x="232" y="400"/>
                  </a:lnTo>
                  <a:lnTo>
                    <a:pt x="0" y="22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DCE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DAE3A88-DF56-48AA-95EA-1F9C47C2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525" y="1145228"/>
              <a:ext cx="590296" cy="284607"/>
            </a:xfrm>
            <a:custGeom>
              <a:avLst/>
              <a:gdLst>
                <a:gd name="T0" fmla="*/ 224 w 224"/>
                <a:gd name="T1" fmla="*/ 108 h 108"/>
                <a:gd name="T2" fmla="*/ 89 w 224"/>
                <a:gd name="T3" fmla="*/ 0 h 108"/>
                <a:gd name="T4" fmla="*/ 0 w 224"/>
                <a:gd name="T5" fmla="*/ 108 h 108"/>
                <a:gd name="T6" fmla="*/ 1 w 224"/>
                <a:gd name="T7" fmla="*/ 108 h 108"/>
                <a:gd name="T8" fmla="*/ 224 w 22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8">
                  <a:moveTo>
                    <a:pt x="224" y="108"/>
                  </a:moveTo>
                  <a:lnTo>
                    <a:pt x="89" y="0"/>
                  </a:lnTo>
                  <a:lnTo>
                    <a:pt x="0" y="108"/>
                  </a:lnTo>
                  <a:lnTo>
                    <a:pt x="1" y="108"/>
                  </a:lnTo>
                  <a:lnTo>
                    <a:pt x="224" y="108"/>
                  </a:lnTo>
                  <a:close/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50017CEB-B79E-4F7D-B3FE-BEA5BFC2F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6962" y="436345"/>
              <a:ext cx="682531" cy="321501"/>
            </a:xfrm>
            <a:custGeom>
              <a:avLst/>
              <a:gdLst>
                <a:gd name="T0" fmla="*/ 0 w 259"/>
                <a:gd name="T1" fmla="*/ 0 h 122"/>
                <a:gd name="T2" fmla="*/ 259 w 259"/>
                <a:gd name="T3" fmla="*/ 0 h 122"/>
                <a:gd name="T4" fmla="*/ 156 w 259"/>
                <a:gd name="T5" fmla="*/ 122 h 122"/>
                <a:gd name="T6" fmla="*/ 0 w 25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22">
                  <a:moveTo>
                    <a:pt x="0" y="0"/>
                  </a:moveTo>
                  <a:lnTo>
                    <a:pt x="259" y="0"/>
                  </a:lnTo>
                  <a:lnTo>
                    <a:pt x="15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9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32A7027-B86D-40D6-8985-1B1138C6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229" y="446886"/>
              <a:ext cx="975042" cy="656178"/>
            </a:xfrm>
            <a:custGeom>
              <a:avLst/>
              <a:gdLst>
                <a:gd name="T0" fmla="*/ 143 w 370"/>
                <a:gd name="T1" fmla="*/ 0 h 249"/>
                <a:gd name="T2" fmla="*/ 0 w 370"/>
                <a:gd name="T3" fmla="*/ 198 h 249"/>
                <a:gd name="T4" fmla="*/ 246 w 370"/>
                <a:gd name="T5" fmla="*/ 198 h 249"/>
                <a:gd name="T6" fmla="*/ 311 w 370"/>
                <a:gd name="T7" fmla="*/ 249 h 249"/>
                <a:gd name="T8" fmla="*/ 370 w 370"/>
                <a:gd name="T9" fmla="*/ 178 h 249"/>
                <a:gd name="T10" fmla="*/ 143 w 370"/>
                <a:gd name="T11" fmla="*/ 0 h 249"/>
                <a:gd name="T12" fmla="*/ 143 w 370"/>
                <a:gd name="T13" fmla="*/ 0 h 249"/>
                <a:gd name="T14" fmla="*/ 143 w 370"/>
                <a:gd name="T1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249">
                  <a:moveTo>
                    <a:pt x="143" y="0"/>
                  </a:moveTo>
                  <a:lnTo>
                    <a:pt x="0" y="198"/>
                  </a:lnTo>
                  <a:lnTo>
                    <a:pt x="246" y="198"/>
                  </a:lnTo>
                  <a:lnTo>
                    <a:pt x="311" y="249"/>
                  </a:lnTo>
                  <a:lnTo>
                    <a:pt x="370" y="178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179DB356-58AE-489C-AB22-0A84A4B19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688" y="997654"/>
              <a:ext cx="811657" cy="424276"/>
            </a:xfrm>
            <a:custGeom>
              <a:avLst/>
              <a:gdLst>
                <a:gd name="T0" fmla="*/ 247 w 308"/>
                <a:gd name="T1" fmla="*/ 0 h 161"/>
                <a:gd name="T2" fmla="*/ 308 w 308"/>
                <a:gd name="T3" fmla="*/ 48 h 161"/>
                <a:gd name="T4" fmla="*/ 214 w 308"/>
                <a:gd name="T5" fmla="*/ 161 h 161"/>
                <a:gd name="T6" fmla="*/ 0 w 308"/>
                <a:gd name="T7" fmla="*/ 0 h 161"/>
                <a:gd name="T8" fmla="*/ 247 w 308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61">
                  <a:moveTo>
                    <a:pt x="247" y="0"/>
                  </a:moveTo>
                  <a:lnTo>
                    <a:pt x="308" y="48"/>
                  </a:lnTo>
                  <a:lnTo>
                    <a:pt x="214" y="161"/>
                  </a:lnTo>
                  <a:lnTo>
                    <a:pt x="0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11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84A978-98D0-B3B9-F95C-F3F879BF0BBF}"/>
              </a:ext>
            </a:extLst>
          </p:cNvPr>
          <p:cNvGrpSpPr/>
          <p:nvPr userDrawn="1"/>
        </p:nvGrpSpPr>
        <p:grpSpPr>
          <a:xfrm>
            <a:off x="386718" y="447675"/>
            <a:ext cx="11496938" cy="5662752"/>
            <a:chOff x="1367243" y="1143001"/>
            <a:chExt cx="9535888" cy="3986349"/>
          </a:xfrm>
        </p:grpSpPr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A8F90A41-0E12-4E01-93D4-01205242F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 rot="5400000">
              <a:off x="4142013" y="-1631769"/>
              <a:ext cx="3986348" cy="95358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91440" rIns="8229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A947D4-4D39-4A6D-91B0-894887EDD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>
              <a:off x="1367244" y="1697175"/>
              <a:ext cx="4003570" cy="3432175"/>
            </a:xfrm>
            <a:custGeom>
              <a:avLst/>
              <a:gdLst>
                <a:gd name="connsiteX0" fmla="*/ 0 w 923925"/>
                <a:gd name="connsiteY0" fmla="*/ 0 h 2019300"/>
                <a:gd name="connsiteX1" fmla="*/ 0 w 923925"/>
                <a:gd name="connsiteY1" fmla="*/ 2019300 h 2019300"/>
                <a:gd name="connsiteX2" fmla="*/ 923925 w 923925"/>
                <a:gd name="connsiteY2" fmla="*/ 1619250 h 2019300"/>
                <a:gd name="connsiteX3" fmla="*/ 0 w 923925"/>
                <a:gd name="connsiteY3" fmla="*/ 0 h 2019300"/>
                <a:gd name="connsiteX0" fmla="*/ 0 w 2352675"/>
                <a:gd name="connsiteY0" fmla="*/ 0 h 2019300"/>
                <a:gd name="connsiteX1" fmla="*/ 0 w 2352675"/>
                <a:gd name="connsiteY1" fmla="*/ 2019300 h 2019300"/>
                <a:gd name="connsiteX2" fmla="*/ 2352675 w 2352675"/>
                <a:gd name="connsiteY2" fmla="*/ 1028700 h 2019300"/>
                <a:gd name="connsiteX3" fmla="*/ 0 w 2352675"/>
                <a:gd name="connsiteY3" fmla="*/ 0 h 2019300"/>
                <a:gd name="connsiteX0" fmla="*/ 0 w 2355477"/>
                <a:gd name="connsiteY0" fmla="*/ 0 h 2019300"/>
                <a:gd name="connsiteX1" fmla="*/ 0 w 2355477"/>
                <a:gd name="connsiteY1" fmla="*/ 2019300 h 2019300"/>
                <a:gd name="connsiteX2" fmla="*/ 2355477 w 2355477"/>
                <a:gd name="connsiteY2" fmla="*/ 1032903 h 2019300"/>
                <a:gd name="connsiteX3" fmla="*/ 0 w 2355477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5477" h="2019300">
                  <a:moveTo>
                    <a:pt x="0" y="0"/>
                  </a:moveTo>
                  <a:lnTo>
                    <a:pt x="0" y="2019300"/>
                  </a:lnTo>
                  <a:lnTo>
                    <a:pt x="2355477" y="1032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91440" rIns="8229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51CD1C-5683-4987-A775-46446CAB0A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450" y="911225"/>
            <a:ext cx="6629400" cy="1325563"/>
          </a:xfrm>
          <a:prstGeom prst="rect">
            <a:avLst/>
          </a:prstGeom>
        </p:spPr>
        <p:txBody>
          <a:bodyPr anchor="ctr"/>
          <a:lstStyle>
            <a:lvl1pPr algn="l">
              <a:defRPr sz="4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Name</a:t>
            </a:r>
          </a:p>
        </p:txBody>
      </p:sp>
    </p:spTree>
    <p:extLst>
      <p:ext uri="{BB962C8B-B14F-4D97-AF65-F5344CB8AC3E}">
        <p14:creationId xmlns:p14="http://schemas.microsoft.com/office/powerpoint/2010/main" val="1547975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Mi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6447D-952D-4C94-B94E-5C91BF514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CDDCE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B77DE-0F88-51C5-977C-E8E89C3D549A}"/>
              </a:ext>
            </a:extLst>
          </p:cNvPr>
          <p:cNvGrpSpPr/>
          <p:nvPr userDrawn="1"/>
        </p:nvGrpSpPr>
        <p:grpSpPr>
          <a:xfrm>
            <a:off x="386718" y="447675"/>
            <a:ext cx="11496938" cy="5662752"/>
            <a:chOff x="1367243" y="1143001"/>
            <a:chExt cx="9535888" cy="3986349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5E530857-5CE6-AC79-F682-916E9009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 rot="5400000">
              <a:off x="4142013" y="-1631769"/>
              <a:ext cx="3986348" cy="9535888"/>
            </a:xfrm>
            <a:prstGeom prst="rtTriangle">
              <a:avLst/>
            </a:prstGeom>
            <a:solidFill>
              <a:srgbClr val="4E84C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91440" rIns="8229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A95B841-965A-0BC8-484E-2B086ADC3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>
              <a:off x="1367244" y="1697175"/>
              <a:ext cx="4003570" cy="3432175"/>
            </a:xfrm>
            <a:custGeom>
              <a:avLst/>
              <a:gdLst>
                <a:gd name="connsiteX0" fmla="*/ 0 w 923925"/>
                <a:gd name="connsiteY0" fmla="*/ 0 h 2019300"/>
                <a:gd name="connsiteX1" fmla="*/ 0 w 923925"/>
                <a:gd name="connsiteY1" fmla="*/ 2019300 h 2019300"/>
                <a:gd name="connsiteX2" fmla="*/ 923925 w 923925"/>
                <a:gd name="connsiteY2" fmla="*/ 1619250 h 2019300"/>
                <a:gd name="connsiteX3" fmla="*/ 0 w 923925"/>
                <a:gd name="connsiteY3" fmla="*/ 0 h 2019300"/>
                <a:gd name="connsiteX0" fmla="*/ 0 w 2352675"/>
                <a:gd name="connsiteY0" fmla="*/ 0 h 2019300"/>
                <a:gd name="connsiteX1" fmla="*/ 0 w 2352675"/>
                <a:gd name="connsiteY1" fmla="*/ 2019300 h 2019300"/>
                <a:gd name="connsiteX2" fmla="*/ 2352675 w 2352675"/>
                <a:gd name="connsiteY2" fmla="*/ 1028700 h 2019300"/>
                <a:gd name="connsiteX3" fmla="*/ 0 w 2352675"/>
                <a:gd name="connsiteY3" fmla="*/ 0 h 2019300"/>
                <a:gd name="connsiteX0" fmla="*/ 0 w 2355477"/>
                <a:gd name="connsiteY0" fmla="*/ 0 h 2019300"/>
                <a:gd name="connsiteX1" fmla="*/ 0 w 2355477"/>
                <a:gd name="connsiteY1" fmla="*/ 2019300 h 2019300"/>
                <a:gd name="connsiteX2" fmla="*/ 2355477 w 2355477"/>
                <a:gd name="connsiteY2" fmla="*/ 1032903 h 2019300"/>
                <a:gd name="connsiteX3" fmla="*/ 0 w 2355477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5477" h="2019300">
                  <a:moveTo>
                    <a:pt x="0" y="0"/>
                  </a:moveTo>
                  <a:lnTo>
                    <a:pt x="0" y="2019300"/>
                  </a:lnTo>
                  <a:lnTo>
                    <a:pt x="2355477" y="1032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91440" rIns="8229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09738" y="6577417"/>
            <a:ext cx="1172526" cy="261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569" tIns="45472" rIns="92569" bIns="45472">
            <a:spAutoFit/>
          </a:bodyPr>
          <a:lstStyle/>
          <a:p>
            <a:pPr algn="ctr" defTabSz="935561" eaLnBrk="0" hangingPunct="0">
              <a:defRPr/>
            </a:pPr>
            <a:fld id="{210192FD-FA45-4C36-A8B1-480C97DC1883}" type="slidenum">
              <a:rPr lang="en-US" sz="1100" b="0">
                <a:solidFill>
                  <a:srgbClr val="005288"/>
                </a:solidFill>
                <a:latin typeface="Calibri" pitchFamily="34" charset="0"/>
                <a:cs typeface="Calibri" pitchFamily="34" charset="0"/>
              </a:rPr>
              <a:pPr algn="ctr" defTabSz="935561" eaLnBrk="0" hangingPunct="0">
                <a:defRPr/>
              </a:pPr>
              <a:t>‹#›</a:t>
            </a:fld>
            <a:endParaRPr lang="en-US" sz="1100" b="0">
              <a:solidFill>
                <a:srgbClr val="00528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19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9BA749-BB45-4AEB-8BF5-C90E5251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292147" y="6494622"/>
            <a:ext cx="1770023" cy="284798"/>
            <a:chOff x="2852617" y="404722"/>
            <a:chExt cx="6551233" cy="1054100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8175121-2C8D-46A7-A585-AFB444EB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927" y="541755"/>
              <a:ext cx="740506" cy="671990"/>
            </a:xfrm>
            <a:custGeom>
              <a:avLst/>
              <a:gdLst>
                <a:gd name="T0" fmla="*/ 298 w 387"/>
                <a:gd name="T1" fmla="*/ 342 h 351"/>
                <a:gd name="T2" fmla="*/ 275 w 387"/>
                <a:gd name="T3" fmla="*/ 345 h 351"/>
                <a:gd name="T4" fmla="*/ 243 w 387"/>
                <a:gd name="T5" fmla="*/ 348 h 351"/>
                <a:gd name="T6" fmla="*/ 208 w 387"/>
                <a:gd name="T7" fmla="*/ 350 h 351"/>
                <a:gd name="T8" fmla="*/ 174 w 387"/>
                <a:gd name="T9" fmla="*/ 351 h 351"/>
                <a:gd name="T10" fmla="*/ 92 w 387"/>
                <a:gd name="T11" fmla="*/ 344 h 351"/>
                <a:gd name="T12" fmla="*/ 34 w 387"/>
                <a:gd name="T13" fmla="*/ 319 h 351"/>
                <a:gd name="T14" fmla="*/ 5 w 387"/>
                <a:gd name="T15" fmla="*/ 272 h 351"/>
                <a:gd name="T16" fmla="*/ 10 w 387"/>
                <a:gd name="T17" fmla="*/ 198 h 351"/>
                <a:gd name="T18" fmla="*/ 22 w 387"/>
                <a:gd name="T19" fmla="*/ 153 h 351"/>
                <a:gd name="T20" fmla="*/ 57 w 387"/>
                <a:gd name="T21" fmla="*/ 78 h 351"/>
                <a:gd name="T22" fmla="*/ 111 w 387"/>
                <a:gd name="T23" fmla="*/ 31 h 351"/>
                <a:gd name="T24" fmla="*/ 182 w 387"/>
                <a:gd name="T25" fmla="*/ 7 h 351"/>
                <a:gd name="T26" fmla="*/ 268 w 387"/>
                <a:gd name="T27" fmla="*/ 0 h 351"/>
                <a:gd name="T28" fmla="*/ 302 w 387"/>
                <a:gd name="T29" fmla="*/ 1 h 351"/>
                <a:gd name="T30" fmla="*/ 335 w 387"/>
                <a:gd name="T31" fmla="*/ 3 h 351"/>
                <a:gd name="T32" fmla="*/ 365 w 387"/>
                <a:gd name="T33" fmla="*/ 6 h 351"/>
                <a:gd name="T34" fmla="*/ 387 w 387"/>
                <a:gd name="T35" fmla="*/ 9 h 351"/>
                <a:gd name="T36" fmla="*/ 373 w 387"/>
                <a:gd name="T37" fmla="*/ 59 h 351"/>
                <a:gd name="T38" fmla="*/ 348 w 387"/>
                <a:gd name="T39" fmla="*/ 58 h 351"/>
                <a:gd name="T40" fmla="*/ 319 w 387"/>
                <a:gd name="T41" fmla="*/ 56 h 351"/>
                <a:gd name="T42" fmla="*/ 289 w 387"/>
                <a:gd name="T43" fmla="*/ 55 h 351"/>
                <a:gd name="T44" fmla="*/ 259 w 387"/>
                <a:gd name="T45" fmla="*/ 55 h 351"/>
                <a:gd name="T46" fmla="*/ 205 w 387"/>
                <a:gd name="T47" fmla="*/ 59 h 351"/>
                <a:gd name="T48" fmla="*/ 163 w 387"/>
                <a:gd name="T49" fmla="*/ 75 h 351"/>
                <a:gd name="T50" fmla="*/ 133 w 387"/>
                <a:gd name="T51" fmla="*/ 105 h 351"/>
                <a:gd name="T52" fmla="*/ 113 w 387"/>
                <a:gd name="T53" fmla="*/ 153 h 351"/>
                <a:gd name="T54" fmla="*/ 101 w 387"/>
                <a:gd name="T55" fmla="*/ 198 h 351"/>
                <a:gd name="T56" fmla="*/ 95 w 387"/>
                <a:gd name="T57" fmla="*/ 245 h 351"/>
                <a:gd name="T58" fmla="*/ 110 w 387"/>
                <a:gd name="T59" fmla="*/ 275 h 351"/>
                <a:gd name="T60" fmla="*/ 143 w 387"/>
                <a:gd name="T61" fmla="*/ 291 h 351"/>
                <a:gd name="T62" fmla="*/ 195 w 387"/>
                <a:gd name="T63" fmla="*/ 295 h 351"/>
                <a:gd name="T64" fmla="*/ 224 w 387"/>
                <a:gd name="T65" fmla="*/ 295 h 351"/>
                <a:gd name="T66" fmla="*/ 255 w 387"/>
                <a:gd name="T67" fmla="*/ 294 h 351"/>
                <a:gd name="T68" fmla="*/ 285 w 387"/>
                <a:gd name="T69" fmla="*/ 293 h 351"/>
                <a:gd name="T70" fmla="*/ 311 w 387"/>
                <a:gd name="T71" fmla="*/ 291 h 351"/>
                <a:gd name="T72" fmla="*/ 298 w 387"/>
                <a:gd name="T73" fmla="*/ 34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51">
                  <a:moveTo>
                    <a:pt x="298" y="342"/>
                  </a:moveTo>
                  <a:cubicBezTo>
                    <a:pt x="292" y="343"/>
                    <a:pt x="284" y="344"/>
                    <a:pt x="275" y="345"/>
                  </a:cubicBezTo>
                  <a:cubicBezTo>
                    <a:pt x="265" y="346"/>
                    <a:pt x="254" y="347"/>
                    <a:pt x="243" y="348"/>
                  </a:cubicBezTo>
                  <a:cubicBezTo>
                    <a:pt x="232" y="348"/>
                    <a:pt x="220" y="349"/>
                    <a:pt x="208" y="350"/>
                  </a:cubicBezTo>
                  <a:cubicBezTo>
                    <a:pt x="196" y="350"/>
                    <a:pt x="185" y="351"/>
                    <a:pt x="174" y="351"/>
                  </a:cubicBezTo>
                  <a:cubicBezTo>
                    <a:pt x="143" y="351"/>
                    <a:pt x="116" y="348"/>
                    <a:pt x="92" y="344"/>
                  </a:cubicBezTo>
                  <a:cubicBezTo>
                    <a:pt x="68" y="339"/>
                    <a:pt x="49" y="331"/>
                    <a:pt x="34" y="319"/>
                  </a:cubicBezTo>
                  <a:cubicBezTo>
                    <a:pt x="19" y="308"/>
                    <a:pt x="9" y="292"/>
                    <a:pt x="5" y="272"/>
                  </a:cubicBezTo>
                  <a:cubicBezTo>
                    <a:pt x="0" y="252"/>
                    <a:pt x="2" y="228"/>
                    <a:pt x="10" y="198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30" y="123"/>
                    <a:pt x="42" y="98"/>
                    <a:pt x="57" y="78"/>
                  </a:cubicBezTo>
                  <a:cubicBezTo>
                    <a:pt x="72" y="58"/>
                    <a:pt x="90" y="43"/>
                    <a:pt x="111" y="31"/>
                  </a:cubicBezTo>
                  <a:cubicBezTo>
                    <a:pt x="132" y="19"/>
                    <a:pt x="156" y="11"/>
                    <a:pt x="182" y="7"/>
                  </a:cubicBezTo>
                  <a:cubicBezTo>
                    <a:pt x="209" y="2"/>
                    <a:pt x="237" y="0"/>
                    <a:pt x="268" y="0"/>
                  </a:cubicBezTo>
                  <a:cubicBezTo>
                    <a:pt x="279" y="0"/>
                    <a:pt x="290" y="0"/>
                    <a:pt x="302" y="1"/>
                  </a:cubicBezTo>
                  <a:cubicBezTo>
                    <a:pt x="313" y="1"/>
                    <a:pt x="324" y="2"/>
                    <a:pt x="335" y="3"/>
                  </a:cubicBezTo>
                  <a:cubicBezTo>
                    <a:pt x="346" y="4"/>
                    <a:pt x="356" y="5"/>
                    <a:pt x="365" y="6"/>
                  </a:cubicBezTo>
                  <a:cubicBezTo>
                    <a:pt x="374" y="7"/>
                    <a:pt x="382" y="8"/>
                    <a:pt x="387" y="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66" y="59"/>
                    <a:pt x="357" y="58"/>
                    <a:pt x="348" y="58"/>
                  </a:cubicBezTo>
                  <a:cubicBezTo>
                    <a:pt x="338" y="57"/>
                    <a:pt x="329" y="57"/>
                    <a:pt x="319" y="56"/>
                  </a:cubicBezTo>
                  <a:cubicBezTo>
                    <a:pt x="309" y="56"/>
                    <a:pt x="299" y="56"/>
                    <a:pt x="289" y="55"/>
                  </a:cubicBezTo>
                  <a:cubicBezTo>
                    <a:pt x="278" y="55"/>
                    <a:pt x="269" y="55"/>
                    <a:pt x="259" y="55"/>
                  </a:cubicBezTo>
                  <a:cubicBezTo>
                    <a:pt x="239" y="55"/>
                    <a:pt x="221" y="56"/>
                    <a:pt x="205" y="59"/>
                  </a:cubicBezTo>
                  <a:cubicBezTo>
                    <a:pt x="189" y="62"/>
                    <a:pt x="175" y="67"/>
                    <a:pt x="163" y="75"/>
                  </a:cubicBezTo>
                  <a:cubicBezTo>
                    <a:pt x="151" y="82"/>
                    <a:pt x="141" y="92"/>
                    <a:pt x="133" y="105"/>
                  </a:cubicBezTo>
                  <a:cubicBezTo>
                    <a:pt x="125" y="117"/>
                    <a:pt x="118" y="133"/>
                    <a:pt x="113" y="153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95" y="217"/>
                    <a:pt x="94" y="233"/>
                    <a:pt x="95" y="245"/>
                  </a:cubicBezTo>
                  <a:cubicBezTo>
                    <a:pt x="97" y="258"/>
                    <a:pt x="102" y="268"/>
                    <a:pt x="110" y="275"/>
                  </a:cubicBezTo>
                  <a:cubicBezTo>
                    <a:pt x="118" y="283"/>
                    <a:pt x="129" y="288"/>
                    <a:pt x="143" y="291"/>
                  </a:cubicBezTo>
                  <a:cubicBezTo>
                    <a:pt x="157" y="294"/>
                    <a:pt x="175" y="295"/>
                    <a:pt x="195" y="295"/>
                  </a:cubicBezTo>
                  <a:cubicBezTo>
                    <a:pt x="204" y="295"/>
                    <a:pt x="214" y="295"/>
                    <a:pt x="224" y="295"/>
                  </a:cubicBezTo>
                  <a:cubicBezTo>
                    <a:pt x="235" y="295"/>
                    <a:pt x="245" y="294"/>
                    <a:pt x="255" y="294"/>
                  </a:cubicBezTo>
                  <a:cubicBezTo>
                    <a:pt x="265" y="294"/>
                    <a:pt x="275" y="293"/>
                    <a:pt x="285" y="293"/>
                  </a:cubicBezTo>
                  <a:cubicBezTo>
                    <a:pt x="294" y="292"/>
                    <a:pt x="303" y="292"/>
                    <a:pt x="311" y="291"/>
                  </a:cubicBezTo>
                  <a:lnTo>
                    <a:pt x="298" y="34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DC50FAE4-E48A-4C93-B242-B0A94A378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8846" y="644531"/>
              <a:ext cx="677260" cy="534957"/>
            </a:xfrm>
            <a:custGeom>
              <a:avLst/>
              <a:gdLst>
                <a:gd name="T0" fmla="*/ 220 w 355"/>
                <a:gd name="T1" fmla="*/ 273 h 280"/>
                <a:gd name="T2" fmla="*/ 225 w 355"/>
                <a:gd name="T3" fmla="*/ 255 h 280"/>
                <a:gd name="T4" fmla="*/ 201 w 355"/>
                <a:gd name="T5" fmla="*/ 264 h 280"/>
                <a:gd name="T6" fmla="*/ 172 w 355"/>
                <a:gd name="T7" fmla="*/ 272 h 280"/>
                <a:gd name="T8" fmla="*/ 137 w 355"/>
                <a:gd name="T9" fmla="*/ 278 h 280"/>
                <a:gd name="T10" fmla="*/ 98 w 355"/>
                <a:gd name="T11" fmla="*/ 280 h 280"/>
                <a:gd name="T12" fmla="*/ 21 w 355"/>
                <a:gd name="T13" fmla="*/ 261 h 280"/>
                <a:gd name="T14" fmla="*/ 7 w 355"/>
                <a:gd name="T15" fmla="*/ 204 h 280"/>
                <a:gd name="T16" fmla="*/ 10 w 355"/>
                <a:gd name="T17" fmla="*/ 194 h 280"/>
                <a:gd name="T18" fmla="*/ 34 w 355"/>
                <a:gd name="T19" fmla="*/ 152 h 280"/>
                <a:gd name="T20" fmla="*/ 77 w 355"/>
                <a:gd name="T21" fmla="*/ 127 h 280"/>
                <a:gd name="T22" fmla="*/ 137 w 355"/>
                <a:gd name="T23" fmla="*/ 116 h 280"/>
                <a:gd name="T24" fmla="*/ 211 w 355"/>
                <a:gd name="T25" fmla="*/ 114 h 280"/>
                <a:gd name="T26" fmla="*/ 256 w 355"/>
                <a:gd name="T27" fmla="*/ 114 h 280"/>
                <a:gd name="T28" fmla="*/ 260 w 355"/>
                <a:gd name="T29" fmla="*/ 97 h 280"/>
                <a:gd name="T30" fmla="*/ 264 w 355"/>
                <a:gd name="T31" fmla="*/ 74 h 280"/>
                <a:gd name="T32" fmla="*/ 256 w 355"/>
                <a:gd name="T33" fmla="*/ 60 h 280"/>
                <a:gd name="T34" fmla="*/ 234 w 355"/>
                <a:gd name="T35" fmla="*/ 54 h 280"/>
                <a:gd name="T36" fmla="*/ 194 w 355"/>
                <a:gd name="T37" fmla="*/ 52 h 280"/>
                <a:gd name="T38" fmla="*/ 135 w 355"/>
                <a:gd name="T39" fmla="*/ 53 h 280"/>
                <a:gd name="T40" fmla="*/ 73 w 355"/>
                <a:gd name="T41" fmla="*/ 57 h 280"/>
                <a:gd name="T42" fmla="*/ 84 w 355"/>
                <a:gd name="T43" fmla="*/ 15 h 280"/>
                <a:gd name="T44" fmla="*/ 104 w 355"/>
                <a:gd name="T45" fmla="*/ 11 h 280"/>
                <a:gd name="T46" fmla="*/ 137 w 355"/>
                <a:gd name="T47" fmla="*/ 6 h 280"/>
                <a:gd name="T48" fmla="*/ 177 w 355"/>
                <a:gd name="T49" fmla="*/ 2 h 280"/>
                <a:gd name="T50" fmla="*/ 222 w 355"/>
                <a:gd name="T51" fmla="*/ 0 h 280"/>
                <a:gd name="T52" fmla="*/ 296 w 355"/>
                <a:gd name="T53" fmla="*/ 6 h 280"/>
                <a:gd name="T54" fmla="*/ 338 w 355"/>
                <a:gd name="T55" fmla="*/ 23 h 280"/>
                <a:gd name="T56" fmla="*/ 354 w 355"/>
                <a:gd name="T57" fmla="*/ 53 h 280"/>
                <a:gd name="T58" fmla="*/ 349 w 355"/>
                <a:gd name="T59" fmla="*/ 97 h 280"/>
                <a:gd name="T60" fmla="*/ 302 w 355"/>
                <a:gd name="T61" fmla="*/ 273 h 280"/>
                <a:gd name="T62" fmla="*/ 220 w 355"/>
                <a:gd name="T63" fmla="*/ 273 h 280"/>
                <a:gd name="T64" fmla="*/ 248 w 355"/>
                <a:gd name="T65" fmla="*/ 152 h 280"/>
                <a:gd name="T66" fmla="*/ 200 w 355"/>
                <a:gd name="T67" fmla="*/ 152 h 280"/>
                <a:gd name="T68" fmla="*/ 158 w 355"/>
                <a:gd name="T69" fmla="*/ 153 h 280"/>
                <a:gd name="T70" fmla="*/ 127 w 355"/>
                <a:gd name="T71" fmla="*/ 159 h 280"/>
                <a:gd name="T72" fmla="*/ 107 w 355"/>
                <a:gd name="T73" fmla="*/ 171 h 280"/>
                <a:gd name="T74" fmla="*/ 97 w 355"/>
                <a:gd name="T75" fmla="*/ 192 h 280"/>
                <a:gd name="T76" fmla="*/ 94 w 355"/>
                <a:gd name="T77" fmla="*/ 203 h 280"/>
                <a:gd name="T78" fmla="*/ 93 w 355"/>
                <a:gd name="T79" fmla="*/ 219 h 280"/>
                <a:gd name="T80" fmla="*/ 102 w 355"/>
                <a:gd name="T81" fmla="*/ 228 h 280"/>
                <a:gd name="T82" fmla="*/ 117 w 355"/>
                <a:gd name="T83" fmla="*/ 233 h 280"/>
                <a:gd name="T84" fmla="*/ 139 w 355"/>
                <a:gd name="T85" fmla="*/ 235 h 280"/>
                <a:gd name="T86" fmla="*/ 166 w 355"/>
                <a:gd name="T87" fmla="*/ 233 h 280"/>
                <a:gd name="T88" fmla="*/ 192 w 355"/>
                <a:gd name="T89" fmla="*/ 229 h 280"/>
                <a:gd name="T90" fmla="*/ 214 w 355"/>
                <a:gd name="T91" fmla="*/ 223 h 280"/>
                <a:gd name="T92" fmla="*/ 230 w 355"/>
                <a:gd name="T93" fmla="*/ 218 h 280"/>
                <a:gd name="T94" fmla="*/ 248 w 355"/>
                <a:gd name="T95" fmla="*/ 15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280">
                  <a:moveTo>
                    <a:pt x="220" y="273"/>
                  </a:moveTo>
                  <a:cubicBezTo>
                    <a:pt x="225" y="255"/>
                    <a:pt x="225" y="255"/>
                    <a:pt x="225" y="255"/>
                  </a:cubicBezTo>
                  <a:cubicBezTo>
                    <a:pt x="218" y="258"/>
                    <a:pt x="210" y="261"/>
                    <a:pt x="201" y="264"/>
                  </a:cubicBezTo>
                  <a:cubicBezTo>
                    <a:pt x="192" y="267"/>
                    <a:pt x="182" y="269"/>
                    <a:pt x="172" y="272"/>
                  </a:cubicBezTo>
                  <a:cubicBezTo>
                    <a:pt x="161" y="274"/>
                    <a:pt x="149" y="276"/>
                    <a:pt x="137" y="278"/>
                  </a:cubicBezTo>
                  <a:cubicBezTo>
                    <a:pt x="124" y="279"/>
                    <a:pt x="111" y="280"/>
                    <a:pt x="98" y="280"/>
                  </a:cubicBezTo>
                  <a:cubicBezTo>
                    <a:pt x="63" y="280"/>
                    <a:pt x="37" y="274"/>
                    <a:pt x="21" y="261"/>
                  </a:cubicBezTo>
                  <a:cubicBezTo>
                    <a:pt x="5" y="249"/>
                    <a:pt x="0" y="230"/>
                    <a:pt x="7" y="20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5" y="176"/>
                    <a:pt x="23" y="162"/>
                    <a:pt x="34" y="152"/>
                  </a:cubicBezTo>
                  <a:cubicBezTo>
                    <a:pt x="46" y="141"/>
                    <a:pt x="60" y="133"/>
                    <a:pt x="77" y="127"/>
                  </a:cubicBezTo>
                  <a:cubicBezTo>
                    <a:pt x="95" y="122"/>
                    <a:pt x="115" y="118"/>
                    <a:pt x="137" y="116"/>
                  </a:cubicBezTo>
                  <a:cubicBezTo>
                    <a:pt x="159" y="115"/>
                    <a:pt x="184" y="114"/>
                    <a:pt x="211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3" y="88"/>
                    <a:pt x="264" y="80"/>
                    <a:pt x="264" y="74"/>
                  </a:cubicBezTo>
                  <a:cubicBezTo>
                    <a:pt x="263" y="68"/>
                    <a:pt x="261" y="64"/>
                    <a:pt x="256" y="60"/>
                  </a:cubicBezTo>
                  <a:cubicBezTo>
                    <a:pt x="251" y="57"/>
                    <a:pt x="244" y="55"/>
                    <a:pt x="234" y="54"/>
                  </a:cubicBezTo>
                  <a:cubicBezTo>
                    <a:pt x="224" y="53"/>
                    <a:pt x="210" y="52"/>
                    <a:pt x="194" y="52"/>
                  </a:cubicBezTo>
                  <a:cubicBezTo>
                    <a:pt x="175" y="52"/>
                    <a:pt x="155" y="53"/>
                    <a:pt x="135" y="53"/>
                  </a:cubicBezTo>
                  <a:cubicBezTo>
                    <a:pt x="115" y="54"/>
                    <a:pt x="94" y="55"/>
                    <a:pt x="73" y="5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8" y="14"/>
                    <a:pt x="95" y="13"/>
                    <a:pt x="104" y="11"/>
                  </a:cubicBezTo>
                  <a:cubicBezTo>
                    <a:pt x="114" y="9"/>
                    <a:pt x="124" y="8"/>
                    <a:pt x="137" y="6"/>
                  </a:cubicBezTo>
                  <a:cubicBezTo>
                    <a:pt x="149" y="4"/>
                    <a:pt x="163" y="3"/>
                    <a:pt x="177" y="2"/>
                  </a:cubicBezTo>
                  <a:cubicBezTo>
                    <a:pt x="192" y="1"/>
                    <a:pt x="207" y="0"/>
                    <a:pt x="222" y="0"/>
                  </a:cubicBezTo>
                  <a:cubicBezTo>
                    <a:pt x="253" y="0"/>
                    <a:pt x="277" y="2"/>
                    <a:pt x="296" y="6"/>
                  </a:cubicBezTo>
                  <a:cubicBezTo>
                    <a:pt x="315" y="10"/>
                    <a:pt x="329" y="15"/>
                    <a:pt x="338" y="23"/>
                  </a:cubicBezTo>
                  <a:cubicBezTo>
                    <a:pt x="347" y="31"/>
                    <a:pt x="353" y="41"/>
                    <a:pt x="354" y="53"/>
                  </a:cubicBezTo>
                  <a:cubicBezTo>
                    <a:pt x="355" y="66"/>
                    <a:pt x="354" y="80"/>
                    <a:pt x="349" y="97"/>
                  </a:cubicBezTo>
                  <a:cubicBezTo>
                    <a:pt x="302" y="273"/>
                    <a:pt x="302" y="273"/>
                    <a:pt x="302" y="273"/>
                  </a:cubicBezTo>
                  <a:lnTo>
                    <a:pt x="220" y="273"/>
                  </a:lnTo>
                  <a:close/>
                  <a:moveTo>
                    <a:pt x="248" y="152"/>
                  </a:moveTo>
                  <a:cubicBezTo>
                    <a:pt x="200" y="152"/>
                    <a:pt x="200" y="152"/>
                    <a:pt x="200" y="152"/>
                  </a:cubicBezTo>
                  <a:cubicBezTo>
                    <a:pt x="184" y="152"/>
                    <a:pt x="170" y="153"/>
                    <a:pt x="158" y="153"/>
                  </a:cubicBezTo>
                  <a:cubicBezTo>
                    <a:pt x="146" y="154"/>
                    <a:pt x="136" y="156"/>
                    <a:pt x="127" y="159"/>
                  </a:cubicBezTo>
                  <a:cubicBezTo>
                    <a:pt x="119" y="162"/>
                    <a:pt x="112" y="166"/>
                    <a:pt x="107" y="171"/>
                  </a:cubicBezTo>
                  <a:cubicBezTo>
                    <a:pt x="103" y="176"/>
                    <a:pt x="99" y="183"/>
                    <a:pt x="97" y="192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92" y="210"/>
                    <a:pt x="92" y="215"/>
                    <a:pt x="93" y="219"/>
                  </a:cubicBezTo>
                  <a:cubicBezTo>
                    <a:pt x="95" y="223"/>
                    <a:pt x="98" y="226"/>
                    <a:pt x="102" y="228"/>
                  </a:cubicBezTo>
                  <a:cubicBezTo>
                    <a:pt x="106" y="231"/>
                    <a:pt x="111" y="232"/>
                    <a:pt x="117" y="233"/>
                  </a:cubicBezTo>
                  <a:cubicBezTo>
                    <a:pt x="124" y="234"/>
                    <a:pt x="131" y="235"/>
                    <a:pt x="139" y="235"/>
                  </a:cubicBezTo>
                  <a:cubicBezTo>
                    <a:pt x="148" y="235"/>
                    <a:pt x="157" y="234"/>
                    <a:pt x="166" y="233"/>
                  </a:cubicBezTo>
                  <a:cubicBezTo>
                    <a:pt x="175" y="232"/>
                    <a:pt x="184" y="230"/>
                    <a:pt x="192" y="229"/>
                  </a:cubicBezTo>
                  <a:cubicBezTo>
                    <a:pt x="200" y="227"/>
                    <a:pt x="208" y="225"/>
                    <a:pt x="214" y="223"/>
                  </a:cubicBezTo>
                  <a:cubicBezTo>
                    <a:pt x="221" y="221"/>
                    <a:pt x="226" y="220"/>
                    <a:pt x="230" y="218"/>
                  </a:cubicBezTo>
                  <a:lnTo>
                    <a:pt x="248" y="15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42E88A31-B462-446C-B671-31887015D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118" y="644531"/>
              <a:ext cx="545498" cy="521780"/>
            </a:xfrm>
            <a:custGeom>
              <a:avLst/>
              <a:gdLst>
                <a:gd name="T0" fmla="*/ 0 w 286"/>
                <a:gd name="T1" fmla="*/ 273 h 273"/>
                <a:gd name="T2" fmla="*/ 71 w 286"/>
                <a:gd name="T3" fmla="*/ 7 h 273"/>
                <a:gd name="T4" fmla="*/ 155 w 286"/>
                <a:gd name="T5" fmla="*/ 7 h 273"/>
                <a:gd name="T6" fmla="*/ 149 w 286"/>
                <a:gd name="T7" fmla="*/ 29 h 273"/>
                <a:gd name="T8" fmla="*/ 182 w 286"/>
                <a:gd name="T9" fmla="*/ 15 h 273"/>
                <a:gd name="T10" fmla="*/ 216 w 286"/>
                <a:gd name="T11" fmla="*/ 6 h 273"/>
                <a:gd name="T12" fmla="*/ 251 w 286"/>
                <a:gd name="T13" fmla="*/ 2 h 273"/>
                <a:gd name="T14" fmla="*/ 286 w 286"/>
                <a:gd name="T15" fmla="*/ 0 h 273"/>
                <a:gd name="T16" fmla="*/ 271 w 286"/>
                <a:gd name="T17" fmla="*/ 58 h 273"/>
                <a:gd name="T18" fmla="*/ 236 w 286"/>
                <a:gd name="T19" fmla="*/ 59 h 273"/>
                <a:gd name="T20" fmla="*/ 201 w 286"/>
                <a:gd name="T21" fmla="*/ 62 h 273"/>
                <a:gd name="T22" fmla="*/ 168 w 286"/>
                <a:gd name="T23" fmla="*/ 67 h 273"/>
                <a:gd name="T24" fmla="*/ 141 w 286"/>
                <a:gd name="T25" fmla="*/ 74 h 273"/>
                <a:gd name="T26" fmla="*/ 88 w 286"/>
                <a:gd name="T27" fmla="*/ 273 h 273"/>
                <a:gd name="T28" fmla="*/ 0 w 286"/>
                <a:gd name="T2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73">
                  <a:moveTo>
                    <a:pt x="0" y="273"/>
                  </a:moveTo>
                  <a:cubicBezTo>
                    <a:pt x="71" y="7"/>
                    <a:pt x="71" y="7"/>
                    <a:pt x="71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60" y="23"/>
                    <a:pt x="170" y="19"/>
                    <a:pt x="182" y="15"/>
                  </a:cubicBezTo>
                  <a:cubicBezTo>
                    <a:pt x="193" y="11"/>
                    <a:pt x="204" y="9"/>
                    <a:pt x="216" y="6"/>
                  </a:cubicBezTo>
                  <a:cubicBezTo>
                    <a:pt x="227" y="4"/>
                    <a:pt x="239" y="3"/>
                    <a:pt x="251" y="2"/>
                  </a:cubicBezTo>
                  <a:cubicBezTo>
                    <a:pt x="263" y="1"/>
                    <a:pt x="275" y="0"/>
                    <a:pt x="286" y="0"/>
                  </a:cubicBezTo>
                  <a:cubicBezTo>
                    <a:pt x="271" y="58"/>
                    <a:pt x="271" y="58"/>
                    <a:pt x="271" y="58"/>
                  </a:cubicBezTo>
                  <a:cubicBezTo>
                    <a:pt x="259" y="58"/>
                    <a:pt x="248" y="58"/>
                    <a:pt x="236" y="59"/>
                  </a:cubicBezTo>
                  <a:cubicBezTo>
                    <a:pt x="224" y="60"/>
                    <a:pt x="212" y="61"/>
                    <a:pt x="201" y="62"/>
                  </a:cubicBezTo>
                  <a:cubicBezTo>
                    <a:pt x="189" y="64"/>
                    <a:pt x="179" y="65"/>
                    <a:pt x="168" y="67"/>
                  </a:cubicBezTo>
                  <a:cubicBezTo>
                    <a:pt x="158" y="69"/>
                    <a:pt x="149" y="71"/>
                    <a:pt x="141" y="74"/>
                  </a:cubicBezTo>
                  <a:cubicBezTo>
                    <a:pt x="88" y="273"/>
                    <a:pt x="88" y="273"/>
                    <a:pt x="88" y="273"/>
                  </a:cubicBezTo>
                  <a:lnTo>
                    <a:pt x="0" y="27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C66FC68E-F277-4641-B0A9-17A82E8D3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425" y="531214"/>
              <a:ext cx="505968" cy="648272"/>
            </a:xfrm>
            <a:custGeom>
              <a:avLst/>
              <a:gdLst>
                <a:gd name="T0" fmla="*/ 193 w 264"/>
                <a:gd name="T1" fmla="*/ 332 h 340"/>
                <a:gd name="T2" fmla="*/ 181 w 264"/>
                <a:gd name="T3" fmla="*/ 334 h 340"/>
                <a:gd name="T4" fmla="*/ 162 w 264"/>
                <a:gd name="T5" fmla="*/ 337 h 340"/>
                <a:gd name="T6" fmla="*/ 139 w 264"/>
                <a:gd name="T7" fmla="*/ 339 h 340"/>
                <a:gd name="T8" fmla="*/ 114 w 264"/>
                <a:gd name="T9" fmla="*/ 340 h 340"/>
                <a:gd name="T10" fmla="*/ 67 w 264"/>
                <a:gd name="T11" fmla="*/ 336 h 340"/>
                <a:gd name="T12" fmla="*/ 38 w 264"/>
                <a:gd name="T13" fmla="*/ 323 h 340"/>
                <a:gd name="T14" fmla="*/ 26 w 264"/>
                <a:gd name="T15" fmla="*/ 299 h 340"/>
                <a:gd name="T16" fmla="*/ 30 w 264"/>
                <a:gd name="T17" fmla="*/ 263 h 340"/>
                <a:gd name="T18" fmla="*/ 69 w 264"/>
                <a:gd name="T19" fmla="*/ 117 h 340"/>
                <a:gd name="T20" fmla="*/ 0 w 264"/>
                <a:gd name="T21" fmla="*/ 113 h 340"/>
                <a:gd name="T22" fmla="*/ 12 w 264"/>
                <a:gd name="T23" fmla="*/ 67 h 340"/>
                <a:gd name="T24" fmla="*/ 83 w 264"/>
                <a:gd name="T25" fmla="*/ 67 h 340"/>
                <a:gd name="T26" fmla="*/ 101 w 264"/>
                <a:gd name="T27" fmla="*/ 0 h 340"/>
                <a:gd name="T28" fmla="*/ 190 w 264"/>
                <a:gd name="T29" fmla="*/ 0 h 340"/>
                <a:gd name="T30" fmla="*/ 171 w 264"/>
                <a:gd name="T31" fmla="*/ 67 h 340"/>
                <a:gd name="T32" fmla="*/ 264 w 264"/>
                <a:gd name="T33" fmla="*/ 67 h 340"/>
                <a:gd name="T34" fmla="*/ 251 w 264"/>
                <a:gd name="T35" fmla="*/ 117 h 340"/>
                <a:gd name="T36" fmla="*/ 158 w 264"/>
                <a:gd name="T37" fmla="*/ 117 h 340"/>
                <a:gd name="T38" fmla="*/ 119 w 264"/>
                <a:gd name="T39" fmla="*/ 263 h 340"/>
                <a:gd name="T40" fmla="*/ 116 w 264"/>
                <a:gd name="T41" fmla="*/ 277 h 340"/>
                <a:gd name="T42" fmla="*/ 118 w 264"/>
                <a:gd name="T43" fmla="*/ 286 h 340"/>
                <a:gd name="T44" fmla="*/ 128 w 264"/>
                <a:gd name="T45" fmla="*/ 291 h 340"/>
                <a:gd name="T46" fmla="*/ 147 w 264"/>
                <a:gd name="T47" fmla="*/ 292 h 340"/>
                <a:gd name="T48" fmla="*/ 162 w 264"/>
                <a:gd name="T49" fmla="*/ 292 h 340"/>
                <a:gd name="T50" fmla="*/ 179 w 264"/>
                <a:gd name="T51" fmla="*/ 291 h 340"/>
                <a:gd name="T52" fmla="*/ 193 w 264"/>
                <a:gd name="T53" fmla="*/ 291 h 340"/>
                <a:gd name="T54" fmla="*/ 204 w 264"/>
                <a:gd name="T55" fmla="*/ 290 h 340"/>
                <a:gd name="T56" fmla="*/ 193 w 264"/>
                <a:gd name="T57" fmla="*/ 33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340">
                  <a:moveTo>
                    <a:pt x="193" y="332"/>
                  </a:moveTo>
                  <a:cubicBezTo>
                    <a:pt x="190" y="333"/>
                    <a:pt x="186" y="333"/>
                    <a:pt x="181" y="334"/>
                  </a:cubicBezTo>
                  <a:cubicBezTo>
                    <a:pt x="175" y="335"/>
                    <a:pt x="169" y="336"/>
                    <a:pt x="162" y="337"/>
                  </a:cubicBezTo>
                  <a:cubicBezTo>
                    <a:pt x="155" y="338"/>
                    <a:pt x="147" y="338"/>
                    <a:pt x="139" y="339"/>
                  </a:cubicBezTo>
                  <a:cubicBezTo>
                    <a:pt x="131" y="340"/>
                    <a:pt x="123" y="340"/>
                    <a:pt x="114" y="340"/>
                  </a:cubicBezTo>
                  <a:cubicBezTo>
                    <a:pt x="95" y="340"/>
                    <a:pt x="80" y="339"/>
                    <a:pt x="67" y="336"/>
                  </a:cubicBezTo>
                  <a:cubicBezTo>
                    <a:pt x="55" y="333"/>
                    <a:pt x="45" y="329"/>
                    <a:pt x="38" y="323"/>
                  </a:cubicBezTo>
                  <a:cubicBezTo>
                    <a:pt x="32" y="317"/>
                    <a:pt x="27" y="309"/>
                    <a:pt x="26" y="299"/>
                  </a:cubicBezTo>
                  <a:cubicBezTo>
                    <a:pt x="25" y="289"/>
                    <a:pt x="26" y="277"/>
                    <a:pt x="30" y="263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1" y="117"/>
                    <a:pt x="251" y="117"/>
                    <a:pt x="251" y="117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19" y="263"/>
                    <a:pt x="119" y="263"/>
                    <a:pt x="119" y="263"/>
                  </a:cubicBezTo>
                  <a:cubicBezTo>
                    <a:pt x="117" y="269"/>
                    <a:pt x="116" y="274"/>
                    <a:pt x="116" y="277"/>
                  </a:cubicBezTo>
                  <a:cubicBezTo>
                    <a:pt x="116" y="281"/>
                    <a:pt x="117" y="284"/>
                    <a:pt x="118" y="286"/>
                  </a:cubicBezTo>
                  <a:cubicBezTo>
                    <a:pt x="120" y="288"/>
                    <a:pt x="123" y="290"/>
                    <a:pt x="128" y="291"/>
                  </a:cubicBezTo>
                  <a:cubicBezTo>
                    <a:pt x="132" y="291"/>
                    <a:pt x="138" y="292"/>
                    <a:pt x="147" y="292"/>
                  </a:cubicBezTo>
                  <a:cubicBezTo>
                    <a:pt x="151" y="292"/>
                    <a:pt x="157" y="292"/>
                    <a:pt x="162" y="292"/>
                  </a:cubicBezTo>
                  <a:cubicBezTo>
                    <a:pt x="168" y="292"/>
                    <a:pt x="173" y="291"/>
                    <a:pt x="179" y="291"/>
                  </a:cubicBezTo>
                  <a:cubicBezTo>
                    <a:pt x="184" y="291"/>
                    <a:pt x="189" y="291"/>
                    <a:pt x="193" y="291"/>
                  </a:cubicBezTo>
                  <a:cubicBezTo>
                    <a:pt x="198" y="291"/>
                    <a:pt x="202" y="290"/>
                    <a:pt x="204" y="290"/>
                  </a:cubicBezTo>
                  <a:lnTo>
                    <a:pt x="193" y="33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D36BFDD-E04E-4333-B3C6-A2AFECA1F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8512" y="644531"/>
              <a:ext cx="690435" cy="534957"/>
            </a:xfrm>
            <a:custGeom>
              <a:avLst/>
              <a:gdLst>
                <a:gd name="T0" fmla="*/ 303 w 361"/>
                <a:gd name="T1" fmla="*/ 269 h 280"/>
                <a:gd name="T2" fmla="*/ 244 w 361"/>
                <a:gd name="T3" fmla="*/ 276 h 280"/>
                <a:gd name="T4" fmla="*/ 159 w 361"/>
                <a:gd name="T5" fmla="*/ 280 h 280"/>
                <a:gd name="T6" fmla="*/ 74 w 361"/>
                <a:gd name="T7" fmla="*/ 273 h 280"/>
                <a:gd name="T8" fmla="*/ 23 w 361"/>
                <a:gd name="T9" fmla="*/ 250 h 280"/>
                <a:gd name="T10" fmla="*/ 2 w 361"/>
                <a:gd name="T11" fmla="*/ 209 h 280"/>
                <a:gd name="T12" fmla="*/ 8 w 361"/>
                <a:gd name="T13" fmla="*/ 150 h 280"/>
                <a:gd name="T14" fmla="*/ 12 w 361"/>
                <a:gd name="T15" fmla="*/ 133 h 280"/>
                <a:gd name="T16" fmla="*/ 82 w 361"/>
                <a:gd name="T17" fmla="*/ 33 h 280"/>
                <a:gd name="T18" fmla="*/ 219 w 361"/>
                <a:gd name="T19" fmla="*/ 0 h 280"/>
                <a:gd name="T20" fmla="*/ 297 w 361"/>
                <a:gd name="T21" fmla="*/ 11 h 280"/>
                <a:gd name="T22" fmla="*/ 342 w 361"/>
                <a:gd name="T23" fmla="*/ 39 h 280"/>
                <a:gd name="T24" fmla="*/ 359 w 361"/>
                <a:gd name="T25" fmla="*/ 83 h 280"/>
                <a:gd name="T26" fmla="*/ 353 w 361"/>
                <a:gd name="T27" fmla="*/ 139 h 280"/>
                <a:gd name="T28" fmla="*/ 348 w 361"/>
                <a:gd name="T29" fmla="*/ 159 h 280"/>
                <a:gd name="T30" fmla="*/ 94 w 361"/>
                <a:gd name="T31" fmla="*/ 159 h 280"/>
                <a:gd name="T32" fmla="*/ 93 w 361"/>
                <a:gd name="T33" fmla="*/ 164 h 280"/>
                <a:gd name="T34" fmla="*/ 88 w 361"/>
                <a:gd name="T35" fmla="*/ 191 h 280"/>
                <a:gd name="T36" fmla="*/ 96 w 361"/>
                <a:gd name="T37" fmla="*/ 211 h 280"/>
                <a:gd name="T38" fmla="*/ 123 w 361"/>
                <a:gd name="T39" fmla="*/ 223 h 280"/>
                <a:gd name="T40" fmla="*/ 177 w 361"/>
                <a:gd name="T41" fmla="*/ 228 h 280"/>
                <a:gd name="T42" fmla="*/ 242 w 361"/>
                <a:gd name="T43" fmla="*/ 226 h 280"/>
                <a:gd name="T44" fmla="*/ 315 w 361"/>
                <a:gd name="T45" fmla="*/ 222 h 280"/>
                <a:gd name="T46" fmla="*/ 303 w 361"/>
                <a:gd name="T47" fmla="*/ 269 h 280"/>
                <a:gd name="T48" fmla="*/ 271 w 361"/>
                <a:gd name="T49" fmla="*/ 115 h 280"/>
                <a:gd name="T50" fmla="*/ 274 w 361"/>
                <a:gd name="T51" fmla="*/ 92 h 280"/>
                <a:gd name="T52" fmla="*/ 269 w 361"/>
                <a:gd name="T53" fmla="*/ 71 h 280"/>
                <a:gd name="T54" fmla="*/ 248 w 361"/>
                <a:gd name="T55" fmla="*/ 56 h 280"/>
                <a:gd name="T56" fmla="*/ 206 w 361"/>
                <a:gd name="T57" fmla="*/ 50 h 280"/>
                <a:gd name="T58" fmla="*/ 162 w 361"/>
                <a:gd name="T59" fmla="*/ 56 h 280"/>
                <a:gd name="T60" fmla="*/ 133 w 361"/>
                <a:gd name="T61" fmla="*/ 71 h 280"/>
                <a:gd name="T62" fmla="*/ 116 w 361"/>
                <a:gd name="T63" fmla="*/ 92 h 280"/>
                <a:gd name="T64" fmla="*/ 107 w 361"/>
                <a:gd name="T65" fmla="*/ 115 h 280"/>
                <a:gd name="T66" fmla="*/ 106 w 361"/>
                <a:gd name="T67" fmla="*/ 119 h 280"/>
                <a:gd name="T68" fmla="*/ 270 w 361"/>
                <a:gd name="T69" fmla="*/ 119 h 280"/>
                <a:gd name="T70" fmla="*/ 271 w 361"/>
                <a:gd name="T71" fmla="*/ 11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280">
                  <a:moveTo>
                    <a:pt x="303" y="269"/>
                  </a:moveTo>
                  <a:cubicBezTo>
                    <a:pt x="288" y="271"/>
                    <a:pt x="268" y="273"/>
                    <a:pt x="244" y="276"/>
                  </a:cubicBezTo>
                  <a:cubicBezTo>
                    <a:pt x="219" y="279"/>
                    <a:pt x="191" y="280"/>
                    <a:pt x="159" y="280"/>
                  </a:cubicBezTo>
                  <a:cubicBezTo>
                    <a:pt x="125" y="280"/>
                    <a:pt x="96" y="278"/>
                    <a:pt x="74" y="273"/>
                  </a:cubicBezTo>
                  <a:cubicBezTo>
                    <a:pt x="52" y="268"/>
                    <a:pt x="35" y="260"/>
                    <a:pt x="23" y="250"/>
                  </a:cubicBezTo>
                  <a:cubicBezTo>
                    <a:pt x="11" y="239"/>
                    <a:pt x="4" y="226"/>
                    <a:pt x="2" y="209"/>
                  </a:cubicBezTo>
                  <a:cubicBezTo>
                    <a:pt x="0" y="193"/>
                    <a:pt x="2" y="173"/>
                    <a:pt x="8" y="150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24" y="89"/>
                    <a:pt x="48" y="55"/>
                    <a:pt x="82" y="33"/>
                  </a:cubicBezTo>
                  <a:cubicBezTo>
                    <a:pt x="117" y="11"/>
                    <a:pt x="163" y="0"/>
                    <a:pt x="219" y="0"/>
                  </a:cubicBezTo>
                  <a:cubicBezTo>
                    <a:pt x="251" y="0"/>
                    <a:pt x="277" y="4"/>
                    <a:pt x="297" y="11"/>
                  </a:cubicBezTo>
                  <a:cubicBezTo>
                    <a:pt x="317" y="18"/>
                    <a:pt x="332" y="27"/>
                    <a:pt x="342" y="39"/>
                  </a:cubicBezTo>
                  <a:cubicBezTo>
                    <a:pt x="352" y="52"/>
                    <a:pt x="358" y="66"/>
                    <a:pt x="359" y="83"/>
                  </a:cubicBezTo>
                  <a:cubicBezTo>
                    <a:pt x="361" y="100"/>
                    <a:pt x="359" y="119"/>
                    <a:pt x="353" y="139"/>
                  </a:cubicBezTo>
                  <a:cubicBezTo>
                    <a:pt x="348" y="159"/>
                    <a:pt x="348" y="159"/>
                    <a:pt x="348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3" y="164"/>
                    <a:pt x="93" y="164"/>
                    <a:pt x="93" y="164"/>
                  </a:cubicBezTo>
                  <a:cubicBezTo>
                    <a:pt x="90" y="174"/>
                    <a:pt x="89" y="183"/>
                    <a:pt x="88" y="191"/>
                  </a:cubicBezTo>
                  <a:cubicBezTo>
                    <a:pt x="88" y="198"/>
                    <a:pt x="91" y="205"/>
                    <a:pt x="96" y="211"/>
                  </a:cubicBezTo>
                  <a:cubicBezTo>
                    <a:pt x="101" y="216"/>
                    <a:pt x="110" y="220"/>
                    <a:pt x="123" y="223"/>
                  </a:cubicBezTo>
                  <a:cubicBezTo>
                    <a:pt x="136" y="226"/>
                    <a:pt x="154" y="228"/>
                    <a:pt x="177" y="228"/>
                  </a:cubicBezTo>
                  <a:cubicBezTo>
                    <a:pt x="197" y="228"/>
                    <a:pt x="219" y="227"/>
                    <a:pt x="242" y="226"/>
                  </a:cubicBezTo>
                  <a:cubicBezTo>
                    <a:pt x="265" y="225"/>
                    <a:pt x="290" y="224"/>
                    <a:pt x="315" y="222"/>
                  </a:cubicBezTo>
                  <a:lnTo>
                    <a:pt x="303" y="269"/>
                  </a:lnTo>
                  <a:close/>
                  <a:moveTo>
                    <a:pt x="271" y="115"/>
                  </a:moveTo>
                  <a:cubicBezTo>
                    <a:pt x="273" y="107"/>
                    <a:pt x="274" y="99"/>
                    <a:pt x="274" y="92"/>
                  </a:cubicBezTo>
                  <a:cubicBezTo>
                    <a:pt x="275" y="84"/>
                    <a:pt x="273" y="77"/>
                    <a:pt x="269" y="71"/>
                  </a:cubicBezTo>
                  <a:cubicBezTo>
                    <a:pt x="265" y="65"/>
                    <a:pt x="258" y="60"/>
                    <a:pt x="248" y="56"/>
                  </a:cubicBezTo>
                  <a:cubicBezTo>
                    <a:pt x="239" y="52"/>
                    <a:pt x="225" y="50"/>
                    <a:pt x="206" y="50"/>
                  </a:cubicBezTo>
                  <a:cubicBezTo>
                    <a:pt x="188" y="50"/>
                    <a:pt x="174" y="52"/>
                    <a:pt x="162" y="56"/>
                  </a:cubicBezTo>
                  <a:cubicBezTo>
                    <a:pt x="150" y="60"/>
                    <a:pt x="140" y="65"/>
                    <a:pt x="133" y="71"/>
                  </a:cubicBezTo>
                  <a:cubicBezTo>
                    <a:pt x="125" y="77"/>
                    <a:pt x="120" y="84"/>
                    <a:pt x="116" y="92"/>
                  </a:cubicBezTo>
                  <a:cubicBezTo>
                    <a:pt x="112" y="100"/>
                    <a:pt x="109" y="107"/>
                    <a:pt x="107" y="115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270" y="119"/>
                    <a:pt x="270" y="119"/>
                    <a:pt x="270" y="119"/>
                  </a:cubicBezTo>
                  <a:lnTo>
                    <a:pt x="271" y="115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DBE4429-9F65-4498-BFC3-A63CEBD8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59" y="644531"/>
              <a:ext cx="640367" cy="534957"/>
            </a:xfrm>
            <a:custGeom>
              <a:avLst/>
              <a:gdLst>
                <a:gd name="T0" fmla="*/ 12 w 334"/>
                <a:gd name="T1" fmla="*/ 225 h 280"/>
                <a:gd name="T2" fmla="*/ 32 w 334"/>
                <a:gd name="T3" fmla="*/ 226 h 280"/>
                <a:gd name="T4" fmla="*/ 62 w 334"/>
                <a:gd name="T5" fmla="*/ 228 h 280"/>
                <a:gd name="T6" fmla="*/ 98 w 334"/>
                <a:gd name="T7" fmla="*/ 230 h 280"/>
                <a:gd name="T8" fmla="*/ 135 w 334"/>
                <a:gd name="T9" fmla="*/ 231 h 280"/>
                <a:gd name="T10" fmla="*/ 170 w 334"/>
                <a:gd name="T11" fmla="*/ 229 h 280"/>
                <a:gd name="T12" fmla="*/ 193 w 334"/>
                <a:gd name="T13" fmla="*/ 224 h 280"/>
                <a:gd name="T14" fmla="*/ 206 w 334"/>
                <a:gd name="T15" fmla="*/ 215 h 280"/>
                <a:gd name="T16" fmla="*/ 213 w 334"/>
                <a:gd name="T17" fmla="*/ 203 h 280"/>
                <a:gd name="T18" fmla="*/ 214 w 334"/>
                <a:gd name="T19" fmla="*/ 191 h 280"/>
                <a:gd name="T20" fmla="*/ 206 w 334"/>
                <a:gd name="T21" fmla="*/ 183 h 280"/>
                <a:gd name="T22" fmla="*/ 187 w 334"/>
                <a:gd name="T23" fmla="*/ 174 h 280"/>
                <a:gd name="T24" fmla="*/ 156 w 334"/>
                <a:gd name="T25" fmla="*/ 164 h 280"/>
                <a:gd name="T26" fmla="*/ 129 w 334"/>
                <a:gd name="T27" fmla="*/ 156 h 280"/>
                <a:gd name="T28" fmla="*/ 87 w 334"/>
                <a:gd name="T29" fmla="*/ 141 h 280"/>
                <a:gd name="T30" fmla="*/ 59 w 334"/>
                <a:gd name="T31" fmla="*/ 122 h 280"/>
                <a:gd name="T32" fmla="*/ 46 w 334"/>
                <a:gd name="T33" fmla="*/ 100 h 280"/>
                <a:gd name="T34" fmla="*/ 47 w 334"/>
                <a:gd name="T35" fmla="*/ 73 h 280"/>
                <a:gd name="T36" fmla="*/ 65 w 334"/>
                <a:gd name="T37" fmla="*/ 39 h 280"/>
                <a:gd name="T38" fmla="*/ 100 w 334"/>
                <a:gd name="T39" fmla="*/ 17 h 280"/>
                <a:gd name="T40" fmla="*/ 151 w 334"/>
                <a:gd name="T41" fmla="*/ 4 h 280"/>
                <a:gd name="T42" fmla="*/ 218 w 334"/>
                <a:gd name="T43" fmla="*/ 0 h 280"/>
                <a:gd name="T44" fmla="*/ 252 w 334"/>
                <a:gd name="T45" fmla="*/ 1 h 280"/>
                <a:gd name="T46" fmla="*/ 285 w 334"/>
                <a:gd name="T47" fmla="*/ 4 h 280"/>
                <a:gd name="T48" fmla="*/ 314 w 334"/>
                <a:gd name="T49" fmla="*/ 7 h 280"/>
                <a:gd name="T50" fmla="*/ 334 w 334"/>
                <a:gd name="T51" fmla="*/ 11 h 280"/>
                <a:gd name="T52" fmla="*/ 322 w 334"/>
                <a:gd name="T53" fmla="*/ 54 h 280"/>
                <a:gd name="T54" fmla="*/ 261 w 334"/>
                <a:gd name="T55" fmla="*/ 51 h 280"/>
                <a:gd name="T56" fmla="*/ 206 w 334"/>
                <a:gd name="T57" fmla="*/ 50 h 280"/>
                <a:gd name="T58" fmla="*/ 176 w 334"/>
                <a:gd name="T59" fmla="*/ 50 h 280"/>
                <a:gd name="T60" fmla="*/ 155 w 334"/>
                <a:gd name="T61" fmla="*/ 53 h 280"/>
                <a:gd name="T62" fmla="*/ 142 w 334"/>
                <a:gd name="T63" fmla="*/ 60 h 280"/>
                <a:gd name="T64" fmla="*/ 135 w 334"/>
                <a:gd name="T65" fmla="*/ 71 h 280"/>
                <a:gd name="T66" fmla="*/ 135 w 334"/>
                <a:gd name="T67" fmla="*/ 82 h 280"/>
                <a:gd name="T68" fmla="*/ 142 w 334"/>
                <a:gd name="T69" fmla="*/ 90 h 280"/>
                <a:gd name="T70" fmla="*/ 159 w 334"/>
                <a:gd name="T71" fmla="*/ 97 h 280"/>
                <a:gd name="T72" fmla="*/ 186 w 334"/>
                <a:gd name="T73" fmla="*/ 106 h 280"/>
                <a:gd name="T74" fmla="*/ 214 w 334"/>
                <a:gd name="T75" fmla="*/ 114 h 280"/>
                <a:gd name="T76" fmla="*/ 261 w 334"/>
                <a:gd name="T77" fmla="*/ 131 h 280"/>
                <a:gd name="T78" fmla="*/ 290 w 334"/>
                <a:gd name="T79" fmla="*/ 149 h 280"/>
                <a:gd name="T80" fmla="*/ 303 w 334"/>
                <a:gd name="T81" fmla="*/ 171 h 280"/>
                <a:gd name="T82" fmla="*/ 302 w 334"/>
                <a:gd name="T83" fmla="*/ 199 h 280"/>
                <a:gd name="T84" fmla="*/ 283 w 334"/>
                <a:gd name="T85" fmla="*/ 233 h 280"/>
                <a:gd name="T86" fmla="*/ 248 w 334"/>
                <a:gd name="T87" fmla="*/ 258 h 280"/>
                <a:gd name="T88" fmla="*/ 196 w 334"/>
                <a:gd name="T89" fmla="*/ 274 h 280"/>
                <a:gd name="T90" fmla="*/ 126 w 334"/>
                <a:gd name="T91" fmla="*/ 280 h 280"/>
                <a:gd name="T92" fmla="*/ 87 w 334"/>
                <a:gd name="T93" fmla="*/ 278 h 280"/>
                <a:gd name="T94" fmla="*/ 49 w 334"/>
                <a:gd name="T95" fmla="*/ 276 h 280"/>
                <a:gd name="T96" fmla="*/ 19 w 334"/>
                <a:gd name="T97" fmla="*/ 272 h 280"/>
                <a:gd name="T98" fmla="*/ 0 w 334"/>
                <a:gd name="T99" fmla="*/ 269 h 280"/>
                <a:gd name="T100" fmla="*/ 12 w 334"/>
                <a:gd name="T101" fmla="*/ 22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4" h="280">
                  <a:moveTo>
                    <a:pt x="12" y="225"/>
                  </a:moveTo>
                  <a:cubicBezTo>
                    <a:pt x="16" y="225"/>
                    <a:pt x="23" y="225"/>
                    <a:pt x="32" y="226"/>
                  </a:cubicBezTo>
                  <a:cubicBezTo>
                    <a:pt x="41" y="227"/>
                    <a:pt x="51" y="227"/>
                    <a:pt x="62" y="228"/>
                  </a:cubicBezTo>
                  <a:cubicBezTo>
                    <a:pt x="74" y="229"/>
                    <a:pt x="86" y="230"/>
                    <a:pt x="98" y="230"/>
                  </a:cubicBezTo>
                  <a:cubicBezTo>
                    <a:pt x="111" y="231"/>
                    <a:pt x="123" y="231"/>
                    <a:pt x="135" y="231"/>
                  </a:cubicBezTo>
                  <a:cubicBezTo>
                    <a:pt x="149" y="231"/>
                    <a:pt x="161" y="230"/>
                    <a:pt x="170" y="229"/>
                  </a:cubicBezTo>
                  <a:cubicBezTo>
                    <a:pt x="179" y="228"/>
                    <a:pt x="187" y="226"/>
                    <a:pt x="193" y="224"/>
                  </a:cubicBezTo>
                  <a:cubicBezTo>
                    <a:pt x="199" y="222"/>
                    <a:pt x="203" y="219"/>
                    <a:pt x="206" y="215"/>
                  </a:cubicBezTo>
                  <a:cubicBezTo>
                    <a:pt x="210" y="212"/>
                    <a:pt x="212" y="208"/>
                    <a:pt x="213" y="203"/>
                  </a:cubicBezTo>
                  <a:cubicBezTo>
                    <a:pt x="214" y="198"/>
                    <a:pt x="214" y="195"/>
                    <a:pt x="214" y="191"/>
                  </a:cubicBezTo>
                  <a:cubicBezTo>
                    <a:pt x="213" y="188"/>
                    <a:pt x="210" y="185"/>
                    <a:pt x="206" y="183"/>
                  </a:cubicBezTo>
                  <a:cubicBezTo>
                    <a:pt x="202" y="180"/>
                    <a:pt x="195" y="177"/>
                    <a:pt x="187" y="174"/>
                  </a:cubicBezTo>
                  <a:cubicBezTo>
                    <a:pt x="179" y="172"/>
                    <a:pt x="169" y="168"/>
                    <a:pt x="156" y="164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13" y="151"/>
                    <a:pt x="99" y="146"/>
                    <a:pt x="87" y="141"/>
                  </a:cubicBezTo>
                  <a:cubicBezTo>
                    <a:pt x="75" y="135"/>
                    <a:pt x="66" y="129"/>
                    <a:pt x="59" y="122"/>
                  </a:cubicBezTo>
                  <a:cubicBezTo>
                    <a:pt x="52" y="116"/>
                    <a:pt x="48" y="108"/>
                    <a:pt x="46" y="100"/>
                  </a:cubicBezTo>
                  <a:cubicBezTo>
                    <a:pt x="44" y="92"/>
                    <a:pt x="44" y="83"/>
                    <a:pt x="47" y="73"/>
                  </a:cubicBezTo>
                  <a:cubicBezTo>
                    <a:pt x="50" y="59"/>
                    <a:pt x="57" y="48"/>
                    <a:pt x="65" y="39"/>
                  </a:cubicBezTo>
                  <a:cubicBezTo>
                    <a:pt x="74" y="30"/>
                    <a:pt x="86" y="22"/>
                    <a:pt x="100" y="17"/>
                  </a:cubicBezTo>
                  <a:cubicBezTo>
                    <a:pt x="114" y="11"/>
                    <a:pt x="131" y="7"/>
                    <a:pt x="151" y="4"/>
                  </a:cubicBezTo>
                  <a:cubicBezTo>
                    <a:pt x="170" y="2"/>
                    <a:pt x="193" y="0"/>
                    <a:pt x="218" y="0"/>
                  </a:cubicBezTo>
                  <a:cubicBezTo>
                    <a:pt x="229" y="0"/>
                    <a:pt x="240" y="1"/>
                    <a:pt x="252" y="1"/>
                  </a:cubicBezTo>
                  <a:cubicBezTo>
                    <a:pt x="263" y="2"/>
                    <a:pt x="275" y="3"/>
                    <a:pt x="285" y="4"/>
                  </a:cubicBezTo>
                  <a:cubicBezTo>
                    <a:pt x="296" y="5"/>
                    <a:pt x="306" y="6"/>
                    <a:pt x="314" y="7"/>
                  </a:cubicBezTo>
                  <a:cubicBezTo>
                    <a:pt x="323" y="9"/>
                    <a:pt x="329" y="10"/>
                    <a:pt x="334" y="11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01" y="53"/>
                    <a:pt x="281" y="52"/>
                    <a:pt x="261" y="51"/>
                  </a:cubicBezTo>
                  <a:cubicBezTo>
                    <a:pt x="241" y="50"/>
                    <a:pt x="223" y="50"/>
                    <a:pt x="206" y="50"/>
                  </a:cubicBezTo>
                  <a:cubicBezTo>
                    <a:pt x="195" y="50"/>
                    <a:pt x="185" y="50"/>
                    <a:pt x="176" y="50"/>
                  </a:cubicBezTo>
                  <a:cubicBezTo>
                    <a:pt x="168" y="51"/>
                    <a:pt x="161" y="52"/>
                    <a:pt x="155" y="53"/>
                  </a:cubicBezTo>
                  <a:cubicBezTo>
                    <a:pt x="149" y="55"/>
                    <a:pt x="145" y="57"/>
                    <a:pt x="142" y="60"/>
                  </a:cubicBezTo>
                  <a:cubicBezTo>
                    <a:pt x="138" y="63"/>
                    <a:pt x="136" y="67"/>
                    <a:pt x="135" y="71"/>
                  </a:cubicBezTo>
                  <a:cubicBezTo>
                    <a:pt x="134" y="76"/>
                    <a:pt x="134" y="79"/>
                    <a:pt x="135" y="82"/>
                  </a:cubicBezTo>
                  <a:cubicBezTo>
                    <a:pt x="136" y="85"/>
                    <a:pt x="138" y="88"/>
                    <a:pt x="142" y="90"/>
                  </a:cubicBezTo>
                  <a:cubicBezTo>
                    <a:pt x="146" y="93"/>
                    <a:pt x="152" y="95"/>
                    <a:pt x="159" y="97"/>
                  </a:cubicBezTo>
                  <a:cubicBezTo>
                    <a:pt x="166" y="100"/>
                    <a:pt x="175" y="103"/>
                    <a:pt x="186" y="106"/>
                  </a:cubicBezTo>
                  <a:cubicBezTo>
                    <a:pt x="214" y="114"/>
                    <a:pt x="214" y="114"/>
                    <a:pt x="214" y="114"/>
                  </a:cubicBezTo>
                  <a:cubicBezTo>
                    <a:pt x="233" y="120"/>
                    <a:pt x="248" y="126"/>
                    <a:pt x="261" y="131"/>
                  </a:cubicBezTo>
                  <a:cubicBezTo>
                    <a:pt x="274" y="136"/>
                    <a:pt x="283" y="142"/>
                    <a:pt x="290" y="149"/>
                  </a:cubicBezTo>
                  <a:cubicBezTo>
                    <a:pt x="297" y="155"/>
                    <a:pt x="302" y="163"/>
                    <a:pt x="303" y="171"/>
                  </a:cubicBezTo>
                  <a:cubicBezTo>
                    <a:pt x="305" y="179"/>
                    <a:pt x="304" y="188"/>
                    <a:pt x="302" y="199"/>
                  </a:cubicBezTo>
                  <a:cubicBezTo>
                    <a:pt x="298" y="212"/>
                    <a:pt x="292" y="223"/>
                    <a:pt x="283" y="233"/>
                  </a:cubicBezTo>
                  <a:cubicBezTo>
                    <a:pt x="275" y="243"/>
                    <a:pt x="263" y="251"/>
                    <a:pt x="248" y="258"/>
                  </a:cubicBezTo>
                  <a:cubicBezTo>
                    <a:pt x="234" y="265"/>
                    <a:pt x="217" y="270"/>
                    <a:pt x="196" y="274"/>
                  </a:cubicBezTo>
                  <a:cubicBezTo>
                    <a:pt x="176" y="278"/>
                    <a:pt x="153" y="280"/>
                    <a:pt x="126" y="280"/>
                  </a:cubicBezTo>
                  <a:cubicBezTo>
                    <a:pt x="113" y="280"/>
                    <a:pt x="100" y="279"/>
                    <a:pt x="87" y="278"/>
                  </a:cubicBezTo>
                  <a:cubicBezTo>
                    <a:pt x="73" y="278"/>
                    <a:pt x="61" y="277"/>
                    <a:pt x="49" y="276"/>
                  </a:cubicBezTo>
                  <a:cubicBezTo>
                    <a:pt x="38" y="275"/>
                    <a:pt x="28" y="274"/>
                    <a:pt x="19" y="272"/>
                  </a:cubicBezTo>
                  <a:cubicBezTo>
                    <a:pt x="10" y="271"/>
                    <a:pt x="4" y="270"/>
                    <a:pt x="0" y="269"/>
                  </a:cubicBezTo>
                  <a:lnTo>
                    <a:pt x="12" y="225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9FE08D6-655E-4CBC-A616-8B21B6E27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736" y="491686"/>
              <a:ext cx="205549" cy="115951"/>
            </a:xfrm>
            <a:custGeom>
              <a:avLst/>
              <a:gdLst>
                <a:gd name="T0" fmla="*/ 0 w 78"/>
                <a:gd name="T1" fmla="*/ 44 h 44"/>
                <a:gd name="T2" fmla="*/ 12 w 78"/>
                <a:gd name="T3" fmla="*/ 0 h 44"/>
                <a:gd name="T4" fmla="*/ 78 w 78"/>
                <a:gd name="T5" fmla="*/ 0 h 44"/>
                <a:gd name="T6" fmla="*/ 67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lnTo>
                    <a:pt x="12" y="0"/>
                  </a:lnTo>
                  <a:lnTo>
                    <a:pt x="78" y="0"/>
                  </a:lnTo>
                  <a:lnTo>
                    <a:pt x="67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22AD4DAA-1451-4E39-91DB-54BE98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162" y="657706"/>
              <a:ext cx="308325" cy="508604"/>
            </a:xfrm>
            <a:custGeom>
              <a:avLst/>
              <a:gdLst>
                <a:gd name="T0" fmla="*/ 0 w 117"/>
                <a:gd name="T1" fmla="*/ 193 h 193"/>
                <a:gd name="T2" fmla="*/ 52 w 117"/>
                <a:gd name="T3" fmla="*/ 0 h 193"/>
                <a:gd name="T4" fmla="*/ 117 w 117"/>
                <a:gd name="T5" fmla="*/ 0 h 193"/>
                <a:gd name="T6" fmla="*/ 65 w 117"/>
                <a:gd name="T7" fmla="*/ 193 h 193"/>
                <a:gd name="T8" fmla="*/ 0 w 117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93">
                  <a:moveTo>
                    <a:pt x="0" y="193"/>
                  </a:moveTo>
                  <a:lnTo>
                    <a:pt x="52" y="0"/>
                  </a:lnTo>
                  <a:lnTo>
                    <a:pt x="117" y="0"/>
                  </a:lnTo>
                  <a:lnTo>
                    <a:pt x="65" y="193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75F0CAD8-76FF-4F52-8F03-E68042AA1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9051" y="644531"/>
              <a:ext cx="679894" cy="534957"/>
            </a:xfrm>
            <a:custGeom>
              <a:avLst/>
              <a:gdLst>
                <a:gd name="T0" fmla="*/ 220 w 355"/>
                <a:gd name="T1" fmla="*/ 273 h 280"/>
                <a:gd name="T2" fmla="*/ 224 w 355"/>
                <a:gd name="T3" fmla="*/ 255 h 280"/>
                <a:gd name="T4" fmla="*/ 201 w 355"/>
                <a:gd name="T5" fmla="*/ 264 h 280"/>
                <a:gd name="T6" fmla="*/ 171 w 355"/>
                <a:gd name="T7" fmla="*/ 272 h 280"/>
                <a:gd name="T8" fmla="*/ 137 w 355"/>
                <a:gd name="T9" fmla="*/ 278 h 280"/>
                <a:gd name="T10" fmla="*/ 98 w 355"/>
                <a:gd name="T11" fmla="*/ 280 h 280"/>
                <a:gd name="T12" fmla="*/ 21 w 355"/>
                <a:gd name="T13" fmla="*/ 261 h 280"/>
                <a:gd name="T14" fmla="*/ 7 w 355"/>
                <a:gd name="T15" fmla="*/ 204 h 280"/>
                <a:gd name="T16" fmla="*/ 10 w 355"/>
                <a:gd name="T17" fmla="*/ 194 h 280"/>
                <a:gd name="T18" fmla="*/ 34 w 355"/>
                <a:gd name="T19" fmla="*/ 152 h 280"/>
                <a:gd name="T20" fmla="*/ 77 w 355"/>
                <a:gd name="T21" fmla="*/ 127 h 280"/>
                <a:gd name="T22" fmla="*/ 137 w 355"/>
                <a:gd name="T23" fmla="*/ 116 h 280"/>
                <a:gd name="T24" fmla="*/ 210 w 355"/>
                <a:gd name="T25" fmla="*/ 114 h 280"/>
                <a:gd name="T26" fmla="*/ 256 w 355"/>
                <a:gd name="T27" fmla="*/ 114 h 280"/>
                <a:gd name="T28" fmla="*/ 260 w 355"/>
                <a:gd name="T29" fmla="*/ 97 h 280"/>
                <a:gd name="T30" fmla="*/ 263 w 355"/>
                <a:gd name="T31" fmla="*/ 74 h 280"/>
                <a:gd name="T32" fmla="*/ 256 w 355"/>
                <a:gd name="T33" fmla="*/ 60 h 280"/>
                <a:gd name="T34" fmla="*/ 233 w 355"/>
                <a:gd name="T35" fmla="*/ 54 h 280"/>
                <a:gd name="T36" fmla="*/ 193 w 355"/>
                <a:gd name="T37" fmla="*/ 52 h 280"/>
                <a:gd name="T38" fmla="*/ 135 w 355"/>
                <a:gd name="T39" fmla="*/ 53 h 280"/>
                <a:gd name="T40" fmla="*/ 73 w 355"/>
                <a:gd name="T41" fmla="*/ 57 h 280"/>
                <a:gd name="T42" fmla="*/ 84 w 355"/>
                <a:gd name="T43" fmla="*/ 15 h 280"/>
                <a:gd name="T44" fmla="*/ 104 w 355"/>
                <a:gd name="T45" fmla="*/ 11 h 280"/>
                <a:gd name="T46" fmla="*/ 136 w 355"/>
                <a:gd name="T47" fmla="*/ 6 h 280"/>
                <a:gd name="T48" fmla="*/ 177 w 355"/>
                <a:gd name="T49" fmla="*/ 2 h 280"/>
                <a:gd name="T50" fmla="*/ 222 w 355"/>
                <a:gd name="T51" fmla="*/ 0 h 280"/>
                <a:gd name="T52" fmla="*/ 296 w 355"/>
                <a:gd name="T53" fmla="*/ 6 h 280"/>
                <a:gd name="T54" fmla="*/ 338 w 355"/>
                <a:gd name="T55" fmla="*/ 23 h 280"/>
                <a:gd name="T56" fmla="*/ 354 w 355"/>
                <a:gd name="T57" fmla="*/ 53 h 280"/>
                <a:gd name="T58" fmla="*/ 349 w 355"/>
                <a:gd name="T59" fmla="*/ 97 h 280"/>
                <a:gd name="T60" fmla="*/ 302 w 355"/>
                <a:gd name="T61" fmla="*/ 273 h 280"/>
                <a:gd name="T62" fmla="*/ 220 w 355"/>
                <a:gd name="T63" fmla="*/ 273 h 280"/>
                <a:gd name="T64" fmla="*/ 247 w 355"/>
                <a:gd name="T65" fmla="*/ 152 h 280"/>
                <a:gd name="T66" fmla="*/ 200 w 355"/>
                <a:gd name="T67" fmla="*/ 152 h 280"/>
                <a:gd name="T68" fmla="*/ 157 w 355"/>
                <a:gd name="T69" fmla="*/ 153 h 280"/>
                <a:gd name="T70" fmla="*/ 127 w 355"/>
                <a:gd name="T71" fmla="*/ 159 h 280"/>
                <a:gd name="T72" fmla="*/ 107 w 355"/>
                <a:gd name="T73" fmla="*/ 171 h 280"/>
                <a:gd name="T74" fmla="*/ 96 w 355"/>
                <a:gd name="T75" fmla="*/ 192 h 280"/>
                <a:gd name="T76" fmla="*/ 93 w 355"/>
                <a:gd name="T77" fmla="*/ 203 h 280"/>
                <a:gd name="T78" fmla="*/ 93 w 355"/>
                <a:gd name="T79" fmla="*/ 219 h 280"/>
                <a:gd name="T80" fmla="*/ 101 w 355"/>
                <a:gd name="T81" fmla="*/ 228 h 280"/>
                <a:gd name="T82" fmla="*/ 117 w 355"/>
                <a:gd name="T83" fmla="*/ 233 h 280"/>
                <a:gd name="T84" fmla="*/ 138 w 355"/>
                <a:gd name="T85" fmla="*/ 235 h 280"/>
                <a:gd name="T86" fmla="*/ 166 w 355"/>
                <a:gd name="T87" fmla="*/ 233 h 280"/>
                <a:gd name="T88" fmla="*/ 192 w 355"/>
                <a:gd name="T89" fmla="*/ 229 h 280"/>
                <a:gd name="T90" fmla="*/ 214 w 355"/>
                <a:gd name="T91" fmla="*/ 223 h 280"/>
                <a:gd name="T92" fmla="*/ 229 w 355"/>
                <a:gd name="T93" fmla="*/ 218 h 280"/>
                <a:gd name="T94" fmla="*/ 247 w 355"/>
                <a:gd name="T95" fmla="*/ 15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280">
                  <a:moveTo>
                    <a:pt x="220" y="273"/>
                  </a:moveTo>
                  <a:cubicBezTo>
                    <a:pt x="224" y="255"/>
                    <a:pt x="224" y="255"/>
                    <a:pt x="224" y="255"/>
                  </a:cubicBezTo>
                  <a:cubicBezTo>
                    <a:pt x="218" y="258"/>
                    <a:pt x="210" y="261"/>
                    <a:pt x="201" y="264"/>
                  </a:cubicBezTo>
                  <a:cubicBezTo>
                    <a:pt x="192" y="267"/>
                    <a:pt x="182" y="269"/>
                    <a:pt x="171" y="272"/>
                  </a:cubicBezTo>
                  <a:cubicBezTo>
                    <a:pt x="161" y="274"/>
                    <a:pt x="149" y="276"/>
                    <a:pt x="137" y="278"/>
                  </a:cubicBezTo>
                  <a:cubicBezTo>
                    <a:pt x="124" y="279"/>
                    <a:pt x="111" y="280"/>
                    <a:pt x="98" y="280"/>
                  </a:cubicBezTo>
                  <a:cubicBezTo>
                    <a:pt x="62" y="280"/>
                    <a:pt x="37" y="274"/>
                    <a:pt x="21" y="261"/>
                  </a:cubicBezTo>
                  <a:cubicBezTo>
                    <a:pt x="5" y="249"/>
                    <a:pt x="0" y="230"/>
                    <a:pt x="7" y="20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4" y="176"/>
                    <a:pt x="22" y="162"/>
                    <a:pt x="34" y="152"/>
                  </a:cubicBezTo>
                  <a:cubicBezTo>
                    <a:pt x="45" y="141"/>
                    <a:pt x="60" y="133"/>
                    <a:pt x="77" y="127"/>
                  </a:cubicBezTo>
                  <a:cubicBezTo>
                    <a:pt x="94" y="122"/>
                    <a:pt x="114" y="118"/>
                    <a:pt x="137" y="116"/>
                  </a:cubicBezTo>
                  <a:cubicBezTo>
                    <a:pt x="159" y="115"/>
                    <a:pt x="184" y="114"/>
                    <a:pt x="210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2" y="88"/>
                    <a:pt x="264" y="80"/>
                    <a:pt x="263" y="74"/>
                  </a:cubicBezTo>
                  <a:cubicBezTo>
                    <a:pt x="263" y="68"/>
                    <a:pt x="260" y="64"/>
                    <a:pt x="256" y="60"/>
                  </a:cubicBezTo>
                  <a:cubicBezTo>
                    <a:pt x="251" y="57"/>
                    <a:pt x="243" y="55"/>
                    <a:pt x="233" y="54"/>
                  </a:cubicBezTo>
                  <a:cubicBezTo>
                    <a:pt x="223" y="53"/>
                    <a:pt x="210" y="52"/>
                    <a:pt x="193" y="52"/>
                  </a:cubicBezTo>
                  <a:cubicBezTo>
                    <a:pt x="174" y="52"/>
                    <a:pt x="155" y="53"/>
                    <a:pt x="135" y="53"/>
                  </a:cubicBezTo>
                  <a:cubicBezTo>
                    <a:pt x="115" y="54"/>
                    <a:pt x="94" y="55"/>
                    <a:pt x="73" y="5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8" y="14"/>
                    <a:pt x="95" y="13"/>
                    <a:pt x="104" y="11"/>
                  </a:cubicBezTo>
                  <a:cubicBezTo>
                    <a:pt x="113" y="9"/>
                    <a:pt x="124" y="8"/>
                    <a:pt x="136" y="6"/>
                  </a:cubicBezTo>
                  <a:cubicBezTo>
                    <a:pt x="149" y="4"/>
                    <a:pt x="162" y="3"/>
                    <a:pt x="177" y="2"/>
                  </a:cubicBezTo>
                  <a:cubicBezTo>
                    <a:pt x="192" y="1"/>
                    <a:pt x="207" y="0"/>
                    <a:pt x="222" y="0"/>
                  </a:cubicBezTo>
                  <a:cubicBezTo>
                    <a:pt x="252" y="0"/>
                    <a:pt x="277" y="2"/>
                    <a:pt x="296" y="6"/>
                  </a:cubicBezTo>
                  <a:cubicBezTo>
                    <a:pt x="314" y="10"/>
                    <a:pt x="328" y="15"/>
                    <a:pt x="338" y="23"/>
                  </a:cubicBezTo>
                  <a:cubicBezTo>
                    <a:pt x="347" y="31"/>
                    <a:pt x="352" y="41"/>
                    <a:pt x="354" y="53"/>
                  </a:cubicBezTo>
                  <a:cubicBezTo>
                    <a:pt x="355" y="66"/>
                    <a:pt x="353" y="80"/>
                    <a:pt x="349" y="97"/>
                  </a:cubicBezTo>
                  <a:cubicBezTo>
                    <a:pt x="302" y="273"/>
                    <a:pt x="302" y="273"/>
                    <a:pt x="302" y="273"/>
                  </a:cubicBezTo>
                  <a:lnTo>
                    <a:pt x="220" y="273"/>
                  </a:lnTo>
                  <a:close/>
                  <a:moveTo>
                    <a:pt x="247" y="152"/>
                  </a:moveTo>
                  <a:cubicBezTo>
                    <a:pt x="200" y="152"/>
                    <a:pt x="200" y="152"/>
                    <a:pt x="200" y="152"/>
                  </a:cubicBezTo>
                  <a:cubicBezTo>
                    <a:pt x="184" y="152"/>
                    <a:pt x="169" y="153"/>
                    <a:pt x="157" y="153"/>
                  </a:cubicBezTo>
                  <a:cubicBezTo>
                    <a:pt x="145" y="154"/>
                    <a:pt x="135" y="156"/>
                    <a:pt x="127" y="159"/>
                  </a:cubicBezTo>
                  <a:cubicBezTo>
                    <a:pt x="119" y="162"/>
                    <a:pt x="112" y="166"/>
                    <a:pt x="107" y="171"/>
                  </a:cubicBezTo>
                  <a:cubicBezTo>
                    <a:pt x="102" y="176"/>
                    <a:pt x="99" y="183"/>
                    <a:pt x="96" y="192"/>
                  </a:cubicBezTo>
                  <a:cubicBezTo>
                    <a:pt x="93" y="203"/>
                    <a:pt x="93" y="203"/>
                    <a:pt x="93" y="203"/>
                  </a:cubicBezTo>
                  <a:cubicBezTo>
                    <a:pt x="92" y="210"/>
                    <a:pt x="92" y="215"/>
                    <a:pt x="93" y="219"/>
                  </a:cubicBezTo>
                  <a:cubicBezTo>
                    <a:pt x="95" y="223"/>
                    <a:pt x="97" y="226"/>
                    <a:pt x="101" y="228"/>
                  </a:cubicBezTo>
                  <a:cubicBezTo>
                    <a:pt x="105" y="231"/>
                    <a:pt x="111" y="232"/>
                    <a:pt x="117" y="233"/>
                  </a:cubicBezTo>
                  <a:cubicBezTo>
                    <a:pt x="123" y="234"/>
                    <a:pt x="130" y="235"/>
                    <a:pt x="138" y="235"/>
                  </a:cubicBezTo>
                  <a:cubicBezTo>
                    <a:pt x="147" y="235"/>
                    <a:pt x="157" y="234"/>
                    <a:pt x="166" y="233"/>
                  </a:cubicBezTo>
                  <a:cubicBezTo>
                    <a:pt x="175" y="232"/>
                    <a:pt x="184" y="230"/>
                    <a:pt x="192" y="229"/>
                  </a:cubicBezTo>
                  <a:cubicBezTo>
                    <a:pt x="200" y="227"/>
                    <a:pt x="207" y="225"/>
                    <a:pt x="214" y="223"/>
                  </a:cubicBezTo>
                  <a:cubicBezTo>
                    <a:pt x="221" y="221"/>
                    <a:pt x="226" y="220"/>
                    <a:pt x="229" y="218"/>
                  </a:cubicBezTo>
                  <a:lnTo>
                    <a:pt x="247" y="15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90B221F-F09C-401C-9821-EF2CD02BB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322" y="644531"/>
              <a:ext cx="735236" cy="521780"/>
            </a:xfrm>
            <a:custGeom>
              <a:avLst/>
              <a:gdLst>
                <a:gd name="T0" fmla="*/ 241 w 384"/>
                <a:gd name="T1" fmla="*/ 273 h 273"/>
                <a:gd name="T2" fmla="*/ 287 w 384"/>
                <a:gd name="T3" fmla="*/ 104 h 273"/>
                <a:gd name="T4" fmla="*/ 291 w 384"/>
                <a:gd name="T5" fmla="*/ 80 h 273"/>
                <a:gd name="T6" fmla="*/ 287 w 384"/>
                <a:gd name="T7" fmla="*/ 64 h 273"/>
                <a:gd name="T8" fmla="*/ 273 w 384"/>
                <a:gd name="T9" fmla="*/ 56 h 273"/>
                <a:gd name="T10" fmla="*/ 247 w 384"/>
                <a:gd name="T11" fmla="*/ 53 h 273"/>
                <a:gd name="T12" fmla="*/ 201 w 384"/>
                <a:gd name="T13" fmla="*/ 58 h 273"/>
                <a:gd name="T14" fmla="*/ 142 w 384"/>
                <a:gd name="T15" fmla="*/ 71 h 273"/>
                <a:gd name="T16" fmla="*/ 88 w 384"/>
                <a:gd name="T17" fmla="*/ 273 h 273"/>
                <a:gd name="T18" fmla="*/ 0 w 384"/>
                <a:gd name="T19" fmla="*/ 273 h 273"/>
                <a:gd name="T20" fmla="*/ 71 w 384"/>
                <a:gd name="T21" fmla="*/ 7 h 273"/>
                <a:gd name="T22" fmla="*/ 156 w 384"/>
                <a:gd name="T23" fmla="*/ 7 h 273"/>
                <a:gd name="T24" fmla="*/ 151 w 384"/>
                <a:gd name="T25" fmla="*/ 28 h 273"/>
                <a:gd name="T26" fmla="*/ 218 w 384"/>
                <a:gd name="T27" fmla="*/ 8 h 273"/>
                <a:gd name="T28" fmla="*/ 282 w 384"/>
                <a:gd name="T29" fmla="*/ 0 h 273"/>
                <a:gd name="T30" fmla="*/ 345 w 384"/>
                <a:gd name="T31" fmla="*/ 8 h 273"/>
                <a:gd name="T32" fmla="*/ 376 w 384"/>
                <a:gd name="T33" fmla="*/ 30 h 273"/>
                <a:gd name="T34" fmla="*/ 383 w 384"/>
                <a:gd name="T35" fmla="*/ 63 h 273"/>
                <a:gd name="T36" fmla="*/ 376 w 384"/>
                <a:gd name="T37" fmla="*/ 104 h 273"/>
                <a:gd name="T38" fmla="*/ 331 w 384"/>
                <a:gd name="T39" fmla="*/ 273 h 273"/>
                <a:gd name="T40" fmla="*/ 241 w 384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273">
                  <a:moveTo>
                    <a:pt x="241" y="273"/>
                  </a:moveTo>
                  <a:cubicBezTo>
                    <a:pt x="287" y="104"/>
                    <a:pt x="287" y="104"/>
                    <a:pt x="287" y="104"/>
                  </a:cubicBezTo>
                  <a:cubicBezTo>
                    <a:pt x="289" y="95"/>
                    <a:pt x="291" y="87"/>
                    <a:pt x="291" y="80"/>
                  </a:cubicBezTo>
                  <a:cubicBezTo>
                    <a:pt x="291" y="74"/>
                    <a:pt x="290" y="68"/>
                    <a:pt x="287" y="64"/>
                  </a:cubicBezTo>
                  <a:cubicBezTo>
                    <a:pt x="284" y="60"/>
                    <a:pt x="280" y="57"/>
                    <a:pt x="273" y="56"/>
                  </a:cubicBezTo>
                  <a:cubicBezTo>
                    <a:pt x="267" y="54"/>
                    <a:pt x="258" y="53"/>
                    <a:pt x="247" y="53"/>
                  </a:cubicBezTo>
                  <a:cubicBezTo>
                    <a:pt x="234" y="53"/>
                    <a:pt x="219" y="55"/>
                    <a:pt x="201" y="58"/>
                  </a:cubicBezTo>
                  <a:cubicBezTo>
                    <a:pt x="184" y="61"/>
                    <a:pt x="164" y="65"/>
                    <a:pt x="142" y="71"/>
                  </a:cubicBezTo>
                  <a:cubicBezTo>
                    <a:pt x="88" y="273"/>
                    <a:pt x="88" y="273"/>
                    <a:pt x="88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73" y="20"/>
                    <a:pt x="196" y="13"/>
                    <a:pt x="218" y="8"/>
                  </a:cubicBezTo>
                  <a:cubicBezTo>
                    <a:pt x="240" y="3"/>
                    <a:pt x="261" y="0"/>
                    <a:pt x="282" y="0"/>
                  </a:cubicBezTo>
                  <a:cubicBezTo>
                    <a:pt x="309" y="0"/>
                    <a:pt x="330" y="3"/>
                    <a:pt x="345" y="8"/>
                  </a:cubicBezTo>
                  <a:cubicBezTo>
                    <a:pt x="359" y="13"/>
                    <a:pt x="370" y="21"/>
                    <a:pt x="376" y="30"/>
                  </a:cubicBezTo>
                  <a:cubicBezTo>
                    <a:pt x="381" y="39"/>
                    <a:pt x="384" y="50"/>
                    <a:pt x="383" y="63"/>
                  </a:cubicBezTo>
                  <a:cubicBezTo>
                    <a:pt x="383" y="75"/>
                    <a:pt x="380" y="89"/>
                    <a:pt x="376" y="104"/>
                  </a:cubicBezTo>
                  <a:cubicBezTo>
                    <a:pt x="331" y="273"/>
                    <a:pt x="331" y="273"/>
                    <a:pt x="331" y="273"/>
                  </a:cubicBezTo>
                  <a:lnTo>
                    <a:pt x="241" y="27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94321EC-89C2-4623-B873-D46ED31B0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6746" y="491686"/>
              <a:ext cx="187104" cy="187104"/>
            </a:xfrm>
            <a:custGeom>
              <a:avLst/>
              <a:gdLst>
                <a:gd name="T0" fmla="*/ 49 w 98"/>
                <a:gd name="T1" fmla="*/ 97 h 97"/>
                <a:gd name="T2" fmla="*/ 0 w 98"/>
                <a:gd name="T3" fmla="*/ 48 h 97"/>
                <a:gd name="T4" fmla="*/ 49 w 98"/>
                <a:gd name="T5" fmla="*/ 0 h 97"/>
                <a:gd name="T6" fmla="*/ 98 w 98"/>
                <a:gd name="T7" fmla="*/ 48 h 97"/>
                <a:gd name="T8" fmla="*/ 49 w 98"/>
                <a:gd name="T9" fmla="*/ 97 h 97"/>
                <a:gd name="T10" fmla="*/ 88 w 98"/>
                <a:gd name="T11" fmla="*/ 48 h 97"/>
                <a:gd name="T12" fmla="*/ 49 w 98"/>
                <a:gd name="T13" fmla="*/ 9 h 97"/>
                <a:gd name="T14" fmla="*/ 10 w 98"/>
                <a:gd name="T15" fmla="*/ 48 h 97"/>
                <a:gd name="T16" fmla="*/ 49 w 98"/>
                <a:gd name="T17" fmla="*/ 88 h 97"/>
                <a:gd name="T18" fmla="*/ 88 w 98"/>
                <a:gd name="T1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8"/>
                  </a:cubicBezTo>
                  <a:cubicBezTo>
                    <a:pt x="98" y="75"/>
                    <a:pt x="76" y="97"/>
                    <a:pt x="49" y="97"/>
                  </a:cubicBezTo>
                  <a:close/>
                  <a:moveTo>
                    <a:pt x="88" y="48"/>
                  </a:moveTo>
                  <a:cubicBezTo>
                    <a:pt x="88" y="27"/>
                    <a:pt x="71" y="9"/>
                    <a:pt x="49" y="9"/>
                  </a:cubicBezTo>
                  <a:cubicBezTo>
                    <a:pt x="27" y="9"/>
                    <a:pt x="10" y="27"/>
                    <a:pt x="10" y="48"/>
                  </a:cubicBezTo>
                  <a:cubicBezTo>
                    <a:pt x="10" y="70"/>
                    <a:pt x="27" y="88"/>
                    <a:pt x="49" y="88"/>
                  </a:cubicBezTo>
                  <a:cubicBezTo>
                    <a:pt x="71" y="88"/>
                    <a:pt x="88" y="70"/>
                    <a:pt x="88" y="48"/>
                  </a:cubicBez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0AF1F44-9C39-4BA1-854E-E36B4557C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7356" y="533850"/>
              <a:ext cx="73787" cy="97505"/>
            </a:xfrm>
            <a:custGeom>
              <a:avLst/>
              <a:gdLst>
                <a:gd name="T0" fmla="*/ 38 w 38"/>
                <a:gd name="T1" fmla="*/ 50 h 51"/>
                <a:gd name="T2" fmla="*/ 38 w 38"/>
                <a:gd name="T3" fmla="*/ 50 h 51"/>
                <a:gd name="T4" fmla="*/ 37 w 38"/>
                <a:gd name="T5" fmla="*/ 51 h 51"/>
                <a:gd name="T6" fmla="*/ 35 w 38"/>
                <a:gd name="T7" fmla="*/ 51 h 51"/>
                <a:gd name="T8" fmla="*/ 32 w 38"/>
                <a:gd name="T9" fmla="*/ 51 h 51"/>
                <a:gd name="T10" fmla="*/ 29 w 38"/>
                <a:gd name="T11" fmla="*/ 51 h 51"/>
                <a:gd name="T12" fmla="*/ 28 w 38"/>
                <a:gd name="T13" fmla="*/ 51 h 51"/>
                <a:gd name="T14" fmla="*/ 27 w 38"/>
                <a:gd name="T15" fmla="*/ 50 h 51"/>
                <a:gd name="T16" fmla="*/ 27 w 38"/>
                <a:gd name="T17" fmla="*/ 49 h 51"/>
                <a:gd name="T18" fmla="*/ 22 w 38"/>
                <a:gd name="T19" fmla="*/ 38 h 51"/>
                <a:gd name="T20" fmla="*/ 20 w 38"/>
                <a:gd name="T21" fmla="*/ 35 h 51"/>
                <a:gd name="T22" fmla="*/ 19 w 38"/>
                <a:gd name="T23" fmla="*/ 32 h 51"/>
                <a:gd name="T24" fmla="*/ 17 w 38"/>
                <a:gd name="T25" fmla="*/ 31 h 51"/>
                <a:gd name="T26" fmla="*/ 14 w 38"/>
                <a:gd name="T27" fmla="*/ 30 h 51"/>
                <a:gd name="T28" fmla="*/ 11 w 38"/>
                <a:gd name="T29" fmla="*/ 30 h 51"/>
                <a:gd name="T30" fmla="*/ 11 w 38"/>
                <a:gd name="T31" fmla="*/ 49 h 51"/>
                <a:gd name="T32" fmla="*/ 10 w 38"/>
                <a:gd name="T33" fmla="*/ 50 h 51"/>
                <a:gd name="T34" fmla="*/ 9 w 38"/>
                <a:gd name="T35" fmla="*/ 51 h 51"/>
                <a:gd name="T36" fmla="*/ 8 w 38"/>
                <a:gd name="T37" fmla="*/ 51 h 51"/>
                <a:gd name="T38" fmla="*/ 5 w 38"/>
                <a:gd name="T39" fmla="*/ 51 h 51"/>
                <a:gd name="T40" fmla="*/ 3 w 38"/>
                <a:gd name="T41" fmla="*/ 51 h 51"/>
                <a:gd name="T42" fmla="*/ 1 w 38"/>
                <a:gd name="T43" fmla="*/ 51 h 51"/>
                <a:gd name="T44" fmla="*/ 0 w 38"/>
                <a:gd name="T45" fmla="*/ 50 h 51"/>
                <a:gd name="T46" fmla="*/ 0 w 38"/>
                <a:gd name="T47" fmla="*/ 49 h 51"/>
                <a:gd name="T48" fmla="*/ 0 w 38"/>
                <a:gd name="T49" fmla="*/ 4 h 51"/>
                <a:gd name="T50" fmla="*/ 1 w 38"/>
                <a:gd name="T51" fmla="*/ 1 h 51"/>
                <a:gd name="T52" fmla="*/ 3 w 38"/>
                <a:gd name="T53" fmla="*/ 0 h 51"/>
                <a:gd name="T54" fmla="*/ 16 w 38"/>
                <a:gd name="T55" fmla="*/ 0 h 51"/>
                <a:gd name="T56" fmla="*/ 20 w 38"/>
                <a:gd name="T57" fmla="*/ 1 h 51"/>
                <a:gd name="T58" fmla="*/ 22 w 38"/>
                <a:gd name="T59" fmla="*/ 1 h 51"/>
                <a:gd name="T60" fmla="*/ 27 w 38"/>
                <a:gd name="T61" fmla="*/ 2 h 51"/>
                <a:gd name="T62" fmla="*/ 32 w 38"/>
                <a:gd name="T63" fmla="*/ 5 h 51"/>
                <a:gd name="T64" fmla="*/ 34 w 38"/>
                <a:gd name="T65" fmla="*/ 9 h 51"/>
                <a:gd name="T66" fmla="*/ 35 w 38"/>
                <a:gd name="T67" fmla="*/ 14 h 51"/>
                <a:gd name="T68" fmla="*/ 34 w 38"/>
                <a:gd name="T69" fmla="*/ 19 h 51"/>
                <a:gd name="T70" fmla="*/ 32 w 38"/>
                <a:gd name="T71" fmla="*/ 23 h 51"/>
                <a:gd name="T72" fmla="*/ 29 w 38"/>
                <a:gd name="T73" fmla="*/ 25 h 51"/>
                <a:gd name="T74" fmla="*/ 25 w 38"/>
                <a:gd name="T75" fmla="*/ 27 h 51"/>
                <a:gd name="T76" fmla="*/ 27 w 38"/>
                <a:gd name="T77" fmla="*/ 29 h 51"/>
                <a:gd name="T78" fmla="*/ 29 w 38"/>
                <a:gd name="T79" fmla="*/ 31 h 51"/>
                <a:gd name="T80" fmla="*/ 31 w 38"/>
                <a:gd name="T81" fmla="*/ 33 h 51"/>
                <a:gd name="T82" fmla="*/ 32 w 38"/>
                <a:gd name="T83" fmla="*/ 36 h 51"/>
                <a:gd name="T84" fmla="*/ 37 w 38"/>
                <a:gd name="T85" fmla="*/ 46 h 51"/>
                <a:gd name="T86" fmla="*/ 38 w 38"/>
                <a:gd name="T87" fmla="*/ 49 h 51"/>
                <a:gd name="T88" fmla="*/ 38 w 38"/>
                <a:gd name="T89" fmla="*/ 50 h 51"/>
                <a:gd name="T90" fmla="*/ 25 w 38"/>
                <a:gd name="T91" fmla="*/ 15 h 51"/>
                <a:gd name="T92" fmla="*/ 23 w 38"/>
                <a:gd name="T93" fmla="*/ 11 h 51"/>
                <a:gd name="T94" fmla="*/ 20 w 38"/>
                <a:gd name="T95" fmla="*/ 9 h 51"/>
                <a:gd name="T96" fmla="*/ 18 w 38"/>
                <a:gd name="T97" fmla="*/ 8 h 51"/>
                <a:gd name="T98" fmla="*/ 15 w 38"/>
                <a:gd name="T99" fmla="*/ 8 h 51"/>
                <a:gd name="T100" fmla="*/ 11 w 38"/>
                <a:gd name="T101" fmla="*/ 8 h 51"/>
                <a:gd name="T102" fmla="*/ 11 w 38"/>
                <a:gd name="T103" fmla="*/ 23 h 51"/>
                <a:gd name="T104" fmla="*/ 16 w 38"/>
                <a:gd name="T105" fmla="*/ 23 h 51"/>
                <a:gd name="T106" fmla="*/ 19 w 38"/>
                <a:gd name="T107" fmla="*/ 22 h 51"/>
                <a:gd name="T108" fmla="*/ 22 w 38"/>
                <a:gd name="T109" fmla="*/ 21 h 51"/>
                <a:gd name="T110" fmla="*/ 24 w 38"/>
                <a:gd name="T111" fmla="*/ 18 h 51"/>
                <a:gd name="T112" fmla="*/ 25 w 38"/>
                <a:gd name="T1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51">
                  <a:moveTo>
                    <a:pt x="38" y="5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7" y="51"/>
                    <a:pt x="37" y="51"/>
                  </a:cubicBezTo>
                  <a:cubicBezTo>
                    <a:pt x="36" y="51"/>
                    <a:pt x="36" y="51"/>
                    <a:pt x="35" y="51"/>
                  </a:cubicBezTo>
                  <a:cubicBezTo>
                    <a:pt x="34" y="51"/>
                    <a:pt x="33" y="51"/>
                    <a:pt x="32" y="51"/>
                  </a:cubicBezTo>
                  <a:cubicBezTo>
                    <a:pt x="31" y="51"/>
                    <a:pt x="30" y="51"/>
                    <a:pt x="29" y="51"/>
                  </a:cubicBezTo>
                  <a:cubicBezTo>
                    <a:pt x="29" y="51"/>
                    <a:pt x="28" y="51"/>
                    <a:pt x="28" y="51"/>
                  </a:cubicBezTo>
                  <a:cubicBezTo>
                    <a:pt x="27" y="51"/>
                    <a:pt x="27" y="50"/>
                    <a:pt x="27" y="50"/>
                  </a:cubicBezTo>
                  <a:cubicBezTo>
                    <a:pt x="27" y="50"/>
                    <a:pt x="27" y="50"/>
                    <a:pt x="27" y="4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7"/>
                    <a:pt x="21" y="36"/>
                    <a:pt x="20" y="35"/>
                  </a:cubicBezTo>
                  <a:cubicBezTo>
                    <a:pt x="20" y="34"/>
                    <a:pt x="19" y="33"/>
                    <a:pt x="19" y="32"/>
                  </a:cubicBezTo>
                  <a:cubicBezTo>
                    <a:pt x="18" y="32"/>
                    <a:pt x="17" y="31"/>
                    <a:pt x="17" y="31"/>
                  </a:cubicBezTo>
                  <a:cubicBezTo>
                    <a:pt x="16" y="31"/>
                    <a:pt x="15" y="30"/>
                    <a:pt x="14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0" y="50"/>
                    <a:pt x="10" y="50"/>
                  </a:cubicBezTo>
                  <a:cubicBezTo>
                    <a:pt x="10" y="50"/>
                    <a:pt x="10" y="51"/>
                    <a:pt x="9" y="51"/>
                  </a:cubicBezTo>
                  <a:cubicBezTo>
                    <a:pt x="9" y="51"/>
                    <a:pt x="9" y="51"/>
                    <a:pt x="8" y="51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4" y="51"/>
                    <a:pt x="3" y="51"/>
                    <a:pt x="3" y="51"/>
                  </a:cubicBezTo>
                  <a:cubicBezTo>
                    <a:pt x="2" y="51"/>
                    <a:pt x="2" y="51"/>
                    <a:pt x="1" y="51"/>
                  </a:cubicBezTo>
                  <a:cubicBezTo>
                    <a:pt x="1" y="51"/>
                    <a:pt x="1" y="50"/>
                    <a:pt x="0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4" y="1"/>
                    <a:pt x="26" y="2"/>
                    <a:pt x="27" y="2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33" y="6"/>
                    <a:pt x="33" y="7"/>
                    <a:pt x="34" y="9"/>
                  </a:cubicBezTo>
                  <a:cubicBezTo>
                    <a:pt x="35" y="10"/>
                    <a:pt x="35" y="12"/>
                    <a:pt x="35" y="14"/>
                  </a:cubicBezTo>
                  <a:cubicBezTo>
                    <a:pt x="35" y="16"/>
                    <a:pt x="35" y="18"/>
                    <a:pt x="34" y="19"/>
                  </a:cubicBezTo>
                  <a:cubicBezTo>
                    <a:pt x="34" y="20"/>
                    <a:pt x="33" y="21"/>
                    <a:pt x="32" y="23"/>
                  </a:cubicBezTo>
                  <a:cubicBezTo>
                    <a:pt x="32" y="24"/>
                    <a:pt x="31" y="25"/>
                    <a:pt x="29" y="25"/>
                  </a:cubicBezTo>
                  <a:cubicBezTo>
                    <a:pt x="28" y="26"/>
                    <a:pt x="27" y="27"/>
                    <a:pt x="25" y="27"/>
                  </a:cubicBezTo>
                  <a:cubicBezTo>
                    <a:pt x="26" y="28"/>
                    <a:pt x="27" y="28"/>
                    <a:pt x="27" y="29"/>
                  </a:cubicBezTo>
                  <a:cubicBezTo>
                    <a:pt x="28" y="29"/>
                    <a:pt x="29" y="30"/>
                    <a:pt x="29" y="31"/>
                  </a:cubicBezTo>
                  <a:cubicBezTo>
                    <a:pt x="30" y="31"/>
                    <a:pt x="30" y="32"/>
                    <a:pt x="31" y="33"/>
                  </a:cubicBezTo>
                  <a:cubicBezTo>
                    <a:pt x="31" y="34"/>
                    <a:pt x="32" y="35"/>
                    <a:pt x="32" y="3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7"/>
                    <a:pt x="37" y="48"/>
                    <a:pt x="38" y="49"/>
                  </a:cubicBezTo>
                  <a:cubicBezTo>
                    <a:pt x="38" y="49"/>
                    <a:pt x="38" y="49"/>
                    <a:pt x="38" y="50"/>
                  </a:cubicBezTo>
                  <a:close/>
                  <a:moveTo>
                    <a:pt x="25" y="15"/>
                  </a:moveTo>
                  <a:cubicBezTo>
                    <a:pt x="25" y="14"/>
                    <a:pt x="24" y="12"/>
                    <a:pt x="23" y="11"/>
                  </a:cubicBezTo>
                  <a:cubicBezTo>
                    <a:pt x="23" y="10"/>
                    <a:pt x="21" y="9"/>
                    <a:pt x="20" y="9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8" y="22"/>
                    <a:pt x="19" y="22"/>
                  </a:cubicBezTo>
                  <a:cubicBezTo>
                    <a:pt x="21" y="22"/>
                    <a:pt x="22" y="21"/>
                    <a:pt x="22" y="21"/>
                  </a:cubicBezTo>
                  <a:cubicBezTo>
                    <a:pt x="23" y="20"/>
                    <a:pt x="24" y="19"/>
                    <a:pt x="24" y="18"/>
                  </a:cubicBezTo>
                  <a:cubicBezTo>
                    <a:pt x="24" y="17"/>
                    <a:pt x="25" y="16"/>
                    <a:pt x="25" y="15"/>
                  </a:cubicBez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7BCD37B-F9DE-490C-9CB9-BFAD2EF0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617" y="404722"/>
              <a:ext cx="1330802" cy="1054100"/>
            </a:xfrm>
            <a:custGeom>
              <a:avLst/>
              <a:gdLst>
                <a:gd name="T0" fmla="*/ 163 w 505"/>
                <a:gd name="T1" fmla="*/ 0 h 400"/>
                <a:gd name="T2" fmla="*/ 463 w 505"/>
                <a:gd name="T3" fmla="*/ 0 h 400"/>
                <a:gd name="T4" fmla="*/ 346 w 505"/>
                <a:gd name="T5" fmla="*/ 141 h 400"/>
                <a:gd name="T6" fmla="*/ 410 w 505"/>
                <a:gd name="T7" fmla="*/ 193 h 400"/>
                <a:gd name="T8" fmla="*/ 343 w 505"/>
                <a:gd name="T9" fmla="*/ 273 h 400"/>
                <a:gd name="T10" fmla="*/ 505 w 505"/>
                <a:gd name="T11" fmla="*/ 400 h 400"/>
                <a:gd name="T12" fmla="*/ 232 w 505"/>
                <a:gd name="T13" fmla="*/ 400 h 400"/>
                <a:gd name="T14" fmla="*/ 0 w 505"/>
                <a:gd name="T15" fmla="*/ 226 h 400"/>
                <a:gd name="T16" fmla="*/ 163 w 505"/>
                <a:gd name="T1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400">
                  <a:moveTo>
                    <a:pt x="163" y="0"/>
                  </a:moveTo>
                  <a:lnTo>
                    <a:pt x="463" y="0"/>
                  </a:lnTo>
                  <a:lnTo>
                    <a:pt x="346" y="141"/>
                  </a:lnTo>
                  <a:lnTo>
                    <a:pt x="410" y="193"/>
                  </a:lnTo>
                  <a:lnTo>
                    <a:pt x="343" y="273"/>
                  </a:lnTo>
                  <a:lnTo>
                    <a:pt x="505" y="400"/>
                  </a:lnTo>
                  <a:lnTo>
                    <a:pt x="232" y="400"/>
                  </a:lnTo>
                  <a:lnTo>
                    <a:pt x="0" y="22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DCE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DAE3A88-DF56-48AA-95EA-1F9C47C2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525" y="1145228"/>
              <a:ext cx="590296" cy="284607"/>
            </a:xfrm>
            <a:custGeom>
              <a:avLst/>
              <a:gdLst>
                <a:gd name="T0" fmla="*/ 224 w 224"/>
                <a:gd name="T1" fmla="*/ 108 h 108"/>
                <a:gd name="T2" fmla="*/ 89 w 224"/>
                <a:gd name="T3" fmla="*/ 0 h 108"/>
                <a:gd name="T4" fmla="*/ 0 w 224"/>
                <a:gd name="T5" fmla="*/ 108 h 108"/>
                <a:gd name="T6" fmla="*/ 1 w 224"/>
                <a:gd name="T7" fmla="*/ 108 h 108"/>
                <a:gd name="T8" fmla="*/ 224 w 22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8">
                  <a:moveTo>
                    <a:pt x="224" y="108"/>
                  </a:moveTo>
                  <a:lnTo>
                    <a:pt x="89" y="0"/>
                  </a:lnTo>
                  <a:lnTo>
                    <a:pt x="0" y="108"/>
                  </a:lnTo>
                  <a:lnTo>
                    <a:pt x="1" y="108"/>
                  </a:lnTo>
                  <a:lnTo>
                    <a:pt x="224" y="108"/>
                  </a:lnTo>
                  <a:close/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50017CEB-B79E-4F7D-B3FE-BEA5BFC2F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6962" y="436345"/>
              <a:ext cx="682531" cy="321501"/>
            </a:xfrm>
            <a:custGeom>
              <a:avLst/>
              <a:gdLst>
                <a:gd name="T0" fmla="*/ 0 w 259"/>
                <a:gd name="T1" fmla="*/ 0 h 122"/>
                <a:gd name="T2" fmla="*/ 259 w 259"/>
                <a:gd name="T3" fmla="*/ 0 h 122"/>
                <a:gd name="T4" fmla="*/ 156 w 259"/>
                <a:gd name="T5" fmla="*/ 122 h 122"/>
                <a:gd name="T6" fmla="*/ 0 w 25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22">
                  <a:moveTo>
                    <a:pt x="0" y="0"/>
                  </a:moveTo>
                  <a:lnTo>
                    <a:pt x="259" y="0"/>
                  </a:lnTo>
                  <a:lnTo>
                    <a:pt x="15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9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32A7027-B86D-40D6-8985-1B1138C6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229" y="446886"/>
              <a:ext cx="975042" cy="656178"/>
            </a:xfrm>
            <a:custGeom>
              <a:avLst/>
              <a:gdLst>
                <a:gd name="T0" fmla="*/ 143 w 370"/>
                <a:gd name="T1" fmla="*/ 0 h 249"/>
                <a:gd name="T2" fmla="*/ 0 w 370"/>
                <a:gd name="T3" fmla="*/ 198 h 249"/>
                <a:gd name="T4" fmla="*/ 246 w 370"/>
                <a:gd name="T5" fmla="*/ 198 h 249"/>
                <a:gd name="T6" fmla="*/ 311 w 370"/>
                <a:gd name="T7" fmla="*/ 249 h 249"/>
                <a:gd name="T8" fmla="*/ 370 w 370"/>
                <a:gd name="T9" fmla="*/ 178 h 249"/>
                <a:gd name="T10" fmla="*/ 143 w 370"/>
                <a:gd name="T11" fmla="*/ 0 h 249"/>
                <a:gd name="T12" fmla="*/ 143 w 370"/>
                <a:gd name="T13" fmla="*/ 0 h 249"/>
                <a:gd name="T14" fmla="*/ 143 w 370"/>
                <a:gd name="T1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249">
                  <a:moveTo>
                    <a:pt x="143" y="0"/>
                  </a:moveTo>
                  <a:lnTo>
                    <a:pt x="0" y="198"/>
                  </a:lnTo>
                  <a:lnTo>
                    <a:pt x="246" y="198"/>
                  </a:lnTo>
                  <a:lnTo>
                    <a:pt x="311" y="249"/>
                  </a:lnTo>
                  <a:lnTo>
                    <a:pt x="370" y="178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179DB356-58AE-489C-AB22-0A84A4B19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688" y="997654"/>
              <a:ext cx="811657" cy="424276"/>
            </a:xfrm>
            <a:custGeom>
              <a:avLst/>
              <a:gdLst>
                <a:gd name="T0" fmla="*/ 247 w 308"/>
                <a:gd name="T1" fmla="*/ 0 h 161"/>
                <a:gd name="T2" fmla="*/ 308 w 308"/>
                <a:gd name="T3" fmla="*/ 48 h 161"/>
                <a:gd name="T4" fmla="*/ 214 w 308"/>
                <a:gd name="T5" fmla="*/ 161 h 161"/>
                <a:gd name="T6" fmla="*/ 0 w 308"/>
                <a:gd name="T7" fmla="*/ 0 h 161"/>
                <a:gd name="T8" fmla="*/ 247 w 308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61">
                  <a:moveTo>
                    <a:pt x="247" y="0"/>
                  </a:moveTo>
                  <a:lnTo>
                    <a:pt x="308" y="48"/>
                  </a:lnTo>
                  <a:lnTo>
                    <a:pt x="214" y="161"/>
                  </a:lnTo>
                  <a:lnTo>
                    <a:pt x="0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11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36019A2-8387-56AF-5259-790916F331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450" y="911225"/>
            <a:ext cx="6629400" cy="1325563"/>
          </a:xfrm>
          <a:prstGeom prst="rect">
            <a:avLst/>
          </a:prstGeom>
        </p:spPr>
        <p:txBody>
          <a:bodyPr anchor="ctr"/>
          <a:lstStyle>
            <a:lvl1pPr algn="l">
              <a:defRPr sz="4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Name</a:t>
            </a:r>
          </a:p>
        </p:txBody>
      </p:sp>
    </p:spTree>
    <p:extLst>
      <p:ext uri="{BB962C8B-B14F-4D97-AF65-F5344CB8AC3E}">
        <p14:creationId xmlns:p14="http://schemas.microsoft.com/office/powerpoint/2010/main" val="25226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y Shor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19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9BA749-BB45-4AEB-8BF5-C90E5251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292147" y="6494622"/>
            <a:ext cx="1770023" cy="284798"/>
            <a:chOff x="2852617" y="404722"/>
            <a:chExt cx="6551233" cy="1054100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8175121-2C8D-46A7-A585-AFB444EB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927" y="541755"/>
              <a:ext cx="740506" cy="671990"/>
            </a:xfrm>
            <a:custGeom>
              <a:avLst/>
              <a:gdLst>
                <a:gd name="T0" fmla="*/ 298 w 387"/>
                <a:gd name="T1" fmla="*/ 342 h 351"/>
                <a:gd name="T2" fmla="*/ 275 w 387"/>
                <a:gd name="T3" fmla="*/ 345 h 351"/>
                <a:gd name="T4" fmla="*/ 243 w 387"/>
                <a:gd name="T5" fmla="*/ 348 h 351"/>
                <a:gd name="T6" fmla="*/ 208 w 387"/>
                <a:gd name="T7" fmla="*/ 350 h 351"/>
                <a:gd name="T8" fmla="*/ 174 w 387"/>
                <a:gd name="T9" fmla="*/ 351 h 351"/>
                <a:gd name="T10" fmla="*/ 92 w 387"/>
                <a:gd name="T11" fmla="*/ 344 h 351"/>
                <a:gd name="T12" fmla="*/ 34 w 387"/>
                <a:gd name="T13" fmla="*/ 319 h 351"/>
                <a:gd name="T14" fmla="*/ 5 w 387"/>
                <a:gd name="T15" fmla="*/ 272 h 351"/>
                <a:gd name="T16" fmla="*/ 10 w 387"/>
                <a:gd name="T17" fmla="*/ 198 h 351"/>
                <a:gd name="T18" fmla="*/ 22 w 387"/>
                <a:gd name="T19" fmla="*/ 153 h 351"/>
                <a:gd name="T20" fmla="*/ 57 w 387"/>
                <a:gd name="T21" fmla="*/ 78 h 351"/>
                <a:gd name="T22" fmla="*/ 111 w 387"/>
                <a:gd name="T23" fmla="*/ 31 h 351"/>
                <a:gd name="T24" fmla="*/ 182 w 387"/>
                <a:gd name="T25" fmla="*/ 7 h 351"/>
                <a:gd name="T26" fmla="*/ 268 w 387"/>
                <a:gd name="T27" fmla="*/ 0 h 351"/>
                <a:gd name="T28" fmla="*/ 302 w 387"/>
                <a:gd name="T29" fmla="*/ 1 h 351"/>
                <a:gd name="T30" fmla="*/ 335 w 387"/>
                <a:gd name="T31" fmla="*/ 3 h 351"/>
                <a:gd name="T32" fmla="*/ 365 w 387"/>
                <a:gd name="T33" fmla="*/ 6 h 351"/>
                <a:gd name="T34" fmla="*/ 387 w 387"/>
                <a:gd name="T35" fmla="*/ 9 h 351"/>
                <a:gd name="T36" fmla="*/ 373 w 387"/>
                <a:gd name="T37" fmla="*/ 59 h 351"/>
                <a:gd name="T38" fmla="*/ 348 w 387"/>
                <a:gd name="T39" fmla="*/ 58 h 351"/>
                <a:gd name="T40" fmla="*/ 319 w 387"/>
                <a:gd name="T41" fmla="*/ 56 h 351"/>
                <a:gd name="T42" fmla="*/ 289 w 387"/>
                <a:gd name="T43" fmla="*/ 55 h 351"/>
                <a:gd name="T44" fmla="*/ 259 w 387"/>
                <a:gd name="T45" fmla="*/ 55 h 351"/>
                <a:gd name="T46" fmla="*/ 205 w 387"/>
                <a:gd name="T47" fmla="*/ 59 h 351"/>
                <a:gd name="T48" fmla="*/ 163 w 387"/>
                <a:gd name="T49" fmla="*/ 75 h 351"/>
                <a:gd name="T50" fmla="*/ 133 w 387"/>
                <a:gd name="T51" fmla="*/ 105 h 351"/>
                <a:gd name="T52" fmla="*/ 113 w 387"/>
                <a:gd name="T53" fmla="*/ 153 h 351"/>
                <a:gd name="T54" fmla="*/ 101 w 387"/>
                <a:gd name="T55" fmla="*/ 198 h 351"/>
                <a:gd name="T56" fmla="*/ 95 w 387"/>
                <a:gd name="T57" fmla="*/ 245 h 351"/>
                <a:gd name="T58" fmla="*/ 110 w 387"/>
                <a:gd name="T59" fmla="*/ 275 h 351"/>
                <a:gd name="T60" fmla="*/ 143 w 387"/>
                <a:gd name="T61" fmla="*/ 291 h 351"/>
                <a:gd name="T62" fmla="*/ 195 w 387"/>
                <a:gd name="T63" fmla="*/ 295 h 351"/>
                <a:gd name="T64" fmla="*/ 224 w 387"/>
                <a:gd name="T65" fmla="*/ 295 h 351"/>
                <a:gd name="T66" fmla="*/ 255 w 387"/>
                <a:gd name="T67" fmla="*/ 294 h 351"/>
                <a:gd name="T68" fmla="*/ 285 w 387"/>
                <a:gd name="T69" fmla="*/ 293 h 351"/>
                <a:gd name="T70" fmla="*/ 311 w 387"/>
                <a:gd name="T71" fmla="*/ 291 h 351"/>
                <a:gd name="T72" fmla="*/ 298 w 387"/>
                <a:gd name="T73" fmla="*/ 34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51">
                  <a:moveTo>
                    <a:pt x="298" y="342"/>
                  </a:moveTo>
                  <a:cubicBezTo>
                    <a:pt x="292" y="343"/>
                    <a:pt x="284" y="344"/>
                    <a:pt x="275" y="345"/>
                  </a:cubicBezTo>
                  <a:cubicBezTo>
                    <a:pt x="265" y="346"/>
                    <a:pt x="254" y="347"/>
                    <a:pt x="243" y="348"/>
                  </a:cubicBezTo>
                  <a:cubicBezTo>
                    <a:pt x="232" y="348"/>
                    <a:pt x="220" y="349"/>
                    <a:pt x="208" y="350"/>
                  </a:cubicBezTo>
                  <a:cubicBezTo>
                    <a:pt x="196" y="350"/>
                    <a:pt x="185" y="351"/>
                    <a:pt x="174" y="351"/>
                  </a:cubicBezTo>
                  <a:cubicBezTo>
                    <a:pt x="143" y="351"/>
                    <a:pt x="116" y="348"/>
                    <a:pt x="92" y="344"/>
                  </a:cubicBezTo>
                  <a:cubicBezTo>
                    <a:pt x="68" y="339"/>
                    <a:pt x="49" y="331"/>
                    <a:pt x="34" y="319"/>
                  </a:cubicBezTo>
                  <a:cubicBezTo>
                    <a:pt x="19" y="308"/>
                    <a:pt x="9" y="292"/>
                    <a:pt x="5" y="272"/>
                  </a:cubicBezTo>
                  <a:cubicBezTo>
                    <a:pt x="0" y="252"/>
                    <a:pt x="2" y="228"/>
                    <a:pt x="10" y="198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30" y="123"/>
                    <a:pt x="42" y="98"/>
                    <a:pt x="57" y="78"/>
                  </a:cubicBezTo>
                  <a:cubicBezTo>
                    <a:pt x="72" y="58"/>
                    <a:pt x="90" y="43"/>
                    <a:pt x="111" y="31"/>
                  </a:cubicBezTo>
                  <a:cubicBezTo>
                    <a:pt x="132" y="19"/>
                    <a:pt x="156" y="11"/>
                    <a:pt x="182" y="7"/>
                  </a:cubicBezTo>
                  <a:cubicBezTo>
                    <a:pt x="209" y="2"/>
                    <a:pt x="237" y="0"/>
                    <a:pt x="268" y="0"/>
                  </a:cubicBezTo>
                  <a:cubicBezTo>
                    <a:pt x="279" y="0"/>
                    <a:pt x="290" y="0"/>
                    <a:pt x="302" y="1"/>
                  </a:cubicBezTo>
                  <a:cubicBezTo>
                    <a:pt x="313" y="1"/>
                    <a:pt x="324" y="2"/>
                    <a:pt x="335" y="3"/>
                  </a:cubicBezTo>
                  <a:cubicBezTo>
                    <a:pt x="346" y="4"/>
                    <a:pt x="356" y="5"/>
                    <a:pt x="365" y="6"/>
                  </a:cubicBezTo>
                  <a:cubicBezTo>
                    <a:pt x="374" y="7"/>
                    <a:pt x="382" y="8"/>
                    <a:pt x="387" y="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66" y="59"/>
                    <a:pt x="357" y="58"/>
                    <a:pt x="348" y="58"/>
                  </a:cubicBezTo>
                  <a:cubicBezTo>
                    <a:pt x="338" y="57"/>
                    <a:pt x="329" y="57"/>
                    <a:pt x="319" y="56"/>
                  </a:cubicBezTo>
                  <a:cubicBezTo>
                    <a:pt x="309" y="56"/>
                    <a:pt x="299" y="56"/>
                    <a:pt x="289" y="55"/>
                  </a:cubicBezTo>
                  <a:cubicBezTo>
                    <a:pt x="278" y="55"/>
                    <a:pt x="269" y="55"/>
                    <a:pt x="259" y="55"/>
                  </a:cubicBezTo>
                  <a:cubicBezTo>
                    <a:pt x="239" y="55"/>
                    <a:pt x="221" y="56"/>
                    <a:pt x="205" y="59"/>
                  </a:cubicBezTo>
                  <a:cubicBezTo>
                    <a:pt x="189" y="62"/>
                    <a:pt x="175" y="67"/>
                    <a:pt x="163" y="75"/>
                  </a:cubicBezTo>
                  <a:cubicBezTo>
                    <a:pt x="151" y="82"/>
                    <a:pt x="141" y="92"/>
                    <a:pt x="133" y="105"/>
                  </a:cubicBezTo>
                  <a:cubicBezTo>
                    <a:pt x="125" y="117"/>
                    <a:pt x="118" y="133"/>
                    <a:pt x="113" y="153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95" y="217"/>
                    <a:pt x="94" y="233"/>
                    <a:pt x="95" y="245"/>
                  </a:cubicBezTo>
                  <a:cubicBezTo>
                    <a:pt x="97" y="258"/>
                    <a:pt x="102" y="268"/>
                    <a:pt x="110" y="275"/>
                  </a:cubicBezTo>
                  <a:cubicBezTo>
                    <a:pt x="118" y="283"/>
                    <a:pt x="129" y="288"/>
                    <a:pt x="143" y="291"/>
                  </a:cubicBezTo>
                  <a:cubicBezTo>
                    <a:pt x="157" y="294"/>
                    <a:pt x="175" y="295"/>
                    <a:pt x="195" y="295"/>
                  </a:cubicBezTo>
                  <a:cubicBezTo>
                    <a:pt x="204" y="295"/>
                    <a:pt x="214" y="295"/>
                    <a:pt x="224" y="295"/>
                  </a:cubicBezTo>
                  <a:cubicBezTo>
                    <a:pt x="235" y="295"/>
                    <a:pt x="245" y="294"/>
                    <a:pt x="255" y="294"/>
                  </a:cubicBezTo>
                  <a:cubicBezTo>
                    <a:pt x="265" y="294"/>
                    <a:pt x="275" y="293"/>
                    <a:pt x="285" y="293"/>
                  </a:cubicBezTo>
                  <a:cubicBezTo>
                    <a:pt x="294" y="292"/>
                    <a:pt x="303" y="292"/>
                    <a:pt x="311" y="291"/>
                  </a:cubicBezTo>
                  <a:lnTo>
                    <a:pt x="298" y="34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DC50FAE4-E48A-4C93-B242-B0A94A378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8846" y="644531"/>
              <a:ext cx="677260" cy="534957"/>
            </a:xfrm>
            <a:custGeom>
              <a:avLst/>
              <a:gdLst>
                <a:gd name="T0" fmla="*/ 220 w 355"/>
                <a:gd name="T1" fmla="*/ 273 h 280"/>
                <a:gd name="T2" fmla="*/ 225 w 355"/>
                <a:gd name="T3" fmla="*/ 255 h 280"/>
                <a:gd name="T4" fmla="*/ 201 w 355"/>
                <a:gd name="T5" fmla="*/ 264 h 280"/>
                <a:gd name="T6" fmla="*/ 172 w 355"/>
                <a:gd name="T7" fmla="*/ 272 h 280"/>
                <a:gd name="T8" fmla="*/ 137 w 355"/>
                <a:gd name="T9" fmla="*/ 278 h 280"/>
                <a:gd name="T10" fmla="*/ 98 w 355"/>
                <a:gd name="T11" fmla="*/ 280 h 280"/>
                <a:gd name="T12" fmla="*/ 21 w 355"/>
                <a:gd name="T13" fmla="*/ 261 h 280"/>
                <a:gd name="T14" fmla="*/ 7 w 355"/>
                <a:gd name="T15" fmla="*/ 204 h 280"/>
                <a:gd name="T16" fmla="*/ 10 w 355"/>
                <a:gd name="T17" fmla="*/ 194 h 280"/>
                <a:gd name="T18" fmla="*/ 34 w 355"/>
                <a:gd name="T19" fmla="*/ 152 h 280"/>
                <a:gd name="T20" fmla="*/ 77 w 355"/>
                <a:gd name="T21" fmla="*/ 127 h 280"/>
                <a:gd name="T22" fmla="*/ 137 w 355"/>
                <a:gd name="T23" fmla="*/ 116 h 280"/>
                <a:gd name="T24" fmla="*/ 211 w 355"/>
                <a:gd name="T25" fmla="*/ 114 h 280"/>
                <a:gd name="T26" fmla="*/ 256 w 355"/>
                <a:gd name="T27" fmla="*/ 114 h 280"/>
                <a:gd name="T28" fmla="*/ 260 w 355"/>
                <a:gd name="T29" fmla="*/ 97 h 280"/>
                <a:gd name="T30" fmla="*/ 264 w 355"/>
                <a:gd name="T31" fmla="*/ 74 h 280"/>
                <a:gd name="T32" fmla="*/ 256 w 355"/>
                <a:gd name="T33" fmla="*/ 60 h 280"/>
                <a:gd name="T34" fmla="*/ 234 w 355"/>
                <a:gd name="T35" fmla="*/ 54 h 280"/>
                <a:gd name="T36" fmla="*/ 194 w 355"/>
                <a:gd name="T37" fmla="*/ 52 h 280"/>
                <a:gd name="T38" fmla="*/ 135 w 355"/>
                <a:gd name="T39" fmla="*/ 53 h 280"/>
                <a:gd name="T40" fmla="*/ 73 w 355"/>
                <a:gd name="T41" fmla="*/ 57 h 280"/>
                <a:gd name="T42" fmla="*/ 84 w 355"/>
                <a:gd name="T43" fmla="*/ 15 h 280"/>
                <a:gd name="T44" fmla="*/ 104 w 355"/>
                <a:gd name="T45" fmla="*/ 11 h 280"/>
                <a:gd name="T46" fmla="*/ 137 w 355"/>
                <a:gd name="T47" fmla="*/ 6 h 280"/>
                <a:gd name="T48" fmla="*/ 177 w 355"/>
                <a:gd name="T49" fmla="*/ 2 h 280"/>
                <a:gd name="T50" fmla="*/ 222 w 355"/>
                <a:gd name="T51" fmla="*/ 0 h 280"/>
                <a:gd name="T52" fmla="*/ 296 w 355"/>
                <a:gd name="T53" fmla="*/ 6 h 280"/>
                <a:gd name="T54" fmla="*/ 338 w 355"/>
                <a:gd name="T55" fmla="*/ 23 h 280"/>
                <a:gd name="T56" fmla="*/ 354 w 355"/>
                <a:gd name="T57" fmla="*/ 53 h 280"/>
                <a:gd name="T58" fmla="*/ 349 w 355"/>
                <a:gd name="T59" fmla="*/ 97 h 280"/>
                <a:gd name="T60" fmla="*/ 302 w 355"/>
                <a:gd name="T61" fmla="*/ 273 h 280"/>
                <a:gd name="T62" fmla="*/ 220 w 355"/>
                <a:gd name="T63" fmla="*/ 273 h 280"/>
                <a:gd name="T64" fmla="*/ 248 w 355"/>
                <a:gd name="T65" fmla="*/ 152 h 280"/>
                <a:gd name="T66" fmla="*/ 200 w 355"/>
                <a:gd name="T67" fmla="*/ 152 h 280"/>
                <a:gd name="T68" fmla="*/ 158 w 355"/>
                <a:gd name="T69" fmla="*/ 153 h 280"/>
                <a:gd name="T70" fmla="*/ 127 w 355"/>
                <a:gd name="T71" fmla="*/ 159 h 280"/>
                <a:gd name="T72" fmla="*/ 107 w 355"/>
                <a:gd name="T73" fmla="*/ 171 h 280"/>
                <a:gd name="T74" fmla="*/ 97 w 355"/>
                <a:gd name="T75" fmla="*/ 192 h 280"/>
                <a:gd name="T76" fmla="*/ 94 w 355"/>
                <a:gd name="T77" fmla="*/ 203 h 280"/>
                <a:gd name="T78" fmla="*/ 93 w 355"/>
                <a:gd name="T79" fmla="*/ 219 h 280"/>
                <a:gd name="T80" fmla="*/ 102 w 355"/>
                <a:gd name="T81" fmla="*/ 228 h 280"/>
                <a:gd name="T82" fmla="*/ 117 w 355"/>
                <a:gd name="T83" fmla="*/ 233 h 280"/>
                <a:gd name="T84" fmla="*/ 139 w 355"/>
                <a:gd name="T85" fmla="*/ 235 h 280"/>
                <a:gd name="T86" fmla="*/ 166 w 355"/>
                <a:gd name="T87" fmla="*/ 233 h 280"/>
                <a:gd name="T88" fmla="*/ 192 w 355"/>
                <a:gd name="T89" fmla="*/ 229 h 280"/>
                <a:gd name="T90" fmla="*/ 214 w 355"/>
                <a:gd name="T91" fmla="*/ 223 h 280"/>
                <a:gd name="T92" fmla="*/ 230 w 355"/>
                <a:gd name="T93" fmla="*/ 218 h 280"/>
                <a:gd name="T94" fmla="*/ 248 w 355"/>
                <a:gd name="T95" fmla="*/ 15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280">
                  <a:moveTo>
                    <a:pt x="220" y="273"/>
                  </a:moveTo>
                  <a:cubicBezTo>
                    <a:pt x="225" y="255"/>
                    <a:pt x="225" y="255"/>
                    <a:pt x="225" y="255"/>
                  </a:cubicBezTo>
                  <a:cubicBezTo>
                    <a:pt x="218" y="258"/>
                    <a:pt x="210" y="261"/>
                    <a:pt x="201" y="264"/>
                  </a:cubicBezTo>
                  <a:cubicBezTo>
                    <a:pt x="192" y="267"/>
                    <a:pt x="182" y="269"/>
                    <a:pt x="172" y="272"/>
                  </a:cubicBezTo>
                  <a:cubicBezTo>
                    <a:pt x="161" y="274"/>
                    <a:pt x="149" y="276"/>
                    <a:pt x="137" y="278"/>
                  </a:cubicBezTo>
                  <a:cubicBezTo>
                    <a:pt x="124" y="279"/>
                    <a:pt x="111" y="280"/>
                    <a:pt x="98" y="280"/>
                  </a:cubicBezTo>
                  <a:cubicBezTo>
                    <a:pt x="63" y="280"/>
                    <a:pt x="37" y="274"/>
                    <a:pt x="21" y="261"/>
                  </a:cubicBezTo>
                  <a:cubicBezTo>
                    <a:pt x="5" y="249"/>
                    <a:pt x="0" y="230"/>
                    <a:pt x="7" y="20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5" y="176"/>
                    <a:pt x="23" y="162"/>
                    <a:pt x="34" y="152"/>
                  </a:cubicBezTo>
                  <a:cubicBezTo>
                    <a:pt x="46" y="141"/>
                    <a:pt x="60" y="133"/>
                    <a:pt x="77" y="127"/>
                  </a:cubicBezTo>
                  <a:cubicBezTo>
                    <a:pt x="95" y="122"/>
                    <a:pt x="115" y="118"/>
                    <a:pt x="137" y="116"/>
                  </a:cubicBezTo>
                  <a:cubicBezTo>
                    <a:pt x="159" y="115"/>
                    <a:pt x="184" y="114"/>
                    <a:pt x="211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3" y="88"/>
                    <a:pt x="264" y="80"/>
                    <a:pt x="264" y="74"/>
                  </a:cubicBezTo>
                  <a:cubicBezTo>
                    <a:pt x="263" y="68"/>
                    <a:pt x="261" y="64"/>
                    <a:pt x="256" y="60"/>
                  </a:cubicBezTo>
                  <a:cubicBezTo>
                    <a:pt x="251" y="57"/>
                    <a:pt x="244" y="55"/>
                    <a:pt x="234" y="54"/>
                  </a:cubicBezTo>
                  <a:cubicBezTo>
                    <a:pt x="224" y="53"/>
                    <a:pt x="210" y="52"/>
                    <a:pt x="194" y="52"/>
                  </a:cubicBezTo>
                  <a:cubicBezTo>
                    <a:pt x="175" y="52"/>
                    <a:pt x="155" y="53"/>
                    <a:pt x="135" y="53"/>
                  </a:cubicBezTo>
                  <a:cubicBezTo>
                    <a:pt x="115" y="54"/>
                    <a:pt x="94" y="55"/>
                    <a:pt x="73" y="5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8" y="14"/>
                    <a:pt x="95" y="13"/>
                    <a:pt x="104" y="11"/>
                  </a:cubicBezTo>
                  <a:cubicBezTo>
                    <a:pt x="114" y="9"/>
                    <a:pt x="124" y="8"/>
                    <a:pt x="137" y="6"/>
                  </a:cubicBezTo>
                  <a:cubicBezTo>
                    <a:pt x="149" y="4"/>
                    <a:pt x="163" y="3"/>
                    <a:pt x="177" y="2"/>
                  </a:cubicBezTo>
                  <a:cubicBezTo>
                    <a:pt x="192" y="1"/>
                    <a:pt x="207" y="0"/>
                    <a:pt x="222" y="0"/>
                  </a:cubicBezTo>
                  <a:cubicBezTo>
                    <a:pt x="253" y="0"/>
                    <a:pt x="277" y="2"/>
                    <a:pt x="296" y="6"/>
                  </a:cubicBezTo>
                  <a:cubicBezTo>
                    <a:pt x="315" y="10"/>
                    <a:pt x="329" y="15"/>
                    <a:pt x="338" y="23"/>
                  </a:cubicBezTo>
                  <a:cubicBezTo>
                    <a:pt x="347" y="31"/>
                    <a:pt x="353" y="41"/>
                    <a:pt x="354" y="53"/>
                  </a:cubicBezTo>
                  <a:cubicBezTo>
                    <a:pt x="355" y="66"/>
                    <a:pt x="354" y="80"/>
                    <a:pt x="349" y="97"/>
                  </a:cubicBezTo>
                  <a:cubicBezTo>
                    <a:pt x="302" y="273"/>
                    <a:pt x="302" y="273"/>
                    <a:pt x="302" y="273"/>
                  </a:cubicBezTo>
                  <a:lnTo>
                    <a:pt x="220" y="273"/>
                  </a:lnTo>
                  <a:close/>
                  <a:moveTo>
                    <a:pt x="248" y="152"/>
                  </a:moveTo>
                  <a:cubicBezTo>
                    <a:pt x="200" y="152"/>
                    <a:pt x="200" y="152"/>
                    <a:pt x="200" y="152"/>
                  </a:cubicBezTo>
                  <a:cubicBezTo>
                    <a:pt x="184" y="152"/>
                    <a:pt x="170" y="153"/>
                    <a:pt x="158" y="153"/>
                  </a:cubicBezTo>
                  <a:cubicBezTo>
                    <a:pt x="146" y="154"/>
                    <a:pt x="136" y="156"/>
                    <a:pt x="127" y="159"/>
                  </a:cubicBezTo>
                  <a:cubicBezTo>
                    <a:pt x="119" y="162"/>
                    <a:pt x="112" y="166"/>
                    <a:pt x="107" y="171"/>
                  </a:cubicBezTo>
                  <a:cubicBezTo>
                    <a:pt x="103" y="176"/>
                    <a:pt x="99" y="183"/>
                    <a:pt x="97" y="192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92" y="210"/>
                    <a:pt x="92" y="215"/>
                    <a:pt x="93" y="219"/>
                  </a:cubicBezTo>
                  <a:cubicBezTo>
                    <a:pt x="95" y="223"/>
                    <a:pt x="98" y="226"/>
                    <a:pt x="102" y="228"/>
                  </a:cubicBezTo>
                  <a:cubicBezTo>
                    <a:pt x="106" y="231"/>
                    <a:pt x="111" y="232"/>
                    <a:pt x="117" y="233"/>
                  </a:cubicBezTo>
                  <a:cubicBezTo>
                    <a:pt x="124" y="234"/>
                    <a:pt x="131" y="235"/>
                    <a:pt x="139" y="235"/>
                  </a:cubicBezTo>
                  <a:cubicBezTo>
                    <a:pt x="148" y="235"/>
                    <a:pt x="157" y="234"/>
                    <a:pt x="166" y="233"/>
                  </a:cubicBezTo>
                  <a:cubicBezTo>
                    <a:pt x="175" y="232"/>
                    <a:pt x="184" y="230"/>
                    <a:pt x="192" y="229"/>
                  </a:cubicBezTo>
                  <a:cubicBezTo>
                    <a:pt x="200" y="227"/>
                    <a:pt x="208" y="225"/>
                    <a:pt x="214" y="223"/>
                  </a:cubicBezTo>
                  <a:cubicBezTo>
                    <a:pt x="221" y="221"/>
                    <a:pt x="226" y="220"/>
                    <a:pt x="230" y="218"/>
                  </a:cubicBezTo>
                  <a:lnTo>
                    <a:pt x="248" y="15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42E88A31-B462-446C-B671-31887015D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118" y="644531"/>
              <a:ext cx="545498" cy="521780"/>
            </a:xfrm>
            <a:custGeom>
              <a:avLst/>
              <a:gdLst>
                <a:gd name="T0" fmla="*/ 0 w 286"/>
                <a:gd name="T1" fmla="*/ 273 h 273"/>
                <a:gd name="T2" fmla="*/ 71 w 286"/>
                <a:gd name="T3" fmla="*/ 7 h 273"/>
                <a:gd name="T4" fmla="*/ 155 w 286"/>
                <a:gd name="T5" fmla="*/ 7 h 273"/>
                <a:gd name="T6" fmla="*/ 149 w 286"/>
                <a:gd name="T7" fmla="*/ 29 h 273"/>
                <a:gd name="T8" fmla="*/ 182 w 286"/>
                <a:gd name="T9" fmla="*/ 15 h 273"/>
                <a:gd name="T10" fmla="*/ 216 w 286"/>
                <a:gd name="T11" fmla="*/ 6 h 273"/>
                <a:gd name="T12" fmla="*/ 251 w 286"/>
                <a:gd name="T13" fmla="*/ 2 h 273"/>
                <a:gd name="T14" fmla="*/ 286 w 286"/>
                <a:gd name="T15" fmla="*/ 0 h 273"/>
                <a:gd name="T16" fmla="*/ 271 w 286"/>
                <a:gd name="T17" fmla="*/ 58 h 273"/>
                <a:gd name="T18" fmla="*/ 236 w 286"/>
                <a:gd name="T19" fmla="*/ 59 h 273"/>
                <a:gd name="T20" fmla="*/ 201 w 286"/>
                <a:gd name="T21" fmla="*/ 62 h 273"/>
                <a:gd name="T22" fmla="*/ 168 w 286"/>
                <a:gd name="T23" fmla="*/ 67 h 273"/>
                <a:gd name="T24" fmla="*/ 141 w 286"/>
                <a:gd name="T25" fmla="*/ 74 h 273"/>
                <a:gd name="T26" fmla="*/ 88 w 286"/>
                <a:gd name="T27" fmla="*/ 273 h 273"/>
                <a:gd name="T28" fmla="*/ 0 w 286"/>
                <a:gd name="T2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73">
                  <a:moveTo>
                    <a:pt x="0" y="273"/>
                  </a:moveTo>
                  <a:cubicBezTo>
                    <a:pt x="71" y="7"/>
                    <a:pt x="71" y="7"/>
                    <a:pt x="71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60" y="23"/>
                    <a:pt x="170" y="19"/>
                    <a:pt x="182" y="15"/>
                  </a:cubicBezTo>
                  <a:cubicBezTo>
                    <a:pt x="193" y="11"/>
                    <a:pt x="204" y="9"/>
                    <a:pt x="216" y="6"/>
                  </a:cubicBezTo>
                  <a:cubicBezTo>
                    <a:pt x="227" y="4"/>
                    <a:pt x="239" y="3"/>
                    <a:pt x="251" y="2"/>
                  </a:cubicBezTo>
                  <a:cubicBezTo>
                    <a:pt x="263" y="1"/>
                    <a:pt x="275" y="0"/>
                    <a:pt x="286" y="0"/>
                  </a:cubicBezTo>
                  <a:cubicBezTo>
                    <a:pt x="271" y="58"/>
                    <a:pt x="271" y="58"/>
                    <a:pt x="271" y="58"/>
                  </a:cubicBezTo>
                  <a:cubicBezTo>
                    <a:pt x="259" y="58"/>
                    <a:pt x="248" y="58"/>
                    <a:pt x="236" y="59"/>
                  </a:cubicBezTo>
                  <a:cubicBezTo>
                    <a:pt x="224" y="60"/>
                    <a:pt x="212" y="61"/>
                    <a:pt x="201" y="62"/>
                  </a:cubicBezTo>
                  <a:cubicBezTo>
                    <a:pt x="189" y="64"/>
                    <a:pt x="179" y="65"/>
                    <a:pt x="168" y="67"/>
                  </a:cubicBezTo>
                  <a:cubicBezTo>
                    <a:pt x="158" y="69"/>
                    <a:pt x="149" y="71"/>
                    <a:pt x="141" y="74"/>
                  </a:cubicBezTo>
                  <a:cubicBezTo>
                    <a:pt x="88" y="273"/>
                    <a:pt x="88" y="273"/>
                    <a:pt x="88" y="273"/>
                  </a:cubicBezTo>
                  <a:lnTo>
                    <a:pt x="0" y="27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C66FC68E-F277-4641-B0A9-17A82E8D3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425" y="531214"/>
              <a:ext cx="505968" cy="648272"/>
            </a:xfrm>
            <a:custGeom>
              <a:avLst/>
              <a:gdLst>
                <a:gd name="T0" fmla="*/ 193 w 264"/>
                <a:gd name="T1" fmla="*/ 332 h 340"/>
                <a:gd name="T2" fmla="*/ 181 w 264"/>
                <a:gd name="T3" fmla="*/ 334 h 340"/>
                <a:gd name="T4" fmla="*/ 162 w 264"/>
                <a:gd name="T5" fmla="*/ 337 h 340"/>
                <a:gd name="T6" fmla="*/ 139 w 264"/>
                <a:gd name="T7" fmla="*/ 339 h 340"/>
                <a:gd name="T8" fmla="*/ 114 w 264"/>
                <a:gd name="T9" fmla="*/ 340 h 340"/>
                <a:gd name="T10" fmla="*/ 67 w 264"/>
                <a:gd name="T11" fmla="*/ 336 h 340"/>
                <a:gd name="T12" fmla="*/ 38 w 264"/>
                <a:gd name="T13" fmla="*/ 323 h 340"/>
                <a:gd name="T14" fmla="*/ 26 w 264"/>
                <a:gd name="T15" fmla="*/ 299 h 340"/>
                <a:gd name="T16" fmla="*/ 30 w 264"/>
                <a:gd name="T17" fmla="*/ 263 h 340"/>
                <a:gd name="T18" fmla="*/ 69 w 264"/>
                <a:gd name="T19" fmla="*/ 117 h 340"/>
                <a:gd name="T20" fmla="*/ 0 w 264"/>
                <a:gd name="T21" fmla="*/ 113 h 340"/>
                <a:gd name="T22" fmla="*/ 12 w 264"/>
                <a:gd name="T23" fmla="*/ 67 h 340"/>
                <a:gd name="T24" fmla="*/ 83 w 264"/>
                <a:gd name="T25" fmla="*/ 67 h 340"/>
                <a:gd name="T26" fmla="*/ 101 w 264"/>
                <a:gd name="T27" fmla="*/ 0 h 340"/>
                <a:gd name="T28" fmla="*/ 190 w 264"/>
                <a:gd name="T29" fmla="*/ 0 h 340"/>
                <a:gd name="T30" fmla="*/ 171 w 264"/>
                <a:gd name="T31" fmla="*/ 67 h 340"/>
                <a:gd name="T32" fmla="*/ 264 w 264"/>
                <a:gd name="T33" fmla="*/ 67 h 340"/>
                <a:gd name="T34" fmla="*/ 251 w 264"/>
                <a:gd name="T35" fmla="*/ 117 h 340"/>
                <a:gd name="T36" fmla="*/ 158 w 264"/>
                <a:gd name="T37" fmla="*/ 117 h 340"/>
                <a:gd name="T38" fmla="*/ 119 w 264"/>
                <a:gd name="T39" fmla="*/ 263 h 340"/>
                <a:gd name="T40" fmla="*/ 116 w 264"/>
                <a:gd name="T41" fmla="*/ 277 h 340"/>
                <a:gd name="T42" fmla="*/ 118 w 264"/>
                <a:gd name="T43" fmla="*/ 286 h 340"/>
                <a:gd name="T44" fmla="*/ 128 w 264"/>
                <a:gd name="T45" fmla="*/ 291 h 340"/>
                <a:gd name="T46" fmla="*/ 147 w 264"/>
                <a:gd name="T47" fmla="*/ 292 h 340"/>
                <a:gd name="T48" fmla="*/ 162 w 264"/>
                <a:gd name="T49" fmla="*/ 292 h 340"/>
                <a:gd name="T50" fmla="*/ 179 w 264"/>
                <a:gd name="T51" fmla="*/ 291 h 340"/>
                <a:gd name="T52" fmla="*/ 193 w 264"/>
                <a:gd name="T53" fmla="*/ 291 h 340"/>
                <a:gd name="T54" fmla="*/ 204 w 264"/>
                <a:gd name="T55" fmla="*/ 290 h 340"/>
                <a:gd name="T56" fmla="*/ 193 w 264"/>
                <a:gd name="T57" fmla="*/ 33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340">
                  <a:moveTo>
                    <a:pt x="193" y="332"/>
                  </a:moveTo>
                  <a:cubicBezTo>
                    <a:pt x="190" y="333"/>
                    <a:pt x="186" y="333"/>
                    <a:pt x="181" y="334"/>
                  </a:cubicBezTo>
                  <a:cubicBezTo>
                    <a:pt x="175" y="335"/>
                    <a:pt x="169" y="336"/>
                    <a:pt x="162" y="337"/>
                  </a:cubicBezTo>
                  <a:cubicBezTo>
                    <a:pt x="155" y="338"/>
                    <a:pt x="147" y="338"/>
                    <a:pt x="139" y="339"/>
                  </a:cubicBezTo>
                  <a:cubicBezTo>
                    <a:pt x="131" y="340"/>
                    <a:pt x="123" y="340"/>
                    <a:pt x="114" y="340"/>
                  </a:cubicBezTo>
                  <a:cubicBezTo>
                    <a:pt x="95" y="340"/>
                    <a:pt x="80" y="339"/>
                    <a:pt x="67" y="336"/>
                  </a:cubicBezTo>
                  <a:cubicBezTo>
                    <a:pt x="55" y="333"/>
                    <a:pt x="45" y="329"/>
                    <a:pt x="38" y="323"/>
                  </a:cubicBezTo>
                  <a:cubicBezTo>
                    <a:pt x="32" y="317"/>
                    <a:pt x="27" y="309"/>
                    <a:pt x="26" y="299"/>
                  </a:cubicBezTo>
                  <a:cubicBezTo>
                    <a:pt x="25" y="289"/>
                    <a:pt x="26" y="277"/>
                    <a:pt x="30" y="263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1" y="117"/>
                    <a:pt x="251" y="117"/>
                    <a:pt x="251" y="117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19" y="263"/>
                    <a:pt x="119" y="263"/>
                    <a:pt x="119" y="263"/>
                  </a:cubicBezTo>
                  <a:cubicBezTo>
                    <a:pt x="117" y="269"/>
                    <a:pt x="116" y="274"/>
                    <a:pt x="116" y="277"/>
                  </a:cubicBezTo>
                  <a:cubicBezTo>
                    <a:pt x="116" y="281"/>
                    <a:pt x="117" y="284"/>
                    <a:pt x="118" y="286"/>
                  </a:cubicBezTo>
                  <a:cubicBezTo>
                    <a:pt x="120" y="288"/>
                    <a:pt x="123" y="290"/>
                    <a:pt x="128" y="291"/>
                  </a:cubicBezTo>
                  <a:cubicBezTo>
                    <a:pt x="132" y="291"/>
                    <a:pt x="138" y="292"/>
                    <a:pt x="147" y="292"/>
                  </a:cubicBezTo>
                  <a:cubicBezTo>
                    <a:pt x="151" y="292"/>
                    <a:pt x="157" y="292"/>
                    <a:pt x="162" y="292"/>
                  </a:cubicBezTo>
                  <a:cubicBezTo>
                    <a:pt x="168" y="292"/>
                    <a:pt x="173" y="291"/>
                    <a:pt x="179" y="291"/>
                  </a:cubicBezTo>
                  <a:cubicBezTo>
                    <a:pt x="184" y="291"/>
                    <a:pt x="189" y="291"/>
                    <a:pt x="193" y="291"/>
                  </a:cubicBezTo>
                  <a:cubicBezTo>
                    <a:pt x="198" y="291"/>
                    <a:pt x="202" y="290"/>
                    <a:pt x="204" y="290"/>
                  </a:cubicBezTo>
                  <a:lnTo>
                    <a:pt x="193" y="33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D36BFDD-E04E-4333-B3C6-A2AFECA1F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8512" y="644531"/>
              <a:ext cx="690435" cy="534957"/>
            </a:xfrm>
            <a:custGeom>
              <a:avLst/>
              <a:gdLst>
                <a:gd name="T0" fmla="*/ 303 w 361"/>
                <a:gd name="T1" fmla="*/ 269 h 280"/>
                <a:gd name="T2" fmla="*/ 244 w 361"/>
                <a:gd name="T3" fmla="*/ 276 h 280"/>
                <a:gd name="T4" fmla="*/ 159 w 361"/>
                <a:gd name="T5" fmla="*/ 280 h 280"/>
                <a:gd name="T6" fmla="*/ 74 w 361"/>
                <a:gd name="T7" fmla="*/ 273 h 280"/>
                <a:gd name="T8" fmla="*/ 23 w 361"/>
                <a:gd name="T9" fmla="*/ 250 h 280"/>
                <a:gd name="T10" fmla="*/ 2 w 361"/>
                <a:gd name="T11" fmla="*/ 209 h 280"/>
                <a:gd name="T12" fmla="*/ 8 w 361"/>
                <a:gd name="T13" fmla="*/ 150 h 280"/>
                <a:gd name="T14" fmla="*/ 12 w 361"/>
                <a:gd name="T15" fmla="*/ 133 h 280"/>
                <a:gd name="T16" fmla="*/ 82 w 361"/>
                <a:gd name="T17" fmla="*/ 33 h 280"/>
                <a:gd name="T18" fmla="*/ 219 w 361"/>
                <a:gd name="T19" fmla="*/ 0 h 280"/>
                <a:gd name="T20" fmla="*/ 297 w 361"/>
                <a:gd name="T21" fmla="*/ 11 h 280"/>
                <a:gd name="T22" fmla="*/ 342 w 361"/>
                <a:gd name="T23" fmla="*/ 39 h 280"/>
                <a:gd name="T24" fmla="*/ 359 w 361"/>
                <a:gd name="T25" fmla="*/ 83 h 280"/>
                <a:gd name="T26" fmla="*/ 353 w 361"/>
                <a:gd name="T27" fmla="*/ 139 h 280"/>
                <a:gd name="T28" fmla="*/ 348 w 361"/>
                <a:gd name="T29" fmla="*/ 159 h 280"/>
                <a:gd name="T30" fmla="*/ 94 w 361"/>
                <a:gd name="T31" fmla="*/ 159 h 280"/>
                <a:gd name="T32" fmla="*/ 93 w 361"/>
                <a:gd name="T33" fmla="*/ 164 h 280"/>
                <a:gd name="T34" fmla="*/ 88 w 361"/>
                <a:gd name="T35" fmla="*/ 191 h 280"/>
                <a:gd name="T36" fmla="*/ 96 w 361"/>
                <a:gd name="T37" fmla="*/ 211 h 280"/>
                <a:gd name="T38" fmla="*/ 123 w 361"/>
                <a:gd name="T39" fmla="*/ 223 h 280"/>
                <a:gd name="T40" fmla="*/ 177 w 361"/>
                <a:gd name="T41" fmla="*/ 228 h 280"/>
                <a:gd name="T42" fmla="*/ 242 w 361"/>
                <a:gd name="T43" fmla="*/ 226 h 280"/>
                <a:gd name="T44" fmla="*/ 315 w 361"/>
                <a:gd name="T45" fmla="*/ 222 h 280"/>
                <a:gd name="T46" fmla="*/ 303 w 361"/>
                <a:gd name="T47" fmla="*/ 269 h 280"/>
                <a:gd name="T48" fmla="*/ 271 w 361"/>
                <a:gd name="T49" fmla="*/ 115 h 280"/>
                <a:gd name="T50" fmla="*/ 274 w 361"/>
                <a:gd name="T51" fmla="*/ 92 h 280"/>
                <a:gd name="T52" fmla="*/ 269 w 361"/>
                <a:gd name="T53" fmla="*/ 71 h 280"/>
                <a:gd name="T54" fmla="*/ 248 w 361"/>
                <a:gd name="T55" fmla="*/ 56 h 280"/>
                <a:gd name="T56" fmla="*/ 206 w 361"/>
                <a:gd name="T57" fmla="*/ 50 h 280"/>
                <a:gd name="T58" fmla="*/ 162 w 361"/>
                <a:gd name="T59" fmla="*/ 56 h 280"/>
                <a:gd name="T60" fmla="*/ 133 w 361"/>
                <a:gd name="T61" fmla="*/ 71 h 280"/>
                <a:gd name="T62" fmla="*/ 116 w 361"/>
                <a:gd name="T63" fmla="*/ 92 h 280"/>
                <a:gd name="T64" fmla="*/ 107 w 361"/>
                <a:gd name="T65" fmla="*/ 115 h 280"/>
                <a:gd name="T66" fmla="*/ 106 w 361"/>
                <a:gd name="T67" fmla="*/ 119 h 280"/>
                <a:gd name="T68" fmla="*/ 270 w 361"/>
                <a:gd name="T69" fmla="*/ 119 h 280"/>
                <a:gd name="T70" fmla="*/ 271 w 361"/>
                <a:gd name="T71" fmla="*/ 11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280">
                  <a:moveTo>
                    <a:pt x="303" y="269"/>
                  </a:moveTo>
                  <a:cubicBezTo>
                    <a:pt x="288" y="271"/>
                    <a:pt x="268" y="273"/>
                    <a:pt x="244" y="276"/>
                  </a:cubicBezTo>
                  <a:cubicBezTo>
                    <a:pt x="219" y="279"/>
                    <a:pt x="191" y="280"/>
                    <a:pt x="159" y="280"/>
                  </a:cubicBezTo>
                  <a:cubicBezTo>
                    <a:pt x="125" y="280"/>
                    <a:pt x="96" y="278"/>
                    <a:pt x="74" y="273"/>
                  </a:cubicBezTo>
                  <a:cubicBezTo>
                    <a:pt x="52" y="268"/>
                    <a:pt x="35" y="260"/>
                    <a:pt x="23" y="250"/>
                  </a:cubicBezTo>
                  <a:cubicBezTo>
                    <a:pt x="11" y="239"/>
                    <a:pt x="4" y="226"/>
                    <a:pt x="2" y="209"/>
                  </a:cubicBezTo>
                  <a:cubicBezTo>
                    <a:pt x="0" y="193"/>
                    <a:pt x="2" y="173"/>
                    <a:pt x="8" y="150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24" y="89"/>
                    <a:pt x="48" y="55"/>
                    <a:pt x="82" y="33"/>
                  </a:cubicBezTo>
                  <a:cubicBezTo>
                    <a:pt x="117" y="11"/>
                    <a:pt x="163" y="0"/>
                    <a:pt x="219" y="0"/>
                  </a:cubicBezTo>
                  <a:cubicBezTo>
                    <a:pt x="251" y="0"/>
                    <a:pt x="277" y="4"/>
                    <a:pt x="297" y="11"/>
                  </a:cubicBezTo>
                  <a:cubicBezTo>
                    <a:pt x="317" y="18"/>
                    <a:pt x="332" y="27"/>
                    <a:pt x="342" y="39"/>
                  </a:cubicBezTo>
                  <a:cubicBezTo>
                    <a:pt x="352" y="52"/>
                    <a:pt x="358" y="66"/>
                    <a:pt x="359" y="83"/>
                  </a:cubicBezTo>
                  <a:cubicBezTo>
                    <a:pt x="361" y="100"/>
                    <a:pt x="359" y="119"/>
                    <a:pt x="353" y="139"/>
                  </a:cubicBezTo>
                  <a:cubicBezTo>
                    <a:pt x="348" y="159"/>
                    <a:pt x="348" y="159"/>
                    <a:pt x="348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3" y="164"/>
                    <a:pt x="93" y="164"/>
                    <a:pt x="93" y="164"/>
                  </a:cubicBezTo>
                  <a:cubicBezTo>
                    <a:pt x="90" y="174"/>
                    <a:pt x="89" y="183"/>
                    <a:pt x="88" y="191"/>
                  </a:cubicBezTo>
                  <a:cubicBezTo>
                    <a:pt x="88" y="198"/>
                    <a:pt x="91" y="205"/>
                    <a:pt x="96" y="211"/>
                  </a:cubicBezTo>
                  <a:cubicBezTo>
                    <a:pt x="101" y="216"/>
                    <a:pt x="110" y="220"/>
                    <a:pt x="123" y="223"/>
                  </a:cubicBezTo>
                  <a:cubicBezTo>
                    <a:pt x="136" y="226"/>
                    <a:pt x="154" y="228"/>
                    <a:pt x="177" y="228"/>
                  </a:cubicBezTo>
                  <a:cubicBezTo>
                    <a:pt x="197" y="228"/>
                    <a:pt x="219" y="227"/>
                    <a:pt x="242" y="226"/>
                  </a:cubicBezTo>
                  <a:cubicBezTo>
                    <a:pt x="265" y="225"/>
                    <a:pt x="290" y="224"/>
                    <a:pt x="315" y="222"/>
                  </a:cubicBezTo>
                  <a:lnTo>
                    <a:pt x="303" y="269"/>
                  </a:lnTo>
                  <a:close/>
                  <a:moveTo>
                    <a:pt x="271" y="115"/>
                  </a:moveTo>
                  <a:cubicBezTo>
                    <a:pt x="273" y="107"/>
                    <a:pt x="274" y="99"/>
                    <a:pt x="274" y="92"/>
                  </a:cubicBezTo>
                  <a:cubicBezTo>
                    <a:pt x="275" y="84"/>
                    <a:pt x="273" y="77"/>
                    <a:pt x="269" y="71"/>
                  </a:cubicBezTo>
                  <a:cubicBezTo>
                    <a:pt x="265" y="65"/>
                    <a:pt x="258" y="60"/>
                    <a:pt x="248" y="56"/>
                  </a:cubicBezTo>
                  <a:cubicBezTo>
                    <a:pt x="239" y="52"/>
                    <a:pt x="225" y="50"/>
                    <a:pt x="206" y="50"/>
                  </a:cubicBezTo>
                  <a:cubicBezTo>
                    <a:pt x="188" y="50"/>
                    <a:pt x="174" y="52"/>
                    <a:pt x="162" y="56"/>
                  </a:cubicBezTo>
                  <a:cubicBezTo>
                    <a:pt x="150" y="60"/>
                    <a:pt x="140" y="65"/>
                    <a:pt x="133" y="71"/>
                  </a:cubicBezTo>
                  <a:cubicBezTo>
                    <a:pt x="125" y="77"/>
                    <a:pt x="120" y="84"/>
                    <a:pt x="116" y="92"/>
                  </a:cubicBezTo>
                  <a:cubicBezTo>
                    <a:pt x="112" y="100"/>
                    <a:pt x="109" y="107"/>
                    <a:pt x="107" y="115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270" y="119"/>
                    <a:pt x="270" y="119"/>
                    <a:pt x="270" y="119"/>
                  </a:cubicBezTo>
                  <a:lnTo>
                    <a:pt x="271" y="115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DBE4429-9F65-4498-BFC3-A63CEBD8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59" y="644531"/>
              <a:ext cx="640367" cy="534957"/>
            </a:xfrm>
            <a:custGeom>
              <a:avLst/>
              <a:gdLst>
                <a:gd name="T0" fmla="*/ 12 w 334"/>
                <a:gd name="T1" fmla="*/ 225 h 280"/>
                <a:gd name="T2" fmla="*/ 32 w 334"/>
                <a:gd name="T3" fmla="*/ 226 h 280"/>
                <a:gd name="T4" fmla="*/ 62 w 334"/>
                <a:gd name="T5" fmla="*/ 228 h 280"/>
                <a:gd name="T6" fmla="*/ 98 w 334"/>
                <a:gd name="T7" fmla="*/ 230 h 280"/>
                <a:gd name="T8" fmla="*/ 135 w 334"/>
                <a:gd name="T9" fmla="*/ 231 h 280"/>
                <a:gd name="T10" fmla="*/ 170 w 334"/>
                <a:gd name="T11" fmla="*/ 229 h 280"/>
                <a:gd name="T12" fmla="*/ 193 w 334"/>
                <a:gd name="T13" fmla="*/ 224 h 280"/>
                <a:gd name="T14" fmla="*/ 206 w 334"/>
                <a:gd name="T15" fmla="*/ 215 h 280"/>
                <a:gd name="T16" fmla="*/ 213 w 334"/>
                <a:gd name="T17" fmla="*/ 203 h 280"/>
                <a:gd name="T18" fmla="*/ 214 w 334"/>
                <a:gd name="T19" fmla="*/ 191 h 280"/>
                <a:gd name="T20" fmla="*/ 206 w 334"/>
                <a:gd name="T21" fmla="*/ 183 h 280"/>
                <a:gd name="T22" fmla="*/ 187 w 334"/>
                <a:gd name="T23" fmla="*/ 174 h 280"/>
                <a:gd name="T24" fmla="*/ 156 w 334"/>
                <a:gd name="T25" fmla="*/ 164 h 280"/>
                <a:gd name="T26" fmla="*/ 129 w 334"/>
                <a:gd name="T27" fmla="*/ 156 h 280"/>
                <a:gd name="T28" fmla="*/ 87 w 334"/>
                <a:gd name="T29" fmla="*/ 141 h 280"/>
                <a:gd name="T30" fmla="*/ 59 w 334"/>
                <a:gd name="T31" fmla="*/ 122 h 280"/>
                <a:gd name="T32" fmla="*/ 46 w 334"/>
                <a:gd name="T33" fmla="*/ 100 h 280"/>
                <a:gd name="T34" fmla="*/ 47 w 334"/>
                <a:gd name="T35" fmla="*/ 73 h 280"/>
                <a:gd name="T36" fmla="*/ 65 w 334"/>
                <a:gd name="T37" fmla="*/ 39 h 280"/>
                <a:gd name="T38" fmla="*/ 100 w 334"/>
                <a:gd name="T39" fmla="*/ 17 h 280"/>
                <a:gd name="T40" fmla="*/ 151 w 334"/>
                <a:gd name="T41" fmla="*/ 4 h 280"/>
                <a:gd name="T42" fmla="*/ 218 w 334"/>
                <a:gd name="T43" fmla="*/ 0 h 280"/>
                <a:gd name="T44" fmla="*/ 252 w 334"/>
                <a:gd name="T45" fmla="*/ 1 h 280"/>
                <a:gd name="T46" fmla="*/ 285 w 334"/>
                <a:gd name="T47" fmla="*/ 4 h 280"/>
                <a:gd name="T48" fmla="*/ 314 w 334"/>
                <a:gd name="T49" fmla="*/ 7 h 280"/>
                <a:gd name="T50" fmla="*/ 334 w 334"/>
                <a:gd name="T51" fmla="*/ 11 h 280"/>
                <a:gd name="T52" fmla="*/ 322 w 334"/>
                <a:gd name="T53" fmla="*/ 54 h 280"/>
                <a:gd name="T54" fmla="*/ 261 w 334"/>
                <a:gd name="T55" fmla="*/ 51 h 280"/>
                <a:gd name="T56" fmla="*/ 206 w 334"/>
                <a:gd name="T57" fmla="*/ 50 h 280"/>
                <a:gd name="T58" fmla="*/ 176 w 334"/>
                <a:gd name="T59" fmla="*/ 50 h 280"/>
                <a:gd name="T60" fmla="*/ 155 w 334"/>
                <a:gd name="T61" fmla="*/ 53 h 280"/>
                <a:gd name="T62" fmla="*/ 142 w 334"/>
                <a:gd name="T63" fmla="*/ 60 h 280"/>
                <a:gd name="T64" fmla="*/ 135 w 334"/>
                <a:gd name="T65" fmla="*/ 71 h 280"/>
                <a:gd name="T66" fmla="*/ 135 w 334"/>
                <a:gd name="T67" fmla="*/ 82 h 280"/>
                <a:gd name="T68" fmla="*/ 142 w 334"/>
                <a:gd name="T69" fmla="*/ 90 h 280"/>
                <a:gd name="T70" fmla="*/ 159 w 334"/>
                <a:gd name="T71" fmla="*/ 97 h 280"/>
                <a:gd name="T72" fmla="*/ 186 w 334"/>
                <a:gd name="T73" fmla="*/ 106 h 280"/>
                <a:gd name="T74" fmla="*/ 214 w 334"/>
                <a:gd name="T75" fmla="*/ 114 h 280"/>
                <a:gd name="T76" fmla="*/ 261 w 334"/>
                <a:gd name="T77" fmla="*/ 131 h 280"/>
                <a:gd name="T78" fmla="*/ 290 w 334"/>
                <a:gd name="T79" fmla="*/ 149 h 280"/>
                <a:gd name="T80" fmla="*/ 303 w 334"/>
                <a:gd name="T81" fmla="*/ 171 h 280"/>
                <a:gd name="T82" fmla="*/ 302 w 334"/>
                <a:gd name="T83" fmla="*/ 199 h 280"/>
                <a:gd name="T84" fmla="*/ 283 w 334"/>
                <a:gd name="T85" fmla="*/ 233 h 280"/>
                <a:gd name="T86" fmla="*/ 248 w 334"/>
                <a:gd name="T87" fmla="*/ 258 h 280"/>
                <a:gd name="T88" fmla="*/ 196 w 334"/>
                <a:gd name="T89" fmla="*/ 274 h 280"/>
                <a:gd name="T90" fmla="*/ 126 w 334"/>
                <a:gd name="T91" fmla="*/ 280 h 280"/>
                <a:gd name="T92" fmla="*/ 87 w 334"/>
                <a:gd name="T93" fmla="*/ 278 h 280"/>
                <a:gd name="T94" fmla="*/ 49 w 334"/>
                <a:gd name="T95" fmla="*/ 276 h 280"/>
                <a:gd name="T96" fmla="*/ 19 w 334"/>
                <a:gd name="T97" fmla="*/ 272 h 280"/>
                <a:gd name="T98" fmla="*/ 0 w 334"/>
                <a:gd name="T99" fmla="*/ 269 h 280"/>
                <a:gd name="T100" fmla="*/ 12 w 334"/>
                <a:gd name="T101" fmla="*/ 22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4" h="280">
                  <a:moveTo>
                    <a:pt x="12" y="225"/>
                  </a:moveTo>
                  <a:cubicBezTo>
                    <a:pt x="16" y="225"/>
                    <a:pt x="23" y="225"/>
                    <a:pt x="32" y="226"/>
                  </a:cubicBezTo>
                  <a:cubicBezTo>
                    <a:pt x="41" y="227"/>
                    <a:pt x="51" y="227"/>
                    <a:pt x="62" y="228"/>
                  </a:cubicBezTo>
                  <a:cubicBezTo>
                    <a:pt x="74" y="229"/>
                    <a:pt x="86" y="230"/>
                    <a:pt x="98" y="230"/>
                  </a:cubicBezTo>
                  <a:cubicBezTo>
                    <a:pt x="111" y="231"/>
                    <a:pt x="123" y="231"/>
                    <a:pt x="135" y="231"/>
                  </a:cubicBezTo>
                  <a:cubicBezTo>
                    <a:pt x="149" y="231"/>
                    <a:pt x="161" y="230"/>
                    <a:pt x="170" y="229"/>
                  </a:cubicBezTo>
                  <a:cubicBezTo>
                    <a:pt x="179" y="228"/>
                    <a:pt x="187" y="226"/>
                    <a:pt x="193" y="224"/>
                  </a:cubicBezTo>
                  <a:cubicBezTo>
                    <a:pt x="199" y="222"/>
                    <a:pt x="203" y="219"/>
                    <a:pt x="206" y="215"/>
                  </a:cubicBezTo>
                  <a:cubicBezTo>
                    <a:pt x="210" y="212"/>
                    <a:pt x="212" y="208"/>
                    <a:pt x="213" y="203"/>
                  </a:cubicBezTo>
                  <a:cubicBezTo>
                    <a:pt x="214" y="198"/>
                    <a:pt x="214" y="195"/>
                    <a:pt x="214" y="191"/>
                  </a:cubicBezTo>
                  <a:cubicBezTo>
                    <a:pt x="213" y="188"/>
                    <a:pt x="210" y="185"/>
                    <a:pt x="206" y="183"/>
                  </a:cubicBezTo>
                  <a:cubicBezTo>
                    <a:pt x="202" y="180"/>
                    <a:pt x="195" y="177"/>
                    <a:pt x="187" y="174"/>
                  </a:cubicBezTo>
                  <a:cubicBezTo>
                    <a:pt x="179" y="172"/>
                    <a:pt x="169" y="168"/>
                    <a:pt x="156" y="164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13" y="151"/>
                    <a:pt x="99" y="146"/>
                    <a:pt x="87" y="141"/>
                  </a:cubicBezTo>
                  <a:cubicBezTo>
                    <a:pt x="75" y="135"/>
                    <a:pt x="66" y="129"/>
                    <a:pt x="59" y="122"/>
                  </a:cubicBezTo>
                  <a:cubicBezTo>
                    <a:pt x="52" y="116"/>
                    <a:pt x="48" y="108"/>
                    <a:pt x="46" y="100"/>
                  </a:cubicBezTo>
                  <a:cubicBezTo>
                    <a:pt x="44" y="92"/>
                    <a:pt x="44" y="83"/>
                    <a:pt x="47" y="73"/>
                  </a:cubicBezTo>
                  <a:cubicBezTo>
                    <a:pt x="50" y="59"/>
                    <a:pt x="57" y="48"/>
                    <a:pt x="65" y="39"/>
                  </a:cubicBezTo>
                  <a:cubicBezTo>
                    <a:pt x="74" y="30"/>
                    <a:pt x="86" y="22"/>
                    <a:pt x="100" y="17"/>
                  </a:cubicBezTo>
                  <a:cubicBezTo>
                    <a:pt x="114" y="11"/>
                    <a:pt x="131" y="7"/>
                    <a:pt x="151" y="4"/>
                  </a:cubicBezTo>
                  <a:cubicBezTo>
                    <a:pt x="170" y="2"/>
                    <a:pt x="193" y="0"/>
                    <a:pt x="218" y="0"/>
                  </a:cubicBezTo>
                  <a:cubicBezTo>
                    <a:pt x="229" y="0"/>
                    <a:pt x="240" y="1"/>
                    <a:pt x="252" y="1"/>
                  </a:cubicBezTo>
                  <a:cubicBezTo>
                    <a:pt x="263" y="2"/>
                    <a:pt x="275" y="3"/>
                    <a:pt x="285" y="4"/>
                  </a:cubicBezTo>
                  <a:cubicBezTo>
                    <a:pt x="296" y="5"/>
                    <a:pt x="306" y="6"/>
                    <a:pt x="314" y="7"/>
                  </a:cubicBezTo>
                  <a:cubicBezTo>
                    <a:pt x="323" y="9"/>
                    <a:pt x="329" y="10"/>
                    <a:pt x="334" y="11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01" y="53"/>
                    <a:pt x="281" y="52"/>
                    <a:pt x="261" y="51"/>
                  </a:cubicBezTo>
                  <a:cubicBezTo>
                    <a:pt x="241" y="50"/>
                    <a:pt x="223" y="50"/>
                    <a:pt x="206" y="50"/>
                  </a:cubicBezTo>
                  <a:cubicBezTo>
                    <a:pt x="195" y="50"/>
                    <a:pt x="185" y="50"/>
                    <a:pt x="176" y="50"/>
                  </a:cubicBezTo>
                  <a:cubicBezTo>
                    <a:pt x="168" y="51"/>
                    <a:pt x="161" y="52"/>
                    <a:pt x="155" y="53"/>
                  </a:cubicBezTo>
                  <a:cubicBezTo>
                    <a:pt x="149" y="55"/>
                    <a:pt x="145" y="57"/>
                    <a:pt x="142" y="60"/>
                  </a:cubicBezTo>
                  <a:cubicBezTo>
                    <a:pt x="138" y="63"/>
                    <a:pt x="136" y="67"/>
                    <a:pt x="135" y="71"/>
                  </a:cubicBezTo>
                  <a:cubicBezTo>
                    <a:pt x="134" y="76"/>
                    <a:pt x="134" y="79"/>
                    <a:pt x="135" y="82"/>
                  </a:cubicBezTo>
                  <a:cubicBezTo>
                    <a:pt x="136" y="85"/>
                    <a:pt x="138" y="88"/>
                    <a:pt x="142" y="90"/>
                  </a:cubicBezTo>
                  <a:cubicBezTo>
                    <a:pt x="146" y="93"/>
                    <a:pt x="152" y="95"/>
                    <a:pt x="159" y="97"/>
                  </a:cubicBezTo>
                  <a:cubicBezTo>
                    <a:pt x="166" y="100"/>
                    <a:pt x="175" y="103"/>
                    <a:pt x="186" y="106"/>
                  </a:cubicBezTo>
                  <a:cubicBezTo>
                    <a:pt x="214" y="114"/>
                    <a:pt x="214" y="114"/>
                    <a:pt x="214" y="114"/>
                  </a:cubicBezTo>
                  <a:cubicBezTo>
                    <a:pt x="233" y="120"/>
                    <a:pt x="248" y="126"/>
                    <a:pt x="261" y="131"/>
                  </a:cubicBezTo>
                  <a:cubicBezTo>
                    <a:pt x="274" y="136"/>
                    <a:pt x="283" y="142"/>
                    <a:pt x="290" y="149"/>
                  </a:cubicBezTo>
                  <a:cubicBezTo>
                    <a:pt x="297" y="155"/>
                    <a:pt x="302" y="163"/>
                    <a:pt x="303" y="171"/>
                  </a:cubicBezTo>
                  <a:cubicBezTo>
                    <a:pt x="305" y="179"/>
                    <a:pt x="304" y="188"/>
                    <a:pt x="302" y="199"/>
                  </a:cubicBezTo>
                  <a:cubicBezTo>
                    <a:pt x="298" y="212"/>
                    <a:pt x="292" y="223"/>
                    <a:pt x="283" y="233"/>
                  </a:cubicBezTo>
                  <a:cubicBezTo>
                    <a:pt x="275" y="243"/>
                    <a:pt x="263" y="251"/>
                    <a:pt x="248" y="258"/>
                  </a:cubicBezTo>
                  <a:cubicBezTo>
                    <a:pt x="234" y="265"/>
                    <a:pt x="217" y="270"/>
                    <a:pt x="196" y="274"/>
                  </a:cubicBezTo>
                  <a:cubicBezTo>
                    <a:pt x="176" y="278"/>
                    <a:pt x="153" y="280"/>
                    <a:pt x="126" y="280"/>
                  </a:cubicBezTo>
                  <a:cubicBezTo>
                    <a:pt x="113" y="280"/>
                    <a:pt x="100" y="279"/>
                    <a:pt x="87" y="278"/>
                  </a:cubicBezTo>
                  <a:cubicBezTo>
                    <a:pt x="73" y="278"/>
                    <a:pt x="61" y="277"/>
                    <a:pt x="49" y="276"/>
                  </a:cubicBezTo>
                  <a:cubicBezTo>
                    <a:pt x="38" y="275"/>
                    <a:pt x="28" y="274"/>
                    <a:pt x="19" y="272"/>
                  </a:cubicBezTo>
                  <a:cubicBezTo>
                    <a:pt x="10" y="271"/>
                    <a:pt x="4" y="270"/>
                    <a:pt x="0" y="269"/>
                  </a:cubicBezTo>
                  <a:lnTo>
                    <a:pt x="12" y="225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9FE08D6-655E-4CBC-A616-8B21B6E27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736" y="491686"/>
              <a:ext cx="205549" cy="115951"/>
            </a:xfrm>
            <a:custGeom>
              <a:avLst/>
              <a:gdLst>
                <a:gd name="T0" fmla="*/ 0 w 78"/>
                <a:gd name="T1" fmla="*/ 44 h 44"/>
                <a:gd name="T2" fmla="*/ 12 w 78"/>
                <a:gd name="T3" fmla="*/ 0 h 44"/>
                <a:gd name="T4" fmla="*/ 78 w 78"/>
                <a:gd name="T5" fmla="*/ 0 h 44"/>
                <a:gd name="T6" fmla="*/ 67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lnTo>
                    <a:pt x="12" y="0"/>
                  </a:lnTo>
                  <a:lnTo>
                    <a:pt x="78" y="0"/>
                  </a:lnTo>
                  <a:lnTo>
                    <a:pt x="67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22AD4DAA-1451-4E39-91DB-54BE98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162" y="657706"/>
              <a:ext cx="308325" cy="508604"/>
            </a:xfrm>
            <a:custGeom>
              <a:avLst/>
              <a:gdLst>
                <a:gd name="T0" fmla="*/ 0 w 117"/>
                <a:gd name="T1" fmla="*/ 193 h 193"/>
                <a:gd name="T2" fmla="*/ 52 w 117"/>
                <a:gd name="T3" fmla="*/ 0 h 193"/>
                <a:gd name="T4" fmla="*/ 117 w 117"/>
                <a:gd name="T5" fmla="*/ 0 h 193"/>
                <a:gd name="T6" fmla="*/ 65 w 117"/>
                <a:gd name="T7" fmla="*/ 193 h 193"/>
                <a:gd name="T8" fmla="*/ 0 w 117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93">
                  <a:moveTo>
                    <a:pt x="0" y="193"/>
                  </a:moveTo>
                  <a:lnTo>
                    <a:pt x="52" y="0"/>
                  </a:lnTo>
                  <a:lnTo>
                    <a:pt x="117" y="0"/>
                  </a:lnTo>
                  <a:lnTo>
                    <a:pt x="65" y="193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75F0CAD8-76FF-4F52-8F03-E68042AA1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9051" y="644531"/>
              <a:ext cx="679894" cy="534957"/>
            </a:xfrm>
            <a:custGeom>
              <a:avLst/>
              <a:gdLst>
                <a:gd name="T0" fmla="*/ 220 w 355"/>
                <a:gd name="T1" fmla="*/ 273 h 280"/>
                <a:gd name="T2" fmla="*/ 224 w 355"/>
                <a:gd name="T3" fmla="*/ 255 h 280"/>
                <a:gd name="T4" fmla="*/ 201 w 355"/>
                <a:gd name="T5" fmla="*/ 264 h 280"/>
                <a:gd name="T6" fmla="*/ 171 w 355"/>
                <a:gd name="T7" fmla="*/ 272 h 280"/>
                <a:gd name="T8" fmla="*/ 137 w 355"/>
                <a:gd name="T9" fmla="*/ 278 h 280"/>
                <a:gd name="T10" fmla="*/ 98 w 355"/>
                <a:gd name="T11" fmla="*/ 280 h 280"/>
                <a:gd name="T12" fmla="*/ 21 w 355"/>
                <a:gd name="T13" fmla="*/ 261 h 280"/>
                <a:gd name="T14" fmla="*/ 7 w 355"/>
                <a:gd name="T15" fmla="*/ 204 h 280"/>
                <a:gd name="T16" fmla="*/ 10 w 355"/>
                <a:gd name="T17" fmla="*/ 194 h 280"/>
                <a:gd name="T18" fmla="*/ 34 w 355"/>
                <a:gd name="T19" fmla="*/ 152 h 280"/>
                <a:gd name="T20" fmla="*/ 77 w 355"/>
                <a:gd name="T21" fmla="*/ 127 h 280"/>
                <a:gd name="T22" fmla="*/ 137 w 355"/>
                <a:gd name="T23" fmla="*/ 116 h 280"/>
                <a:gd name="T24" fmla="*/ 210 w 355"/>
                <a:gd name="T25" fmla="*/ 114 h 280"/>
                <a:gd name="T26" fmla="*/ 256 w 355"/>
                <a:gd name="T27" fmla="*/ 114 h 280"/>
                <a:gd name="T28" fmla="*/ 260 w 355"/>
                <a:gd name="T29" fmla="*/ 97 h 280"/>
                <a:gd name="T30" fmla="*/ 263 w 355"/>
                <a:gd name="T31" fmla="*/ 74 h 280"/>
                <a:gd name="T32" fmla="*/ 256 w 355"/>
                <a:gd name="T33" fmla="*/ 60 h 280"/>
                <a:gd name="T34" fmla="*/ 233 w 355"/>
                <a:gd name="T35" fmla="*/ 54 h 280"/>
                <a:gd name="T36" fmla="*/ 193 w 355"/>
                <a:gd name="T37" fmla="*/ 52 h 280"/>
                <a:gd name="T38" fmla="*/ 135 w 355"/>
                <a:gd name="T39" fmla="*/ 53 h 280"/>
                <a:gd name="T40" fmla="*/ 73 w 355"/>
                <a:gd name="T41" fmla="*/ 57 h 280"/>
                <a:gd name="T42" fmla="*/ 84 w 355"/>
                <a:gd name="T43" fmla="*/ 15 h 280"/>
                <a:gd name="T44" fmla="*/ 104 w 355"/>
                <a:gd name="T45" fmla="*/ 11 h 280"/>
                <a:gd name="T46" fmla="*/ 136 w 355"/>
                <a:gd name="T47" fmla="*/ 6 h 280"/>
                <a:gd name="T48" fmla="*/ 177 w 355"/>
                <a:gd name="T49" fmla="*/ 2 h 280"/>
                <a:gd name="T50" fmla="*/ 222 w 355"/>
                <a:gd name="T51" fmla="*/ 0 h 280"/>
                <a:gd name="T52" fmla="*/ 296 w 355"/>
                <a:gd name="T53" fmla="*/ 6 h 280"/>
                <a:gd name="T54" fmla="*/ 338 w 355"/>
                <a:gd name="T55" fmla="*/ 23 h 280"/>
                <a:gd name="T56" fmla="*/ 354 w 355"/>
                <a:gd name="T57" fmla="*/ 53 h 280"/>
                <a:gd name="T58" fmla="*/ 349 w 355"/>
                <a:gd name="T59" fmla="*/ 97 h 280"/>
                <a:gd name="T60" fmla="*/ 302 w 355"/>
                <a:gd name="T61" fmla="*/ 273 h 280"/>
                <a:gd name="T62" fmla="*/ 220 w 355"/>
                <a:gd name="T63" fmla="*/ 273 h 280"/>
                <a:gd name="T64" fmla="*/ 247 w 355"/>
                <a:gd name="T65" fmla="*/ 152 h 280"/>
                <a:gd name="T66" fmla="*/ 200 w 355"/>
                <a:gd name="T67" fmla="*/ 152 h 280"/>
                <a:gd name="T68" fmla="*/ 157 w 355"/>
                <a:gd name="T69" fmla="*/ 153 h 280"/>
                <a:gd name="T70" fmla="*/ 127 w 355"/>
                <a:gd name="T71" fmla="*/ 159 h 280"/>
                <a:gd name="T72" fmla="*/ 107 w 355"/>
                <a:gd name="T73" fmla="*/ 171 h 280"/>
                <a:gd name="T74" fmla="*/ 96 w 355"/>
                <a:gd name="T75" fmla="*/ 192 h 280"/>
                <a:gd name="T76" fmla="*/ 93 w 355"/>
                <a:gd name="T77" fmla="*/ 203 h 280"/>
                <a:gd name="T78" fmla="*/ 93 w 355"/>
                <a:gd name="T79" fmla="*/ 219 h 280"/>
                <a:gd name="T80" fmla="*/ 101 w 355"/>
                <a:gd name="T81" fmla="*/ 228 h 280"/>
                <a:gd name="T82" fmla="*/ 117 w 355"/>
                <a:gd name="T83" fmla="*/ 233 h 280"/>
                <a:gd name="T84" fmla="*/ 138 w 355"/>
                <a:gd name="T85" fmla="*/ 235 h 280"/>
                <a:gd name="T86" fmla="*/ 166 w 355"/>
                <a:gd name="T87" fmla="*/ 233 h 280"/>
                <a:gd name="T88" fmla="*/ 192 w 355"/>
                <a:gd name="T89" fmla="*/ 229 h 280"/>
                <a:gd name="T90" fmla="*/ 214 w 355"/>
                <a:gd name="T91" fmla="*/ 223 h 280"/>
                <a:gd name="T92" fmla="*/ 229 w 355"/>
                <a:gd name="T93" fmla="*/ 218 h 280"/>
                <a:gd name="T94" fmla="*/ 247 w 355"/>
                <a:gd name="T95" fmla="*/ 15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280">
                  <a:moveTo>
                    <a:pt x="220" y="273"/>
                  </a:moveTo>
                  <a:cubicBezTo>
                    <a:pt x="224" y="255"/>
                    <a:pt x="224" y="255"/>
                    <a:pt x="224" y="255"/>
                  </a:cubicBezTo>
                  <a:cubicBezTo>
                    <a:pt x="218" y="258"/>
                    <a:pt x="210" y="261"/>
                    <a:pt x="201" y="264"/>
                  </a:cubicBezTo>
                  <a:cubicBezTo>
                    <a:pt x="192" y="267"/>
                    <a:pt x="182" y="269"/>
                    <a:pt x="171" y="272"/>
                  </a:cubicBezTo>
                  <a:cubicBezTo>
                    <a:pt x="161" y="274"/>
                    <a:pt x="149" y="276"/>
                    <a:pt x="137" y="278"/>
                  </a:cubicBezTo>
                  <a:cubicBezTo>
                    <a:pt x="124" y="279"/>
                    <a:pt x="111" y="280"/>
                    <a:pt x="98" y="280"/>
                  </a:cubicBezTo>
                  <a:cubicBezTo>
                    <a:pt x="62" y="280"/>
                    <a:pt x="37" y="274"/>
                    <a:pt x="21" y="261"/>
                  </a:cubicBezTo>
                  <a:cubicBezTo>
                    <a:pt x="5" y="249"/>
                    <a:pt x="0" y="230"/>
                    <a:pt x="7" y="20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4" y="176"/>
                    <a:pt x="22" y="162"/>
                    <a:pt x="34" y="152"/>
                  </a:cubicBezTo>
                  <a:cubicBezTo>
                    <a:pt x="45" y="141"/>
                    <a:pt x="60" y="133"/>
                    <a:pt x="77" y="127"/>
                  </a:cubicBezTo>
                  <a:cubicBezTo>
                    <a:pt x="94" y="122"/>
                    <a:pt x="114" y="118"/>
                    <a:pt x="137" y="116"/>
                  </a:cubicBezTo>
                  <a:cubicBezTo>
                    <a:pt x="159" y="115"/>
                    <a:pt x="184" y="114"/>
                    <a:pt x="210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2" y="88"/>
                    <a:pt x="264" y="80"/>
                    <a:pt x="263" y="74"/>
                  </a:cubicBezTo>
                  <a:cubicBezTo>
                    <a:pt x="263" y="68"/>
                    <a:pt x="260" y="64"/>
                    <a:pt x="256" y="60"/>
                  </a:cubicBezTo>
                  <a:cubicBezTo>
                    <a:pt x="251" y="57"/>
                    <a:pt x="243" y="55"/>
                    <a:pt x="233" y="54"/>
                  </a:cubicBezTo>
                  <a:cubicBezTo>
                    <a:pt x="223" y="53"/>
                    <a:pt x="210" y="52"/>
                    <a:pt x="193" y="52"/>
                  </a:cubicBezTo>
                  <a:cubicBezTo>
                    <a:pt x="174" y="52"/>
                    <a:pt x="155" y="53"/>
                    <a:pt x="135" y="53"/>
                  </a:cubicBezTo>
                  <a:cubicBezTo>
                    <a:pt x="115" y="54"/>
                    <a:pt x="94" y="55"/>
                    <a:pt x="73" y="5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8" y="14"/>
                    <a:pt x="95" y="13"/>
                    <a:pt x="104" y="11"/>
                  </a:cubicBezTo>
                  <a:cubicBezTo>
                    <a:pt x="113" y="9"/>
                    <a:pt x="124" y="8"/>
                    <a:pt x="136" y="6"/>
                  </a:cubicBezTo>
                  <a:cubicBezTo>
                    <a:pt x="149" y="4"/>
                    <a:pt x="162" y="3"/>
                    <a:pt x="177" y="2"/>
                  </a:cubicBezTo>
                  <a:cubicBezTo>
                    <a:pt x="192" y="1"/>
                    <a:pt x="207" y="0"/>
                    <a:pt x="222" y="0"/>
                  </a:cubicBezTo>
                  <a:cubicBezTo>
                    <a:pt x="252" y="0"/>
                    <a:pt x="277" y="2"/>
                    <a:pt x="296" y="6"/>
                  </a:cubicBezTo>
                  <a:cubicBezTo>
                    <a:pt x="314" y="10"/>
                    <a:pt x="328" y="15"/>
                    <a:pt x="338" y="23"/>
                  </a:cubicBezTo>
                  <a:cubicBezTo>
                    <a:pt x="347" y="31"/>
                    <a:pt x="352" y="41"/>
                    <a:pt x="354" y="53"/>
                  </a:cubicBezTo>
                  <a:cubicBezTo>
                    <a:pt x="355" y="66"/>
                    <a:pt x="353" y="80"/>
                    <a:pt x="349" y="97"/>
                  </a:cubicBezTo>
                  <a:cubicBezTo>
                    <a:pt x="302" y="273"/>
                    <a:pt x="302" y="273"/>
                    <a:pt x="302" y="273"/>
                  </a:cubicBezTo>
                  <a:lnTo>
                    <a:pt x="220" y="273"/>
                  </a:lnTo>
                  <a:close/>
                  <a:moveTo>
                    <a:pt x="247" y="152"/>
                  </a:moveTo>
                  <a:cubicBezTo>
                    <a:pt x="200" y="152"/>
                    <a:pt x="200" y="152"/>
                    <a:pt x="200" y="152"/>
                  </a:cubicBezTo>
                  <a:cubicBezTo>
                    <a:pt x="184" y="152"/>
                    <a:pt x="169" y="153"/>
                    <a:pt x="157" y="153"/>
                  </a:cubicBezTo>
                  <a:cubicBezTo>
                    <a:pt x="145" y="154"/>
                    <a:pt x="135" y="156"/>
                    <a:pt x="127" y="159"/>
                  </a:cubicBezTo>
                  <a:cubicBezTo>
                    <a:pt x="119" y="162"/>
                    <a:pt x="112" y="166"/>
                    <a:pt x="107" y="171"/>
                  </a:cubicBezTo>
                  <a:cubicBezTo>
                    <a:pt x="102" y="176"/>
                    <a:pt x="99" y="183"/>
                    <a:pt x="96" y="192"/>
                  </a:cubicBezTo>
                  <a:cubicBezTo>
                    <a:pt x="93" y="203"/>
                    <a:pt x="93" y="203"/>
                    <a:pt x="93" y="203"/>
                  </a:cubicBezTo>
                  <a:cubicBezTo>
                    <a:pt x="92" y="210"/>
                    <a:pt x="92" y="215"/>
                    <a:pt x="93" y="219"/>
                  </a:cubicBezTo>
                  <a:cubicBezTo>
                    <a:pt x="95" y="223"/>
                    <a:pt x="97" y="226"/>
                    <a:pt x="101" y="228"/>
                  </a:cubicBezTo>
                  <a:cubicBezTo>
                    <a:pt x="105" y="231"/>
                    <a:pt x="111" y="232"/>
                    <a:pt x="117" y="233"/>
                  </a:cubicBezTo>
                  <a:cubicBezTo>
                    <a:pt x="123" y="234"/>
                    <a:pt x="130" y="235"/>
                    <a:pt x="138" y="235"/>
                  </a:cubicBezTo>
                  <a:cubicBezTo>
                    <a:pt x="147" y="235"/>
                    <a:pt x="157" y="234"/>
                    <a:pt x="166" y="233"/>
                  </a:cubicBezTo>
                  <a:cubicBezTo>
                    <a:pt x="175" y="232"/>
                    <a:pt x="184" y="230"/>
                    <a:pt x="192" y="229"/>
                  </a:cubicBezTo>
                  <a:cubicBezTo>
                    <a:pt x="200" y="227"/>
                    <a:pt x="207" y="225"/>
                    <a:pt x="214" y="223"/>
                  </a:cubicBezTo>
                  <a:cubicBezTo>
                    <a:pt x="221" y="221"/>
                    <a:pt x="226" y="220"/>
                    <a:pt x="229" y="218"/>
                  </a:cubicBezTo>
                  <a:lnTo>
                    <a:pt x="247" y="15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90B221F-F09C-401C-9821-EF2CD02BB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322" y="644531"/>
              <a:ext cx="735236" cy="521780"/>
            </a:xfrm>
            <a:custGeom>
              <a:avLst/>
              <a:gdLst>
                <a:gd name="T0" fmla="*/ 241 w 384"/>
                <a:gd name="T1" fmla="*/ 273 h 273"/>
                <a:gd name="T2" fmla="*/ 287 w 384"/>
                <a:gd name="T3" fmla="*/ 104 h 273"/>
                <a:gd name="T4" fmla="*/ 291 w 384"/>
                <a:gd name="T5" fmla="*/ 80 h 273"/>
                <a:gd name="T6" fmla="*/ 287 w 384"/>
                <a:gd name="T7" fmla="*/ 64 h 273"/>
                <a:gd name="T8" fmla="*/ 273 w 384"/>
                <a:gd name="T9" fmla="*/ 56 h 273"/>
                <a:gd name="T10" fmla="*/ 247 w 384"/>
                <a:gd name="T11" fmla="*/ 53 h 273"/>
                <a:gd name="T12" fmla="*/ 201 w 384"/>
                <a:gd name="T13" fmla="*/ 58 h 273"/>
                <a:gd name="T14" fmla="*/ 142 w 384"/>
                <a:gd name="T15" fmla="*/ 71 h 273"/>
                <a:gd name="T16" fmla="*/ 88 w 384"/>
                <a:gd name="T17" fmla="*/ 273 h 273"/>
                <a:gd name="T18" fmla="*/ 0 w 384"/>
                <a:gd name="T19" fmla="*/ 273 h 273"/>
                <a:gd name="T20" fmla="*/ 71 w 384"/>
                <a:gd name="T21" fmla="*/ 7 h 273"/>
                <a:gd name="T22" fmla="*/ 156 w 384"/>
                <a:gd name="T23" fmla="*/ 7 h 273"/>
                <a:gd name="T24" fmla="*/ 151 w 384"/>
                <a:gd name="T25" fmla="*/ 28 h 273"/>
                <a:gd name="T26" fmla="*/ 218 w 384"/>
                <a:gd name="T27" fmla="*/ 8 h 273"/>
                <a:gd name="T28" fmla="*/ 282 w 384"/>
                <a:gd name="T29" fmla="*/ 0 h 273"/>
                <a:gd name="T30" fmla="*/ 345 w 384"/>
                <a:gd name="T31" fmla="*/ 8 h 273"/>
                <a:gd name="T32" fmla="*/ 376 w 384"/>
                <a:gd name="T33" fmla="*/ 30 h 273"/>
                <a:gd name="T34" fmla="*/ 383 w 384"/>
                <a:gd name="T35" fmla="*/ 63 h 273"/>
                <a:gd name="T36" fmla="*/ 376 w 384"/>
                <a:gd name="T37" fmla="*/ 104 h 273"/>
                <a:gd name="T38" fmla="*/ 331 w 384"/>
                <a:gd name="T39" fmla="*/ 273 h 273"/>
                <a:gd name="T40" fmla="*/ 241 w 384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273">
                  <a:moveTo>
                    <a:pt x="241" y="273"/>
                  </a:moveTo>
                  <a:cubicBezTo>
                    <a:pt x="287" y="104"/>
                    <a:pt x="287" y="104"/>
                    <a:pt x="287" y="104"/>
                  </a:cubicBezTo>
                  <a:cubicBezTo>
                    <a:pt x="289" y="95"/>
                    <a:pt x="291" y="87"/>
                    <a:pt x="291" y="80"/>
                  </a:cubicBezTo>
                  <a:cubicBezTo>
                    <a:pt x="291" y="74"/>
                    <a:pt x="290" y="68"/>
                    <a:pt x="287" y="64"/>
                  </a:cubicBezTo>
                  <a:cubicBezTo>
                    <a:pt x="284" y="60"/>
                    <a:pt x="280" y="57"/>
                    <a:pt x="273" y="56"/>
                  </a:cubicBezTo>
                  <a:cubicBezTo>
                    <a:pt x="267" y="54"/>
                    <a:pt x="258" y="53"/>
                    <a:pt x="247" y="53"/>
                  </a:cubicBezTo>
                  <a:cubicBezTo>
                    <a:pt x="234" y="53"/>
                    <a:pt x="219" y="55"/>
                    <a:pt x="201" y="58"/>
                  </a:cubicBezTo>
                  <a:cubicBezTo>
                    <a:pt x="184" y="61"/>
                    <a:pt x="164" y="65"/>
                    <a:pt x="142" y="71"/>
                  </a:cubicBezTo>
                  <a:cubicBezTo>
                    <a:pt x="88" y="273"/>
                    <a:pt x="88" y="273"/>
                    <a:pt x="88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73" y="20"/>
                    <a:pt x="196" y="13"/>
                    <a:pt x="218" y="8"/>
                  </a:cubicBezTo>
                  <a:cubicBezTo>
                    <a:pt x="240" y="3"/>
                    <a:pt x="261" y="0"/>
                    <a:pt x="282" y="0"/>
                  </a:cubicBezTo>
                  <a:cubicBezTo>
                    <a:pt x="309" y="0"/>
                    <a:pt x="330" y="3"/>
                    <a:pt x="345" y="8"/>
                  </a:cubicBezTo>
                  <a:cubicBezTo>
                    <a:pt x="359" y="13"/>
                    <a:pt x="370" y="21"/>
                    <a:pt x="376" y="30"/>
                  </a:cubicBezTo>
                  <a:cubicBezTo>
                    <a:pt x="381" y="39"/>
                    <a:pt x="384" y="50"/>
                    <a:pt x="383" y="63"/>
                  </a:cubicBezTo>
                  <a:cubicBezTo>
                    <a:pt x="383" y="75"/>
                    <a:pt x="380" y="89"/>
                    <a:pt x="376" y="104"/>
                  </a:cubicBezTo>
                  <a:cubicBezTo>
                    <a:pt x="331" y="273"/>
                    <a:pt x="331" y="273"/>
                    <a:pt x="331" y="273"/>
                  </a:cubicBezTo>
                  <a:lnTo>
                    <a:pt x="241" y="27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94321EC-89C2-4623-B873-D46ED31B0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6746" y="491686"/>
              <a:ext cx="187104" cy="187104"/>
            </a:xfrm>
            <a:custGeom>
              <a:avLst/>
              <a:gdLst>
                <a:gd name="T0" fmla="*/ 49 w 98"/>
                <a:gd name="T1" fmla="*/ 97 h 97"/>
                <a:gd name="T2" fmla="*/ 0 w 98"/>
                <a:gd name="T3" fmla="*/ 48 h 97"/>
                <a:gd name="T4" fmla="*/ 49 w 98"/>
                <a:gd name="T5" fmla="*/ 0 h 97"/>
                <a:gd name="T6" fmla="*/ 98 w 98"/>
                <a:gd name="T7" fmla="*/ 48 h 97"/>
                <a:gd name="T8" fmla="*/ 49 w 98"/>
                <a:gd name="T9" fmla="*/ 97 h 97"/>
                <a:gd name="T10" fmla="*/ 88 w 98"/>
                <a:gd name="T11" fmla="*/ 48 h 97"/>
                <a:gd name="T12" fmla="*/ 49 w 98"/>
                <a:gd name="T13" fmla="*/ 9 h 97"/>
                <a:gd name="T14" fmla="*/ 10 w 98"/>
                <a:gd name="T15" fmla="*/ 48 h 97"/>
                <a:gd name="T16" fmla="*/ 49 w 98"/>
                <a:gd name="T17" fmla="*/ 88 h 97"/>
                <a:gd name="T18" fmla="*/ 88 w 98"/>
                <a:gd name="T1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8"/>
                  </a:cubicBezTo>
                  <a:cubicBezTo>
                    <a:pt x="98" y="75"/>
                    <a:pt x="76" y="97"/>
                    <a:pt x="49" y="97"/>
                  </a:cubicBezTo>
                  <a:close/>
                  <a:moveTo>
                    <a:pt x="88" y="48"/>
                  </a:moveTo>
                  <a:cubicBezTo>
                    <a:pt x="88" y="27"/>
                    <a:pt x="71" y="9"/>
                    <a:pt x="49" y="9"/>
                  </a:cubicBezTo>
                  <a:cubicBezTo>
                    <a:pt x="27" y="9"/>
                    <a:pt x="10" y="27"/>
                    <a:pt x="10" y="48"/>
                  </a:cubicBezTo>
                  <a:cubicBezTo>
                    <a:pt x="10" y="70"/>
                    <a:pt x="27" y="88"/>
                    <a:pt x="49" y="88"/>
                  </a:cubicBezTo>
                  <a:cubicBezTo>
                    <a:pt x="71" y="88"/>
                    <a:pt x="88" y="70"/>
                    <a:pt x="88" y="48"/>
                  </a:cubicBez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0AF1F44-9C39-4BA1-854E-E36B4557C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7356" y="533850"/>
              <a:ext cx="73787" cy="97505"/>
            </a:xfrm>
            <a:custGeom>
              <a:avLst/>
              <a:gdLst>
                <a:gd name="T0" fmla="*/ 38 w 38"/>
                <a:gd name="T1" fmla="*/ 50 h 51"/>
                <a:gd name="T2" fmla="*/ 38 w 38"/>
                <a:gd name="T3" fmla="*/ 50 h 51"/>
                <a:gd name="T4" fmla="*/ 37 w 38"/>
                <a:gd name="T5" fmla="*/ 51 h 51"/>
                <a:gd name="T6" fmla="*/ 35 w 38"/>
                <a:gd name="T7" fmla="*/ 51 h 51"/>
                <a:gd name="T8" fmla="*/ 32 w 38"/>
                <a:gd name="T9" fmla="*/ 51 h 51"/>
                <a:gd name="T10" fmla="*/ 29 w 38"/>
                <a:gd name="T11" fmla="*/ 51 h 51"/>
                <a:gd name="T12" fmla="*/ 28 w 38"/>
                <a:gd name="T13" fmla="*/ 51 h 51"/>
                <a:gd name="T14" fmla="*/ 27 w 38"/>
                <a:gd name="T15" fmla="*/ 50 h 51"/>
                <a:gd name="T16" fmla="*/ 27 w 38"/>
                <a:gd name="T17" fmla="*/ 49 h 51"/>
                <a:gd name="T18" fmla="*/ 22 w 38"/>
                <a:gd name="T19" fmla="*/ 38 h 51"/>
                <a:gd name="T20" fmla="*/ 20 w 38"/>
                <a:gd name="T21" fmla="*/ 35 h 51"/>
                <a:gd name="T22" fmla="*/ 19 w 38"/>
                <a:gd name="T23" fmla="*/ 32 h 51"/>
                <a:gd name="T24" fmla="*/ 17 w 38"/>
                <a:gd name="T25" fmla="*/ 31 h 51"/>
                <a:gd name="T26" fmla="*/ 14 w 38"/>
                <a:gd name="T27" fmla="*/ 30 h 51"/>
                <a:gd name="T28" fmla="*/ 11 w 38"/>
                <a:gd name="T29" fmla="*/ 30 h 51"/>
                <a:gd name="T30" fmla="*/ 11 w 38"/>
                <a:gd name="T31" fmla="*/ 49 h 51"/>
                <a:gd name="T32" fmla="*/ 10 w 38"/>
                <a:gd name="T33" fmla="*/ 50 h 51"/>
                <a:gd name="T34" fmla="*/ 9 w 38"/>
                <a:gd name="T35" fmla="*/ 51 h 51"/>
                <a:gd name="T36" fmla="*/ 8 w 38"/>
                <a:gd name="T37" fmla="*/ 51 h 51"/>
                <a:gd name="T38" fmla="*/ 5 w 38"/>
                <a:gd name="T39" fmla="*/ 51 h 51"/>
                <a:gd name="T40" fmla="*/ 3 w 38"/>
                <a:gd name="T41" fmla="*/ 51 h 51"/>
                <a:gd name="T42" fmla="*/ 1 w 38"/>
                <a:gd name="T43" fmla="*/ 51 h 51"/>
                <a:gd name="T44" fmla="*/ 0 w 38"/>
                <a:gd name="T45" fmla="*/ 50 h 51"/>
                <a:gd name="T46" fmla="*/ 0 w 38"/>
                <a:gd name="T47" fmla="*/ 49 h 51"/>
                <a:gd name="T48" fmla="*/ 0 w 38"/>
                <a:gd name="T49" fmla="*/ 4 h 51"/>
                <a:gd name="T50" fmla="*/ 1 w 38"/>
                <a:gd name="T51" fmla="*/ 1 h 51"/>
                <a:gd name="T52" fmla="*/ 3 w 38"/>
                <a:gd name="T53" fmla="*/ 0 h 51"/>
                <a:gd name="T54" fmla="*/ 16 w 38"/>
                <a:gd name="T55" fmla="*/ 0 h 51"/>
                <a:gd name="T56" fmla="*/ 20 w 38"/>
                <a:gd name="T57" fmla="*/ 1 h 51"/>
                <a:gd name="T58" fmla="*/ 22 w 38"/>
                <a:gd name="T59" fmla="*/ 1 h 51"/>
                <a:gd name="T60" fmla="*/ 27 w 38"/>
                <a:gd name="T61" fmla="*/ 2 h 51"/>
                <a:gd name="T62" fmla="*/ 32 w 38"/>
                <a:gd name="T63" fmla="*/ 5 h 51"/>
                <a:gd name="T64" fmla="*/ 34 w 38"/>
                <a:gd name="T65" fmla="*/ 9 h 51"/>
                <a:gd name="T66" fmla="*/ 35 w 38"/>
                <a:gd name="T67" fmla="*/ 14 h 51"/>
                <a:gd name="T68" fmla="*/ 34 w 38"/>
                <a:gd name="T69" fmla="*/ 19 h 51"/>
                <a:gd name="T70" fmla="*/ 32 w 38"/>
                <a:gd name="T71" fmla="*/ 23 h 51"/>
                <a:gd name="T72" fmla="*/ 29 w 38"/>
                <a:gd name="T73" fmla="*/ 25 h 51"/>
                <a:gd name="T74" fmla="*/ 25 w 38"/>
                <a:gd name="T75" fmla="*/ 27 h 51"/>
                <a:gd name="T76" fmla="*/ 27 w 38"/>
                <a:gd name="T77" fmla="*/ 29 h 51"/>
                <a:gd name="T78" fmla="*/ 29 w 38"/>
                <a:gd name="T79" fmla="*/ 31 h 51"/>
                <a:gd name="T80" fmla="*/ 31 w 38"/>
                <a:gd name="T81" fmla="*/ 33 h 51"/>
                <a:gd name="T82" fmla="*/ 32 w 38"/>
                <a:gd name="T83" fmla="*/ 36 h 51"/>
                <a:gd name="T84" fmla="*/ 37 w 38"/>
                <a:gd name="T85" fmla="*/ 46 h 51"/>
                <a:gd name="T86" fmla="*/ 38 w 38"/>
                <a:gd name="T87" fmla="*/ 49 h 51"/>
                <a:gd name="T88" fmla="*/ 38 w 38"/>
                <a:gd name="T89" fmla="*/ 50 h 51"/>
                <a:gd name="T90" fmla="*/ 25 w 38"/>
                <a:gd name="T91" fmla="*/ 15 h 51"/>
                <a:gd name="T92" fmla="*/ 23 w 38"/>
                <a:gd name="T93" fmla="*/ 11 h 51"/>
                <a:gd name="T94" fmla="*/ 20 w 38"/>
                <a:gd name="T95" fmla="*/ 9 h 51"/>
                <a:gd name="T96" fmla="*/ 18 w 38"/>
                <a:gd name="T97" fmla="*/ 8 h 51"/>
                <a:gd name="T98" fmla="*/ 15 w 38"/>
                <a:gd name="T99" fmla="*/ 8 h 51"/>
                <a:gd name="T100" fmla="*/ 11 w 38"/>
                <a:gd name="T101" fmla="*/ 8 h 51"/>
                <a:gd name="T102" fmla="*/ 11 w 38"/>
                <a:gd name="T103" fmla="*/ 23 h 51"/>
                <a:gd name="T104" fmla="*/ 16 w 38"/>
                <a:gd name="T105" fmla="*/ 23 h 51"/>
                <a:gd name="T106" fmla="*/ 19 w 38"/>
                <a:gd name="T107" fmla="*/ 22 h 51"/>
                <a:gd name="T108" fmla="*/ 22 w 38"/>
                <a:gd name="T109" fmla="*/ 21 h 51"/>
                <a:gd name="T110" fmla="*/ 24 w 38"/>
                <a:gd name="T111" fmla="*/ 18 h 51"/>
                <a:gd name="T112" fmla="*/ 25 w 38"/>
                <a:gd name="T1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51">
                  <a:moveTo>
                    <a:pt x="38" y="5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7" y="51"/>
                    <a:pt x="37" y="51"/>
                  </a:cubicBezTo>
                  <a:cubicBezTo>
                    <a:pt x="36" y="51"/>
                    <a:pt x="36" y="51"/>
                    <a:pt x="35" y="51"/>
                  </a:cubicBezTo>
                  <a:cubicBezTo>
                    <a:pt x="34" y="51"/>
                    <a:pt x="33" y="51"/>
                    <a:pt x="32" y="51"/>
                  </a:cubicBezTo>
                  <a:cubicBezTo>
                    <a:pt x="31" y="51"/>
                    <a:pt x="30" y="51"/>
                    <a:pt x="29" y="51"/>
                  </a:cubicBezTo>
                  <a:cubicBezTo>
                    <a:pt x="29" y="51"/>
                    <a:pt x="28" y="51"/>
                    <a:pt x="28" y="51"/>
                  </a:cubicBezTo>
                  <a:cubicBezTo>
                    <a:pt x="27" y="51"/>
                    <a:pt x="27" y="50"/>
                    <a:pt x="27" y="50"/>
                  </a:cubicBezTo>
                  <a:cubicBezTo>
                    <a:pt x="27" y="50"/>
                    <a:pt x="27" y="50"/>
                    <a:pt x="27" y="4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7"/>
                    <a:pt x="21" y="36"/>
                    <a:pt x="20" y="35"/>
                  </a:cubicBezTo>
                  <a:cubicBezTo>
                    <a:pt x="20" y="34"/>
                    <a:pt x="19" y="33"/>
                    <a:pt x="19" y="32"/>
                  </a:cubicBezTo>
                  <a:cubicBezTo>
                    <a:pt x="18" y="32"/>
                    <a:pt x="17" y="31"/>
                    <a:pt x="17" y="31"/>
                  </a:cubicBezTo>
                  <a:cubicBezTo>
                    <a:pt x="16" y="31"/>
                    <a:pt x="15" y="30"/>
                    <a:pt x="14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0" y="50"/>
                    <a:pt x="10" y="50"/>
                  </a:cubicBezTo>
                  <a:cubicBezTo>
                    <a:pt x="10" y="50"/>
                    <a:pt x="10" y="51"/>
                    <a:pt x="9" y="51"/>
                  </a:cubicBezTo>
                  <a:cubicBezTo>
                    <a:pt x="9" y="51"/>
                    <a:pt x="9" y="51"/>
                    <a:pt x="8" y="51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4" y="51"/>
                    <a:pt x="3" y="51"/>
                    <a:pt x="3" y="51"/>
                  </a:cubicBezTo>
                  <a:cubicBezTo>
                    <a:pt x="2" y="51"/>
                    <a:pt x="2" y="51"/>
                    <a:pt x="1" y="51"/>
                  </a:cubicBezTo>
                  <a:cubicBezTo>
                    <a:pt x="1" y="51"/>
                    <a:pt x="1" y="50"/>
                    <a:pt x="0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4" y="1"/>
                    <a:pt x="26" y="2"/>
                    <a:pt x="27" y="2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33" y="6"/>
                    <a:pt x="33" y="7"/>
                    <a:pt x="34" y="9"/>
                  </a:cubicBezTo>
                  <a:cubicBezTo>
                    <a:pt x="35" y="10"/>
                    <a:pt x="35" y="12"/>
                    <a:pt x="35" y="14"/>
                  </a:cubicBezTo>
                  <a:cubicBezTo>
                    <a:pt x="35" y="16"/>
                    <a:pt x="35" y="18"/>
                    <a:pt x="34" y="19"/>
                  </a:cubicBezTo>
                  <a:cubicBezTo>
                    <a:pt x="34" y="20"/>
                    <a:pt x="33" y="21"/>
                    <a:pt x="32" y="23"/>
                  </a:cubicBezTo>
                  <a:cubicBezTo>
                    <a:pt x="32" y="24"/>
                    <a:pt x="31" y="25"/>
                    <a:pt x="29" y="25"/>
                  </a:cubicBezTo>
                  <a:cubicBezTo>
                    <a:pt x="28" y="26"/>
                    <a:pt x="27" y="27"/>
                    <a:pt x="25" y="27"/>
                  </a:cubicBezTo>
                  <a:cubicBezTo>
                    <a:pt x="26" y="28"/>
                    <a:pt x="27" y="28"/>
                    <a:pt x="27" y="29"/>
                  </a:cubicBezTo>
                  <a:cubicBezTo>
                    <a:pt x="28" y="29"/>
                    <a:pt x="29" y="30"/>
                    <a:pt x="29" y="31"/>
                  </a:cubicBezTo>
                  <a:cubicBezTo>
                    <a:pt x="30" y="31"/>
                    <a:pt x="30" y="32"/>
                    <a:pt x="31" y="33"/>
                  </a:cubicBezTo>
                  <a:cubicBezTo>
                    <a:pt x="31" y="34"/>
                    <a:pt x="32" y="35"/>
                    <a:pt x="32" y="3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7"/>
                    <a:pt x="37" y="48"/>
                    <a:pt x="38" y="49"/>
                  </a:cubicBezTo>
                  <a:cubicBezTo>
                    <a:pt x="38" y="49"/>
                    <a:pt x="38" y="49"/>
                    <a:pt x="38" y="50"/>
                  </a:cubicBezTo>
                  <a:close/>
                  <a:moveTo>
                    <a:pt x="25" y="15"/>
                  </a:moveTo>
                  <a:cubicBezTo>
                    <a:pt x="25" y="14"/>
                    <a:pt x="24" y="12"/>
                    <a:pt x="23" y="11"/>
                  </a:cubicBezTo>
                  <a:cubicBezTo>
                    <a:pt x="23" y="10"/>
                    <a:pt x="21" y="9"/>
                    <a:pt x="20" y="9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8" y="22"/>
                    <a:pt x="19" y="22"/>
                  </a:cubicBezTo>
                  <a:cubicBezTo>
                    <a:pt x="21" y="22"/>
                    <a:pt x="22" y="21"/>
                    <a:pt x="22" y="21"/>
                  </a:cubicBezTo>
                  <a:cubicBezTo>
                    <a:pt x="23" y="20"/>
                    <a:pt x="24" y="19"/>
                    <a:pt x="24" y="18"/>
                  </a:cubicBezTo>
                  <a:cubicBezTo>
                    <a:pt x="24" y="17"/>
                    <a:pt x="25" y="16"/>
                    <a:pt x="25" y="15"/>
                  </a:cubicBez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7BCD37B-F9DE-490C-9CB9-BFAD2EF0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617" y="404722"/>
              <a:ext cx="1330802" cy="1054100"/>
            </a:xfrm>
            <a:custGeom>
              <a:avLst/>
              <a:gdLst>
                <a:gd name="T0" fmla="*/ 163 w 505"/>
                <a:gd name="T1" fmla="*/ 0 h 400"/>
                <a:gd name="T2" fmla="*/ 463 w 505"/>
                <a:gd name="T3" fmla="*/ 0 h 400"/>
                <a:gd name="T4" fmla="*/ 346 w 505"/>
                <a:gd name="T5" fmla="*/ 141 h 400"/>
                <a:gd name="T6" fmla="*/ 410 w 505"/>
                <a:gd name="T7" fmla="*/ 193 h 400"/>
                <a:gd name="T8" fmla="*/ 343 w 505"/>
                <a:gd name="T9" fmla="*/ 273 h 400"/>
                <a:gd name="T10" fmla="*/ 505 w 505"/>
                <a:gd name="T11" fmla="*/ 400 h 400"/>
                <a:gd name="T12" fmla="*/ 232 w 505"/>
                <a:gd name="T13" fmla="*/ 400 h 400"/>
                <a:gd name="T14" fmla="*/ 0 w 505"/>
                <a:gd name="T15" fmla="*/ 226 h 400"/>
                <a:gd name="T16" fmla="*/ 163 w 505"/>
                <a:gd name="T1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400">
                  <a:moveTo>
                    <a:pt x="163" y="0"/>
                  </a:moveTo>
                  <a:lnTo>
                    <a:pt x="463" y="0"/>
                  </a:lnTo>
                  <a:lnTo>
                    <a:pt x="346" y="141"/>
                  </a:lnTo>
                  <a:lnTo>
                    <a:pt x="410" y="193"/>
                  </a:lnTo>
                  <a:lnTo>
                    <a:pt x="343" y="273"/>
                  </a:lnTo>
                  <a:lnTo>
                    <a:pt x="505" y="400"/>
                  </a:lnTo>
                  <a:lnTo>
                    <a:pt x="232" y="400"/>
                  </a:lnTo>
                  <a:lnTo>
                    <a:pt x="0" y="22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DCE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DAE3A88-DF56-48AA-95EA-1F9C47C2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525" y="1145228"/>
              <a:ext cx="590296" cy="284607"/>
            </a:xfrm>
            <a:custGeom>
              <a:avLst/>
              <a:gdLst>
                <a:gd name="T0" fmla="*/ 224 w 224"/>
                <a:gd name="T1" fmla="*/ 108 h 108"/>
                <a:gd name="T2" fmla="*/ 89 w 224"/>
                <a:gd name="T3" fmla="*/ 0 h 108"/>
                <a:gd name="T4" fmla="*/ 0 w 224"/>
                <a:gd name="T5" fmla="*/ 108 h 108"/>
                <a:gd name="T6" fmla="*/ 1 w 224"/>
                <a:gd name="T7" fmla="*/ 108 h 108"/>
                <a:gd name="T8" fmla="*/ 224 w 22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8">
                  <a:moveTo>
                    <a:pt x="224" y="108"/>
                  </a:moveTo>
                  <a:lnTo>
                    <a:pt x="89" y="0"/>
                  </a:lnTo>
                  <a:lnTo>
                    <a:pt x="0" y="108"/>
                  </a:lnTo>
                  <a:lnTo>
                    <a:pt x="1" y="108"/>
                  </a:lnTo>
                  <a:lnTo>
                    <a:pt x="224" y="108"/>
                  </a:lnTo>
                  <a:close/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50017CEB-B79E-4F7D-B3FE-BEA5BFC2F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6962" y="436345"/>
              <a:ext cx="682531" cy="321501"/>
            </a:xfrm>
            <a:custGeom>
              <a:avLst/>
              <a:gdLst>
                <a:gd name="T0" fmla="*/ 0 w 259"/>
                <a:gd name="T1" fmla="*/ 0 h 122"/>
                <a:gd name="T2" fmla="*/ 259 w 259"/>
                <a:gd name="T3" fmla="*/ 0 h 122"/>
                <a:gd name="T4" fmla="*/ 156 w 259"/>
                <a:gd name="T5" fmla="*/ 122 h 122"/>
                <a:gd name="T6" fmla="*/ 0 w 25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22">
                  <a:moveTo>
                    <a:pt x="0" y="0"/>
                  </a:moveTo>
                  <a:lnTo>
                    <a:pt x="259" y="0"/>
                  </a:lnTo>
                  <a:lnTo>
                    <a:pt x="15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9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32A7027-B86D-40D6-8985-1B1138C6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229" y="446886"/>
              <a:ext cx="975042" cy="656178"/>
            </a:xfrm>
            <a:custGeom>
              <a:avLst/>
              <a:gdLst>
                <a:gd name="T0" fmla="*/ 143 w 370"/>
                <a:gd name="T1" fmla="*/ 0 h 249"/>
                <a:gd name="T2" fmla="*/ 0 w 370"/>
                <a:gd name="T3" fmla="*/ 198 h 249"/>
                <a:gd name="T4" fmla="*/ 246 w 370"/>
                <a:gd name="T5" fmla="*/ 198 h 249"/>
                <a:gd name="T6" fmla="*/ 311 w 370"/>
                <a:gd name="T7" fmla="*/ 249 h 249"/>
                <a:gd name="T8" fmla="*/ 370 w 370"/>
                <a:gd name="T9" fmla="*/ 178 h 249"/>
                <a:gd name="T10" fmla="*/ 143 w 370"/>
                <a:gd name="T11" fmla="*/ 0 h 249"/>
                <a:gd name="T12" fmla="*/ 143 w 370"/>
                <a:gd name="T13" fmla="*/ 0 h 249"/>
                <a:gd name="T14" fmla="*/ 143 w 370"/>
                <a:gd name="T1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249">
                  <a:moveTo>
                    <a:pt x="143" y="0"/>
                  </a:moveTo>
                  <a:lnTo>
                    <a:pt x="0" y="198"/>
                  </a:lnTo>
                  <a:lnTo>
                    <a:pt x="246" y="198"/>
                  </a:lnTo>
                  <a:lnTo>
                    <a:pt x="311" y="249"/>
                  </a:lnTo>
                  <a:lnTo>
                    <a:pt x="370" y="178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179DB356-58AE-489C-AB22-0A84A4B19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688" y="997654"/>
              <a:ext cx="811657" cy="424276"/>
            </a:xfrm>
            <a:custGeom>
              <a:avLst/>
              <a:gdLst>
                <a:gd name="T0" fmla="*/ 247 w 308"/>
                <a:gd name="T1" fmla="*/ 0 h 161"/>
                <a:gd name="T2" fmla="*/ 308 w 308"/>
                <a:gd name="T3" fmla="*/ 48 h 161"/>
                <a:gd name="T4" fmla="*/ 214 w 308"/>
                <a:gd name="T5" fmla="*/ 161 h 161"/>
                <a:gd name="T6" fmla="*/ 0 w 308"/>
                <a:gd name="T7" fmla="*/ 0 h 161"/>
                <a:gd name="T8" fmla="*/ 247 w 308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61">
                  <a:moveTo>
                    <a:pt x="247" y="0"/>
                  </a:moveTo>
                  <a:lnTo>
                    <a:pt x="308" y="48"/>
                  </a:lnTo>
                  <a:lnTo>
                    <a:pt x="214" y="161"/>
                  </a:lnTo>
                  <a:lnTo>
                    <a:pt x="0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11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9CD17B-D758-477A-9A52-979F10D58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8790" y="690113"/>
            <a:ext cx="4037163" cy="1151267"/>
          </a:xfrm>
          <a:prstGeom prst="rect">
            <a:avLst/>
          </a:prstGeom>
        </p:spPr>
        <p:txBody>
          <a:bodyPr lIns="274320" rIns="274320" anchor="b"/>
          <a:lstStyle>
            <a:lvl1pPr algn="l">
              <a:lnSpc>
                <a:spcPct val="90000"/>
              </a:lnSpc>
              <a:defRPr lang="en-US" sz="3600" b="1" i="0" baseline="0" dirty="0">
                <a:solidFill>
                  <a:schemeClr val="tx1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defRPr>
            </a:lvl1pPr>
          </a:lstStyle>
          <a:p>
            <a:r>
              <a:rPr lang="en-US"/>
              <a:t>Very Short Header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6A49B5-F40F-48F1-ABB4-D60983DE717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58791" y="2255798"/>
            <a:ext cx="4037163" cy="398314"/>
          </a:xfrm>
          <a:prstGeom prst="rect">
            <a:avLst/>
          </a:prstGeom>
          <a:noFill/>
        </p:spPr>
        <p:txBody>
          <a:bodyPr lIns="274320" tIns="45720" rIns="274320"/>
          <a:lstStyle>
            <a:lvl1pPr marL="0" indent="0">
              <a:spcBef>
                <a:spcPts val="500"/>
              </a:spcBef>
              <a:spcAft>
                <a:spcPts val="0"/>
              </a:spcAft>
              <a:defRPr sz="20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46075" indent="-231775"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2000" baseline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568325" indent="-228600">
              <a:spcBef>
                <a:spcPts val="500"/>
              </a:spcBef>
              <a:buFont typeface="Calibri" panose="020F0502020204030204" pitchFamily="34" charset="0"/>
              <a:buChar char="–"/>
              <a:tabLst/>
              <a:def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798513" indent="-228600">
              <a:spcBef>
                <a:spcPts val="500"/>
              </a:spcBef>
              <a:buFont typeface="Calibri" panose="020F0502020204030204" pitchFamily="34" charset="0"/>
              <a:buChar char="›"/>
              <a:tabLst/>
              <a:def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800100" indent="-228600">
              <a:spcBef>
                <a:spcPts val="500"/>
              </a:spcBef>
              <a:tabLst/>
              <a:defRPr sz="160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Sentence or paragraph here. Click the DEMOTE button to access 3 bullet levels</a:t>
            </a:r>
          </a:p>
          <a:p>
            <a:pPr lvl="1"/>
            <a:r>
              <a:rPr lang="en-US"/>
              <a:t>Bullet one</a:t>
            </a:r>
          </a:p>
          <a:p>
            <a:pPr lvl="2"/>
            <a:r>
              <a:rPr lang="en-US"/>
              <a:t>Bullet two</a:t>
            </a:r>
          </a:p>
          <a:p>
            <a:pPr lvl="3"/>
            <a:r>
              <a:rPr lang="en-US"/>
              <a:t>Bullet three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CFFF0F-7AE3-4ECD-91FF-A7D462C739B8}"/>
              </a:ext>
            </a:extLst>
          </p:cNvPr>
          <p:cNvSpPr/>
          <p:nvPr userDrawn="1"/>
        </p:nvSpPr>
        <p:spPr bwMode="auto">
          <a:xfrm flipH="1">
            <a:off x="543463" y="2078967"/>
            <a:ext cx="905773" cy="8626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2BD8BE93-B550-4502-A2D4-5BA27CDB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09738" y="6577417"/>
            <a:ext cx="1172526" cy="261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569" tIns="45472" rIns="92569" bIns="45472">
            <a:spAutoFit/>
          </a:bodyPr>
          <a:lstStyle/>
          <a:p>
            <a:pPr algn="ctr" defTabSz="935561" eaLnBrk="0" hangingPunct="0">
              <a:defRPr/>
            </a:pPr>
            <a:fld id="{210192FD-FA45-4C36-A8B1-480C97DC1883}" type="slidenum">
              <a:rPr lang="en-US" sz="1100" b="0">
                <a:solidFill>
                  <a:srgbClr val="005288"/>
                </a:solidFill>
                <a:latin typeface="Calibri" pitchFamily="34" charset="0"/>
                <a:cs typeface="Calibri" pitchFamily="34" charset="0"/>
              </a:rPr>
              <a:pPr algn="ctr" defTabSz="935561" eaLnBrk="0" hangingPunct="0">
                <a:defRPr/>
              </a:pPr>
              <a:t>‹#›</a:t>
            </a:fld>
            <a:endParaRPr lang="en-US" sz="1100" b="0">
              <a:solidFill>
                <a:srgbClr val="005288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5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es with Very Shor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6A49B5-F40F-48F1-ABB4-D60983DE717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-1" y="900579"/>
            <a:ext cx="12192001" cy="398314"/>
          </a:xfrm>
          <a:prstGeom prst="rect">
            <a:avLst/>
          </a:prstGeom>
          <a:noFill/>
        </p:spPr>
        <p:txBody>
          <a:bodyPr lIns="530352" tIns="45720" rIns="530352"/>
          <a:lstStyle>
            <a:lvl1pPr marL="0" indent="0">
              <a:spcBef>
                <a:spcPts val="500"/>
              </a:spcBef>
              <a:spcAft>
                <a:spcPts val="0"/>
              </a:spcAft>
              <a:defRPr sz="20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46075" indent="-231775"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en-US" sz="2000" baseline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568325" indent="-228600">
              <a:spcBef>
                <a:spcPts val="500"/>
              </a:spcBef>
              <a:buFont typeface="Calibri" panose="020F0502020204030204" pitchFamily="34" charset="0"/>
              <a:buChar char="–"/>
              <a:tabLst/>
              <a:def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798513" indent="-228600">
              <a:spcBef>
                <a:spcPts val="500"/>
              </a:spcBef>
              <a:buFont typeface="Calibri" panose="020F0502020204030204" pitchFamily="34" charset="0"/>
              <a:buChar char="›"/>
              <a:tabLst/>
              <a:def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800100" indent="-228600">
              <a:spcBef>
                <a:spcPts val="500"/>
              </a:spcBef>
              <a:tabLst/>
              <a:defRPr sz="160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Sentence or paragraph here. Click the DEMOTE button to access 3 bullet levels</a:t>
            </a:r>
          </a:p>
          <a:p>
            <a:pPr lvl="1"/>
            <a:r>
              <a:rPr lang="en-US"/>
              <a:t>Bullet one</a:t>
            </a:r>
          </a:p>
          <a:p>
            <a:pPr lvl="2"/>
            <a:r>
              <a:rPr lang="en-US"/>
              <a:t>Bullet two</a:t>
            </a:r>
          </a:p>
          <a:p>
            <a:pPr lvl="3"/>
            <a:r>
              <a:rPr lang="en-US"/>
              <a:t>Bullet three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CD17B-D758-477A-9A52-979F10D58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9451"/>
            <a:ext cx="12192000" cy="455271"/>
          </a:xfrm>
          <a:prstGeom prst="rect">
            <a:avLst/>
          </a:prstGeom>
        </p:spPr>
        <p:txBody>
          <a:bodyPr lIns="530352" rIns="530352"/>
          <a:lstStyle>
            <a:lvl1pPr algn="l">
              <a:defRPr lang="en-US" sz="2800" b="1" i="0" baseline="0" dirty="0">
                <a:solidFill>
                  <a:schemeClr val="tx1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defRPr>
            </a:lvl1pPr>
          </a:lstStyle>
          <a:p>
            <a:r>
              <a:rPr lang="en-US"/>
              <a:t>Short Header or Theme Here</a:t>
            </a:r>
          </a:p>
        </p:txBody>
      </p:sp>
      <p:sp>
        <p:nvSpPr>
          <p:cNvPr id="27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09738" y="6577417"/>
            <a:ext cx="1172526" cy="261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569" tIns="45472" rIns="92569" bIns="45472">
            <a:spAutoFit/>
          </a:bodyPr>
          <a:lstStyle/>
          <a:p>
            <a:pPr algn="ctr" defTabSz="935561" eaLnBrk="0" hangingPunct="0">
              <a:defRPr/>
            </a:pPr>
            <a:fld id="{210192FD-FA45-4C36-A8B1-480C97DC1883}" type="slidenum">
              <a:rPr lang="en-US" sz="1100" b="0">
                <a:solidFill>
                  <a:srgbClr val="005288"/>
                </a:solidFill>
                <a:latin typeface="Calibri" pitchFamily="34" charset="0"/>
                <a:cs typeface="Calibri" pitchFamily="34" charset="0"/>
              </a:rPr>
              <a:pPr algn="ctr" defTabSz="935561" eaLnBrk="0" hangingPunct="0">
                <a:defRPr/>
              </a:pPr>
              <a:t>‹#›</a:t>
            </a:fld>
            <a:endParaRPr lang="en-US" sz="1100" b="0">
              <a:solidFill>
                <a:srgbClr val="00528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12192000" cy="619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9BA749-BB45-4AEB-8BF5-C90E5251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292147" y="6494622"/>
            <a:ext cx="1770023" cy="284798"/>
            <a:chOff x="2852617" y="404722"/>
            <a:chExt cx="6551233" cy="1054100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8175121-2C8D-46A7-A585-AFB444EB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927" y="541755"/>
              <a:ext cx="740506" cy="671990"/>
            </a:xfrm>
            <a:custGeom>
              <a:avLst/>
              <a:gdLst>
                <a:gd name="T0" fmla="*/ 298 w 387"/>
                <a:gd name="T1" fmla="*/ 342 h 351"/>
                <a:gd name="T2" fmla="*/ 275 w 387"/>
                <a:gd name="T3" fmla="*/ 345 h 351"/>
                <a:gd name="T4" fmla="*/ 243 w 387"/>
                <a:gd name="T5" fmla="*/ 348 h 351"/>
                <a:gd name="T6" fmla="*/ 208 w 387"/>
                <a:gd name="T7" fmla="*/ 350 h 351"/>
                <a:gd name="T8" fmla="*/ 174 w 387"/>
                <a:gd name="T9" fmla="*/ 351 h 351"/>
                <a:gd name="T10" fmla="*/ 92 w 387"/>
                <a:gd name="T11" fmla="*/ 344 h 351"/>
                <a:gd name="T12" fmla="*/ 34 w 387"/>
                <a:gd name="T13" fmla="*/ 319 h 351"/>
                <a:gd name="T14" fmla="*/ 5 w 387"/>
                <a:gd name="T15" fmla="*/ 272 h 351"/>
                <a:gd name="T16" fmla="*/ 10 w 387"/>
                <a:gd name="T17" fmla="*/ 198 h 351"/>
                <a:gd name="T18" fmla="*/ 22 w 387"/>
                <a:gd name="T19" fmla="*/ 153 h 351"/>
                <a:gd name="T20" fmla="*/ 57 w 387"/>
                <a:gd name="T21" fmla="*/ 78 h 351"/>
                <a:gd name="T22" fmla="*/ 111 w 387"/>
                <a:gd name="T23" fmla="*/ 31 h 351"/>
                <a:gd name="T24" fmla="*/ 182 w 387"/>
                <a:gd name="T25" fmla="*/ 7 h 351"/>
                <a:gd name="T26" fmla="*/ 268 w 387"/>
                <a:gd name="T27" fmla="*/ 0 h 351"/>
                <a:gd name="T28" fmla="*/ 302 w 387"/>
                <a:gd name="T29" fmla="*/ 1 h 351"/>
                <a:gd name="T30" fmla="*/ 335 w 387"/>
                <a:gd name="T31" fmla="*/ 3 h 351"/>
                <a:gd name="T32" fmla="*/ 365 w 387"/>
                <a:gd name="T33" fmla="*/ 6 h 351"/>
                <a:gd name="T34" fmla="*/ 387 w 387"/>
                <a:gd name="T35" fmla="*/ 9 h 351"/>
                <a:gd name="T36" fmla="*/ 373 w 387"/>
                <a:gd name="T37" fmla="*/ 59 h 351"/>
                <a:gd name="T38" fmla="*/ 348 w 387"/>
                <a:gd name="T39" fmla="*/ 58 h 351"/>
                <a:gd name="T40" fmla="*/ 319 w 387"/>
                <a:gd name="T41" fmla="*/ 56 h 351"/>
                <a:gd name="T42" fmla="*/ 289 w 387"/>
                <a:gd name="T43" fmla="*/ 55 h 351"/>
                <a:gd name="T44" fmla="*/ 259 w 387"/>
                <a:gd name="T45" fmla="*/ 55 h 351"/>
                <a:gd name="T46" fmla="*/ 205 w 387"/>
                <a:gd name="T47" fmla="*/ 59 h 351"/>
                <a:gd name="T48" fmla="*/ 163 w 387"/>
                <a:gd name="T49" fmla="*/ 75 h 351"/>
                <a:gd name="T50" fmla="*/ 133 w 387"/>
                <a:gd name="T51" fmla="*/ 105 h 351"/>
                <a:gd name="T52" fmla="*/ 113 w 387"/>
                <a:gd name="T53" fmla="*/ 153 h 351"/>
                <a:gd name="T54" fmla="*/ 101 w 387"/>
                <a:gd name="T55" fmla="*/ 198 h 351"/>
                <a:gd name="T56" fmla="*/ 95 w 387"/>
                <a:gd name="T57" fmla="*/ 245 h 351"/>
                <a:gd name="T58" fmla="*/ 110 w 387"/>
                <a:gd name="T59" fmla="*/ 275 h 351"/>
                <a:gd name="T60" fmla="*/ 143 w 387"/>
                <a:gd name="T61" fmla="*/ 291 h 351"/>
                <a:gd name="T62" fmla="*/ 195 w 387"/>
                <a:gd name="T63" fmla="*/ 295 h 351"/>
                <a:gd name="T64" fmla="*/ 224 w 387"/>
                <a:gd name="T65" fmla="*/ 295 h 351"/>
                <a:gd name="T66" fmla="*/ 255 w 387"/>
                <a:gd name="T67" fmla="*/ 294 h 351"/>
                <a:gd name="T68" fmla="*/ 285 w 387"/>
                <a:gd name="T69" fmla="*/ 293 h 351"/>
                <a:gd name="T70" fmla="*/ 311 w 387"/>
                <a:gd name="T71" fmla="*/ 291 h 351"/>
                <a:gd name="T72" fmla="*/ 298 w 387"/>
                <a:gd name="T73" fmla="*/ 34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51">
                  <a:moveTo>
                    <a:pt x="298" y="342"/>
                  </a:moveTo>
                  <a:cubicBezTo>
                    <a:pt x="292" y="343"/>
                    <a:pt x="284" y="344"/>
                    <a:pt x="275" y="345"/>
                  </a:cubicBezTo>
                  <a:cubicBezTo>
                    <a:pt x="265" y="346"/>
                    <a:pt x="254" y="347"/>
                    <a:pt x="243" y="348"/>
                  </a:cubicBezTo>
                  <a:cubicBezTo>
                    <a:pt x="232" y="348"/>
                    <a:pt x="220" y="349"/>
                    <a:pt x="208" y="350"/>
                  </a:cubicBezTo>
                  <a:cubicBezTo>
                    <a:pt x="196" y="350"/>
                    <a:pt x="185" y="351"/>
                    <a:pt x="174" y="351"/>
                  </a:cubicBezTo>
                  <a:cubicBezTo>
                    <a:pt x="143" y="351"/>
                    <a:pt x="116" y="348"/>
                    <a:pt x="92" y="344"/>
                  </a:cubicBezTo>
                  <a:cubicBezTo>
                    <a:pt x="68" y="339"/>
                    <a:pt x="49" y="331"/>
                    <a:pt x="34" y="319"/>
                  </a:cubicBezTo>
                  <a:cubicBezTo>
                    <a:pt x="19" y="308"/>
                    <a:pt x="9" y="292"/>
                    <a:pt x="5" y="272"/>
                  </a:cubicBezTo>
                  <a:cubicBezTo>
                    <a:pt x="0" y="252"/>
                    <a:pt x="2" y="228"/>
                    <a:pt x="10" y="198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30" y="123"/>
                    <a:pt x="42" y="98"/>
                    <a:pt x="57" y="78"/>
                  </a:cubicBezTo>
                  <a:cubicBezTo>
                    <a:pt x="72" y="58"/>
                    <a:pt x="90" y="43"/>
                    <a:pt x="111" y="31"/>
                  </a:cubicBezTo>
                  <a:cubicBezTo>
                    <a:pt x="132" y="19"/>
                    <a:pt x="156" y="11"/>
                    <a:pt x="182" y="7"/>
                  </a:cubicBezTo>
                  <a:cubicBezTo>
                    <a:pt x="209" y="2"/>
                    <a:pt x="237" y="0"/>
                    <a:pt x="268" y="0"/>
                  </a:cubicBezTo>
                  <a:cubicBezTo>
                    <a:pt x="279" y="0"/>
                    <a:pt x="290" y="0"/>
                    <a:pt x="302" y="1"/>
                  </a:cubicBezTo>
                  <a:cubicBezTo>
                    <a:pt x="313" y="1"/>
                    <a:pt x="324" y="2"/>
                    <a:pt x="335" y="3"/>
                  </a:cubicBezTo>
                  <a:cubicBezTo>
                    <a:pt x="346" y="4"/>
                    <a:pt x="356" y="5"/>
                    <a:pt x="365" y="6"/>
                  </a:cubicBezTo>
                  <a:cubicBezTo>
                    <a:pt x="374" y="7"/>
                    <a:pt x="382" y="8"/>
                    <a:pt x="387" y="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66" y="59"/>
                    <a:pt x="357" y="58"/>
                    <a:pt x="348" y="58"/>
                  </a:cubicBezTo>
                  <a:cubicBezTo>
                    <a:pt x="338" y="57"/>
                    <a:pt x="329" y="57"/>
                    <a:pt x="319" y="56"/>
                  </a:cubicBezTo>
                  <a:cubicBezTo>
                    <a:pt x="309" y="56"/>
                    <a:pt x="299" y="56"/>
                    <a:pt x="289" y="55"/>
                  </a:cubicBezTo>
                  <a:cubicBezTo>
                    <a:pt x="278" y="55"/>
                    <a:pt x="269" y="55"/>
                    <a:pt x="259" y="55"/>
                  </a:cubicBezTo>
                  <a:cubicBezTo>
                    <a:pt x="239" y="55"/>
                    <a:pt x="221" y="56"/>
                    <a:pt x="205" y="59"/>
                  </a:cubicBezTo>
                  <a:cubicBezTo>
                    <a:pt x="189" y="62"/>
                    <a:pt x="175" y="67"/>
                    <a:pt x="163" y="75"/>
                  </a:cubicBezTo>
                  <a:cubicBezTo>
                    <a:pt x="151" y="82"/>
                    <a:pt x="141" y="92"/>
                    <a:pt x="133" y="105"/>
                  </a:cubicBezTo>
                  <a:cubicBezTo>
                    <a:pt x="125" y="117"/>
                    <a:pt x="118" y="133"/>
                    <a:pt x="113" y="153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95" y="217"/>
                    <a:pt x="94" y="233"/>
                    <a:pt x="95" y="245"/>
                  </a:cubicBezTo>
                  <a:cubicBezTo>
                    <a:pt x="97" y="258"/>
                    <a:pt x="102" y="268"/>
                    <a:pt x="110" y="275"/>
                  </a:cubicBezTo>
                  <a:cubicBezTo>
                    <a:pt x="118" y="283"/>
                    <a:pt x="129" y="288"/>
                    <a:pt x="143" y="291"/>
                  </a:cubicBezTo>
                  <a:cubicBezTo>
                    <a:pt x="157" y="294"/>
                    <a:pt x="175" y="295"/>
                    <a:pt x="195" y="295"/>
                  </a:cubicBezTo>
                  <a:cubicBezTo>
                    <a:pt x="204" y="295"/>
                    <a:pt x="214" y="295"/>
                    <a:pt x="224" y="295"/>
                  </a:cubicBezTo>
                  <a:cubicBezTo>
                    <a:pt x="235" y="295"/>
                    <a:pt x="245" y="294"/>
                    <a:pt x="255" y="294"/>
                  </a:cubicBezTo>
                  <a:cubicBezTo>
                    <a:pt x="265" y="294"/>
                    <a:pt x="275" y="293"/>
                    <a:pt x="285" y="293"/>
                  </a:cubicBezTo>
                  <a:cubicBezTo>
                    <a:pt x="294" y="292"/>
                    <a:pt x="303" y="292"/>
                    <a:pt x="311" y="291"/>
                  </a:cubicBezTo>
                  <a:lnTo>
                    <a:pt x="298" y="34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DC50FAE4-E48A-4C93-B242-B0A94A378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8846" y="644531"/>
              <a:ext cx="677260" cy="534957"/>
            </a:xfrm>
            <a:custGeom>
              <a:avLst/>
              <a:gdLst>
                <a:gd name="T0" fmla="*/ 220 w 355"/>
                <a:gd name="T1" fmla="*/ 273 h 280"/>
                <a:gd name="T2" fmla="*/ 225 w 355"/>
                <a:gd name="T3" fmla="*/ 255 h 280"/>
                <a:gd name="T4" fmla="*/ 201 w 355"/>
                <a:gd name="T5" fmla="*/ 264 h 280"/>
                <a:gd name="T6" fmla="*/ 172 w 355"/>
                <a:gd name="T7" fmla="*/ 272 h 280"/>
                <a:gd name="T8" fmla="*/ 137 w 355"/>
                <a:gd name="T9" fmla="*/ 278 h 280"/>
                <a:gd name="T10" fmla="*/ 98 w 355"/>
                <a:gd name="T11" fmla="*/ 280 h 280"/>
                <a:gd name="T12" fmla="*/ 21 w 355"/>
                <a:gd name="T13" fmla="*/ 261 h 280"/>
                <a:gd name="T14" fmla="*/ 7 w 355"/>
                <a:gd name="T15" fmla="*/ 204 h 280"/>
                <a:gd name="T16" fmla="*/ 10 w 355"/>
                <a:gd name="T17" fmla="*/ 194 h 280"/>
                <a:gd name="T18" fmla="*/ 34 w 355"/>
                <a:gd name="T19" fmla="*/ 152 h 280"/>
                <a:gd name="T20" fmla="*/ 77 w 355"/>
                <a:gd name="T21" fmla="*/ 127 h 280"/>
                <a:gd name="T22" fmla="*/ 137 w 355"/>
                <a:gd name="T23" fmla="*/ 116 h 280"/>
                <a:gd name="T24" fmla="*/ 211 w 355"/>
                <a:gd name="T25" fmla="*/ 114 h 280"/>
                <a:gd name="T26" fmla="*/ 256 w 355"/>
                <a:gd name="T27" fmla="*/ 114 h 280"/>
                <a:gd name="T28" fmla="*/ 260 w 355"/>
                <a:gd name="T29" fmla="*/ 97 h 280"/>
                <a:gd name="T30" fmla="*/ 264 w 355"/>
                <a:gd name="T31" fmla="*/ 74 h 280"/>
                <a:gd name="T32" fmla="*/ 256 w 355"/>
                <a:gd name="T33" fmla="*/ 60 h 280"/>
                <a:gd name="T34" fmla="*/ 234 w 355"/>
                <a:gd name="T35" fmla="*/ 54 h 280"/>
                <a:gd name="T36" fmla="*/ 194 w 355"/>
                <a:gd name="T37" fmla="*/ 52 h 280"/>
                <a:gd name="T38" fmla="*/ 135 w 355"/>
                <a:gd name="T39" fmla="*/ 53 h 280"/>
                <a:gd name="T40" fmla="*/ 73 w 355"/>
                <a:gd name="T41" fmla="*/ 57 h 280"/>
                <a:gd name="T42" fmla="*/ 84 w 355"/>
                <a:gd name="T43" fmla="*/ 15 h 280"/>
                <a:gd name="T44" fmla="*/ 104 w 355"/>
                <a:gd name="T45" fmla="*/ 11 h 280"/>
                <a:gd name="T46" fmla="*/ 137 w 355"/>
                <a:gd name="T47" fmla="*/ 6 h 280"/>
                <a:gd name="T48" fmla="*/ 177 w 355"/>
                <a:gd name="T49" fmla="*/ 2 h 280"/>
                <a:gd name="T50" fmla="*/ 222 w 355"/>
                <a:gd name="T51" fmla="*/ 0 h 280"/>
                <a:gd name="T52" fmla="*/ 296 w 355"/>
                <a:gd name="T53" fmla="*/ 6 h 280"/>
                <a:gd name="T54" fmla="*/ 338 w 355"/>
                <a:gd name="T55" fmla="*/ 23 h 280"/>
                <a:gd name="T56" fmla="*/ 354 w 355"/>
                <a:gd name="T57" fmla="*/ 53 h 280"/>
                <a:gd name="T58" fmla="*/ 349 w 355"/>
                <a:gd name="T59" fmla="*/ 97 h 280"/>
                <a:gd name="T60" fmla="*/ 302 w 355"/>
                <a:gd name="T61" fmla="*/ 273 h 280"/>
                <a:gd name="T62" fmla="*/ 220 w 355"/>
                <a:gd name="T63" fmla="*/ 273 h 280"/>
                <a:gd name="T64" fmla="*/ 248 w 355"/>
                <a:gd name="T65" fmla="*/ 152 h 280"/>
                <a:gd name="T66" fmla="*/ 200 w 355"/>
                <a:gd name="T67" fmla="*/ 152 h 280"/>
                <a:gd name="T68" fmla="*/ 158 w 355"/>
                <a:gd name="T69" fmla="*/ 153 h 280"/>
                <a:gd name="T70" fmla="*/ 127 w 355"/>
                <a:gd name="T71" fmla="*/ 159 h 280"/>
                <a:gd name="T72" fmla="*/ 107 w 355"/>
                <a:gd name="T73" fmla="*/ 171 h 280"/>
                <a:gd name="T74" fmla="*/ 97 w 355"/>
                <a:gd name="T75" fmla="*/ 192 h 280"/>
                <a:gd name="T76" fmla="*/ 94 w 355"/>
                <a:gd name="T77" fmla="*/ 203 h 280"/>
                <a:gd name="T78" fmla="*/ 93 w 355"/>
                <a:gd name="T79" fmla="*/ 219 h 280"/>
                <a:gd name="T80" fmla="*/ 102 w 355"/>
                <a:gd name="T81" fmla="*/ 228 h 280"/>
                <a:gd name="T82" fmla="*/ 117 w 355"/>
                <a:gd name="T83" fmla="*/ 233 h 280"/>
                <a:gd name="T84" fmla="*/ 139 w 355"/>
                <a:gd name="T85" fmla="*/ 235 h 280"/>
                <a:gd name="T86" fmla="*/ 166 w 355"/>
                <a:gd name="T87" fmla="*/ 233 h 280"/>
                <a:gd name="T88" fmla="*/ 192 w 355"/>
                <a:gd name="T89" fmla="*/ 229 h 280"/>
                <a:gd name="T90" fmla="*/ 214 w 355"/>
                <a:gd name="T91" fmla="*/ 223 h 280"/>
                <a:gd name="T92" fmla="*/ 230 w 355"/>
                <a:gd name="T93" fmla="*/ 218 h 280"/>
                <a:gd name="T94" fmla="*/ 248 w 355"/>
                <a:gd name="T95" fmla="*/ 15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280">
                  <a:moveTo>
                    <a:pt x="220" y="273"/>
                  </a:moveTo>
                  <a:cubicBezTo>
                    <a:pt x="225" y="255"/>
                    <a:pt x="225" y="255"/>
                    <a:pt x="225" y="255"/>
                  </a:cubicBezTo>
                  <a:cubicBezTo>
                    <a:pt x="218" y="258"/>
                    <a:pt x="210" y="261"/>
                    <a:pt x="201" y="264"/>
                  </a:cubicBezTo>
                  <a:cubicBezTo>
                    <a:pt x="192" y="267"/>
                    <a:pt x="182" y="269"/>
                    <a:pt x="172" y="272"/>
                  </a:cubicBezTo>
                  <a:cubicBezTo>
                    <a:pt x="161" y="274"/>
                    <a:pt x="149" y="276"/>
                    <a:pt x="137" y="278"/>
                  </a:cubicBezTo>
                  <a:cubicBezTo>
                    <a:pt x="124" y="279"/>
                    <a:pt x="111" y="280"/>
                    <a:pt x="98" y="280"/>
                  </a:cubicBezTo>
                  <a:cubicBezTo>
                    <a:pt x="63" y="280"/>
                    <a:pt x="37" y="274"/>
                    <a:pt x="21" y="261"/>
                  </a:cubicBezTo>
                  <a:cubicBezTo>
                    <a:pt x="5" y="249"/>
                    <a:pt x="0" y="230"/>
                    <a:pt x="7" y="20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5" y="176"/>
                    <a:pt x="23" y="162"/>
                    <a:pt x="34" y="152"/>
                  </a:cubicBezTo>
                  <a:cubicBezTo>
                    <a:pt x="46" y="141"/>
                    <a:pt x="60" y="133"/>
                    <a:pt x="77" y="127"/>
                  </a:cubicBezTo>
                  <a:cubicBezTo>
                    <a:pt x="95" y="122"/>
                    <a:pt x="115" y="118"/>
                    <a:pt x="137" y="116"/>
                  </a:cubicBezTo>
                  <a:cubicBezTo>
                    <a:pt x="159" y="115"/>
                    <a:pt x="184" y="114"/>
                    <a:pt x="211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3" y="88"/>
                    <a:pt x="264" y="80"/>
                    <a:pt x="264" y="74"/>
                  </a:cubicBezTo>
                  <a:cubicBezTo>
                    <a:pt x="263" y="68"/>
                    <a:pt x="261" y="64"/>
                    <a:pt x="256" y="60"/>
                  </a:cubicBezTo>
                  <a:cubicBezTo>
                    <a:pt x="251" y="57"/>
                    <a:pt x="244" y="55"/>
                    <a:pt x="234" y="54"/>
                  </a:cubicBezTo>
                  <a:cubicBezTo>
                    <a:pt x="224" y="53"/>
                    <a:pt x="210" y="52"/>
                    <a:pt x="194" y="52"/>
                  </a:cubicBezTo>
                  <a:cubicBezTo>
                    <a:pt x="175" y="52"/>
                    <a:pt x="155" y="53"/>
                    <a:pt x="135" y="53"/>
                  </a:cubicBezTo>
                  <a:cubicBezTo>
                    <a:pt x="115" y="54"/>
                    <a:pt x="94" y="55"/>
                    <a:pt x="73" y="5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8" y="14"/>
                    <a:pt x="95" y="13"/>
                    <a:pt x="104" y="11"/>
                  </a:cubicBezTo>
                  <a:cubicBezTo>
                    <a:pt x="114" y="9"/>
                    <a:pt x="124" y="8"/>
                    <a:pt x="137" y="6"/>
                  </a:cubicBezTo>
                  <a:cubicBezTo>
                    <a:pt x="149" y="4"/>
                    <a:pt x="163" y="3"/>
                    <a:pt x="177" y="2"/>
                  </a:cubicBezTo>
                  <a:cubicBezTo>
                    <a:pt x="192" y="1"/>
                    <a:pt x="207" y="0"/>
                    <a:pt x="222" y="0"/>
                  </a:cubicBezTo>
                  <a:cubicBezTo>
                    <a:pt x="253" y="0"/>
                    <a:pt x="277" y="2"/>
                    <a:pt x="296" y="6"/>
                  </a:cubicBezTo>
                  <a:cubicBezTo>
                    <a:pt x="315" y="10"/>
                    <a:pt x="329" y="15"/>
                    <a:pt x="338" y="23"/>
                  </a:cubicBezTo>
                  <a:cubicBezTo>
                    <a:pt x="347" y="31"/>
                    <a:pt x="353" y="41"/>
                    <a:pt x="354" y="53"/>
                  </a:cubicBezTo>
                  <a:cubicBezTo>
                    <a:pt x="355" y="66"/>
                    <a:pt x="354" y="80"/>
                    <a:pt x="349" y="97"/>
                  </a:cubicBezTo>
                  <a:cubicBezTo>
                    <a:pt x="302" y="273"/>
                    <a:pt x="302" y="273"/>
                    <a:pt x="302" y="273"/>
                  </a:cubicBezTo>
                  <a:lnTo>
                    <a:pt x="220" y="273"/>
                  </a:lnTo>
                  <a:close/>
                  <a:moveTo>
                    <a:pt x="248" y="152"/>
                  </a:moveTo>
                  <a:cubicBezTo>
                    <a:pt x="200" y="152"/>
                    <a:pt x="200" y="152"/>
                    <a:pt x="200" y="152"/>
                  </a:cubicBezTo>
                  <a:cubicBezTo>
                    <a:pt x="184" y="152"/>
                    <a:pt x="170" y="153"/>
                    <a:pt x="158" y="153"/>
                  </a:cubicBezTo>
                  <a:cubicBezTo>
                    <a:pt x="146" y="154"/>
                    <a:pt x="136" y="156"/>
                    <a:pt x="127" y="159"/>
                  </a:cubicBezTo>
                  <a:cubicBezTo>
                    <a:pt x="119" y="162"/>
                    <a:pt x="112" y="166"/>
                    <a:pt x="107" y="171"/>
                  </a:cubicBezTo>
                  <a:cubicBezTo>
                    <a:pt x="103" y="176"/>
                    <a:pt x="99" y="183"/>
                    <a:pt x="97" y="192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92" y="210"/>
                    <a:pt x="92" y="215"/>
                    <a:pt x="93" y="219"/>
                  </a:cubicBezTo>
                  <a:cubicBezTo>
                    <a:pt x="95" y="223"/>
                    <a:pt x="98" y="226"/>
                    <a:pt x="102" y="228"/>
                  </a:cubicBezTo>
                  <a:cubicBezTo>
                    <a:pt x="106" y="231"/>
                    <a:pt x="111" y="232"/>
                    <a:pt x="117" y="233"/>
                  </a:cubicBezTo>
                  <a:cubicBezTo>
                    <a:pt x="124" y="234"/>
                    <a:pt x="131" y="235"/>
                    <a:pt x="139" y="235"/>
                  </a:cubicBezTo>
                  <a:cubicBezTo>
                    <a:pt x="148" y="235"/>
                    <a:pt x="157" y="234"/>
                    <a:pt x="166" y="233"/>
                  </a:cubicBezTo>
                  <a:cubicBezTo>
                    <a:pt x="175" y="232"/>
                    <a:pt x="184" y="230"/>
                    <a:pt x="192" y="229"/>
                  </a:cubicBezTo>
                  <a:cubicBezTo>
                    <a:pt x="200" y="227"/>
                    <a:pt x="208" y="225"/>
                    <a:pt x="214" y="223"/>
                  </a:cubicBezTo>
                  <a:cubicBezTo>
                    <a:pt x="221" y="221"/>
                    <a:pt x="226" y="220"/>
                    <a:pt x="230" y="218"/>
                  </a:cubicBezTo>
                  <a:lnTo>
                    <a:pt x="248" y="15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42E88A31-B462-446C-B671-31887015D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118" y="644531"/>
              <a:ext cx="545498" cy="521780"/>
            </a:xfrm>
            <a:custGeom>
              <a:avLst/>
              <a:gdLst>
                <a:gd name="T0" fmla="*/ 0 w 286"/>
                <a:gd name="T1" fmla="*/ 273 h 273"/>
                <a:gd name="T2" fmla="*/ 71 w 286"/>
                <a:gd name="T3" fmla="*/ 7 h 273"/>
                <a:gd name="T4" fmla="*/ 155 w 286"/>
                <a:gd name="T5" fmla="*/ 7 h 273"/>
                <a:gd name="T6" fmla="*/ 149 w 286"/>
                <a:gd name="T7" fmla="*/ 29 h 273"/>
                <a:gd name="T8" fmla="*/ 182 w 286"/>
                <a:gd name="T9" fmla="*/ 15 h 273"/>
                <a:gd name="T10" fmla="*/ 216 w 286"/>
                <a:gd name="T11" fmla="*/ 6 h 273"/>
                <a:gd name="T12" fmla="*/ 251 w 286"/>
                <a:gd name="T13" fmla="*/ 2 h 273"/>
                <a:gd name="T14" fmla="*/ 286 w 286"/>
                <a:gd name="T15" fmla="*/ 0 h 273"/>
                <a:gd name="T16" fmla="*/ 271 w 286"/>
                <a:gd name="T17" fmla="*/ 58 h 273"/>
                <a:gd name="T18" fmla="*/ 236 w 286"/>
                <a:gd name="T19" fmla="*/ 59 h 273"/>
                <a:gd name="T20" fmla="*/ 201 w 286"/>
                <a:gd name="T21" fmla="*/ 62 h 273"/>
                <a:gd name="T22" fmla="*/ 168 w 286"/>
                <a:gd name="T23" fmla="*/ 67 h 273"/>
                <a:gd name="T24" fmla="*/ 141 w 286"/>
                <a:gd name="T25" fmla="*/ 74 h 273"/>
                <a:gd name="T26" fmla="*/ 88 w 286"/>
                <a:gd name="T27" fmla="*/ 273 h 273"/>
                <a:gd name="T28" fmla="*/ 0 w 286"/>
                <a:gd name="T2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73">
                  <a:moveTo>
                    <a:pt x="0" y="273"/>
                  </a:moveTo>
                  <a:cubicBezTo>
                    <a:pt x="71" y="7"/>
                    <a:pt x="71" y="7"/>
                    <a:pt x="71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60" y="23"/>
                    <a:pt x="170" y="19"/>
                    <a:pt x="182" y="15"/>
                  </a:cubicBezTo>
                  <a:cubicBezTo>
                    <a:pt x="193" y="11"/>
                    <a:pt x="204" y="9"/>
                    <a:pt x="216" y="6"/>
                  </a:cubicBezTo>
                  <a:cubicBezTo>
                    <a:pt x="227" y="4"/>
                    <a:pt x="239" y="3"/>
                    <a:pt x="251" y="2"/>
                  </a:cubicBezTo>
                  <a:cubicBezTo>
                    <a:pt x="263" y="1"/>
                    <a:pt x="275" y="0"/>
                    <a:pt x="286" y="0"/>
                  </a:cubicBezTo>
                  <a:cubicBezTo>
                    <a:pt x="271" y="58"/>
                    <a:pt x="271" y="58"/>
                    <a:pt x="271" y="58"/>
                  </a:cubicBezTo>
                  <a:cubicBezTo>
                    <a:pt x="259" y="58"/>
                    <a:pt x="248" y="58"/>
                    <a:pt x="236" y="59"/>
                  </a:cubicBezTo>
                  <a:cubicBezTo>
                    <a:pt x="224" y="60"/>
                    <a:pt x="212" y="61"/>
                    <a:pt x="201" y="62"/>
                  </a:cubicBezTo>
                  <a:cubicBezTo>
                    <a:pt x="189" y="64"/>
                    <a:pt x="179" y="65"/>
                    <a:pt x="168" y="67"/>
                  </a:cubicBezTo>
                  <a:cubicBezTo>
                    <a:pt x="158" y="69"/>
                    <a:pt x="149" y="71"/>
                    <a:pt x="141" y="74"/>
                  </a:cubicBezTo>
                  <a:cubicBezTo>
                    <a:pt x="88" y="273"/>
                    <a:pt x="88" y="273"/>
                    <a:pt x="88" y="273"/>
                  </a:cubicBezTo>
                  <a:lnTo>
                    <a:pt x="0" y="27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C66FC68E-F277-4641-B0A9-17A82E8D3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425" y="531214"/>
              <a:ext cx="505968" cy="648272"/>
            </a:xfrm>
            <a:custGeom>
              <a:avLst/>
              <a:gdLst>
                <a:gd name="T0" fmla="*/ 193 w 264"/>
                <a:gd name="T1" fmla="*/ 332 h 340"/>
                <a:gd name="T2" fmla="*/ 181 w 264"/>
                <a:gd name="T3" fmla="*/ 334 h 340"/>
                <a:gd name="T4" fmla="*/ 162 w 264"/>
                <a:gd name="T5" fmla="*/ 337 h 340"/>
                <a:gd name="T6" fmla="*/ 139 w 264"/>
                <a:gd name="T7" fmla="*/ 339 h 340"/>
                <a:gd name="T8" fmla="*/ 114 w 264"/>
                <a:gd name="T9" fmla="*/ 340 h 340"/>
                <a:gd name="T10" fmla="*/ 67 w 264"/>
                <a:gd name="T11" fmla="*/ 336 h 340"/>
                <a:gd name="T12" fmla="*/ 38 w 264"/>
                <a:gd name="T13" fmla="*/ 323 h 340"/>
                <a:gd name="T14" fmla="*/ 26 w 264"/>
                <a:gd name="T15" fmla="*/ 299 h 340"/>
                <a:gd name="T16" fmla="*/ 30 w 264"/>
                <a:gd name="T17" fmla="*/ 263 h 340"/>
                <a:gd name="T18" fmla="*/ 69 w 264"/>
                <a:gd name="T19" fmla="*/ 117 h 340"/>
                <a:gd name="T20" fmla="*/ 0 w 264"/>
                <a:gd name="T21" fmla="*/ 113 h 340"/>
                <a:gd name="T22" fmla="*/ 12 w 264"/>
                <a:gd name="T23" fmla="*/ 67 h 340"/>
                <a:gd name="T24" fmla="*/ 83 w 264"/>
                <a:gd name="T25" fmla="*/ 67 h 340"/>
                <a:gd name="T26" fmla="*/ 101 w 264"/>
                <a:gd name="T27" fmla="*/ 0 h 340"/>
                <a:gd name="T28" fmla="*/ 190 w 264"/>
                <a:gd name="T29" fmla="*/ 0 h 340"/>
                <a:gd name="T30" fmla="*/ 171 w 264"/>
                <a:gd name="T31" fmla="*/ 67 h 340"/>
                <a:gd name="T32" fmla="*/ 264 w 264"/>
                <a:gd name="T33" fmla="*/ 67 h 340"/>
                <a:gd name="T34" fmla="*/ 251 w 264"/>
                <a:gd name="T35" fmla="*/ 117 h 340"/>
                <a:gd name="T36" fmla="*/ 158 w 264"/>
                <a:gd name="T37" fmla="*/ 117 h 340"/>
                <a:gd name="T38" fmla="*/ 119 w 264"/>
                <a:gd name="T39" fmla="*/ 263 h 340"/>
                <a:gd name="T40" fmla="*/ 116 w 264"/>
                <a:gd name="T41" fmla="*/ 277 h 340"/>
                <a:gd name="T42" fmla="*/ 118 w 264"/>
                <a:gd name="T43" fmla="*/ 286 h 340"/>
                <a:gd name="T44" fmla="*/ 128 w 264"/>
                <a:gd name="T45" fmla="*/ 291 h 340"/>
                <a:gd name="T46" fmla="*/ 147 w 264"/>
                <a:gd name="T47" fmla="*/ 292 h 340"/>
                <a:gd name="T48" fmla="*/ 162 w 264"/>
                <a:gd name="T49" fmla="*/ 292 h 340"/>
                <a:gd name="T50" fmla="*/ 179 w 264"/>
                <a:gd name="T51" fmla="*/ 291 h 340"/>
                <a:gd name="T52" fmla="*/ 193 w 264"/>
                <a:gd name="T53" fmla="*/ 291 h 340"/>
                <a:gd name="T54" fmla="*/ 204 w 264"/>
                <a:gd name="T55" fmla="*/ 290 h 340"/>
                <a:gd name="T56" fmla="*/ 193 w 264"/>
                <a:gd name="T57" fmla="*/ 33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340">
                  <a:moveTo>
                    <a:pt x="193" y="332"/>
                  </a:moveTo>
                  <a:cubicBezTo>
                    <a:pt x="190" y="333"/>
                    <a:pt x="186" y="333"/>
                    <a:pt x="181" y="334"/>
                  </a:cubicBezTo>
                  <a:cubicBezTo>
                    <a:pt x="175" y="335"/>
                    <a:pt x="169" y="336"/>
                    <a:pt x="162" y="337"/>
                  </a:cubicBezTo>
                  <a:cubicBezTo>
                    <a:pt x="155" y="338"/>
                    <a:pt x="147" y="338"/>
                    <a:pt x="139" y="339"/>
                  </a:cubicBezTo>
                  <a:cubicBezTo>
                    <a:pt x="131" y="340"/>
                    <a:pt x="123" y="340"/>
                    <a:pt x="114" y="340"/>
                  </a:cubicBezTo>
                  <a:cubicBezTo>
                    <a:pt x="95" y="340"/>
                    <a:pt x="80" y="339"/>
                    <a:pt x="67" y="336"/>
                  </a:cubicBezTo>
                  <a:cubicBezTo>
                    <a:pt x="55" y="333"/>
                    <a:pt x="45" y="329"/>
                    <a:pt x="38" y="323"/>
                  </a:cubicBezTo>
                  <a:cubicBezTo>
                    <a:pt x="32" y="317"/>
                    <a:pt x="27" y="309"/>
                    <a:pt x="26" y="299"/>
                  </a:cubicBezTo>
                  <a:cubicBezTo>
                    <a:pt x="25" y="289"/>
                    <a:pt x="26" y="277"/>
                    <a:pt x="30" y="263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1" y="117"/>
                    <a:pt x="251" y="117"/>
                    <a:pt x="251" y="117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19" y="263"/>
                    <a:pt x="119" y="263"/>
                    <a:pt x="119" y="263"/>
                  </a:cubicBezTo>
                  <a:cubicBezTo>
                    <a:pt x="117" y="269"/>
                    <a:pt x="116" y="274"/>
                    <a:pt x="116" y="277"/>
                  </a:cubicBezTo>
                  <a:cubicBezTo>
                    <a:pt x="116" y="281"/>
                    <a:pt x="117" y="284"/>
                    <a:pt x="118" y="286"/>
                  </a:cubicBezTo>
                  <a:cubicBezTo>
                    <a:pt x="120" y="288"/>
                    <a:pt x="123" y="290"/>
                    <a:pt x="128" y="291"/>
                  </a:cubicBezTo>
                  <a:cubicBezTo>
                    <a:pt x="132" y="291"/>
                    <a:pt x="138" y="292"/>
                    <a:pt x="147" y="292"/>
                  </a:cubicBezTo>
                  <a:cubicBezTo>
                    <a:pt x="151" y="292"/>
                    <a:pt x="157" y="292"/>
                    <a:pt x="162" y="292"/>
                  </a:cubicBezTo>
                  <a:cubicBezTo>
                    <a:pt x="168" y="292"/>
                    <a:pt x="173" y="291"/>
                    <a:pt x="179" y="291"/>
                  </a:cubicBezTo>
                  <a:cubicBezTo>
                    <a:pt x="184" y="291"/>
                    <a:pt x="189" y="291"/>
                    <a:pt x="193" y="291"/>
                  </a:cubicBezTo>
                  <a:cubicBezTo>
                    <a:pt x="198" y="291"/>
                    <a:pt x="202" y="290"/>
                    <a:pt x="204" y="290"/>
                  </a:cubicBezTo>
                  <a:lnTo>
                    <a:pt x="193" y="33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D36BFDD-E04E-4333-B3C6-A2AFECA1F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8512" y="644531"/>
              <a:ext cx="690435" cy="534957"/>
            </a:xfrm>
            <a:custGeom>
              <a:avLst/>
              <a:gdLst>
                <a:gd name="T0" fmla="*/ 303 w 361"/>
                <a:gd name="T1" fmla="*/ 269 h 280"/>
                <a:gd name="T2" fmla="*/ 244 w 361"/>
                <a:gd name="T3" fmla="*/ 276 h 280"/>
                <a:gd name="T4" fmla="*/ 159 w 361"/>
                <a:gd name="T5" fmla="*/ 280 h 280"/>
                <a:gd name="T6" fmla="*/ 74 w 361"/>
                <a:gd name="T7" fmla="*/ 273 h 280"/>
                <a:gd name="T8" fmla="*/ 23 w 361"/>
                <a:gd name="T9" fmla="*/ 250 h 280"/>
                <a:gd name="T10" fmla="*/ 2 w 361"/>
                <a:gd name="T11" fmla="*/ 209 h 280"/>
                <a:gd name="T12" fmla="*/ 8 w 361"/>
                <a:gd name="T13" fmla="*/ 150 h 280"/>
                <a:gd name="T14" fmla="*/ 12 w 361"/>
                <a:gd name="T15" fmla="*/ 133 h 280"/>
                <a:gd name="T16" fmla="*/ 82 w 361"/>
                <a:gd name="T17" fmla="*/ 33 h 280"/>
                <a:gd name="T18" fmla="*/ 219 w 361"/>
                <a:gd name="T19" fmla="*/ 0 h 280"/>
                <a:gd name="T20" fmla="*/ 297 w 361"/>
                <a:gd name="T21" fmla="*/ 11 h 280"/>
                <a:gd name="T22" fmla="*/ 342 w 361"/>
                <a:gd name="T23" fmla="*/ 39 h 280"/>
                <a:gd name="T24" fmla="*/ 359 w 361"/>
                <a:gd name="T25" fmla="*/ 83 h 280"/>
                <a:gd name="T26" fmla="*/ 353 w 361"/>
                <a:gd name="T27" fmla="*/ 139 h 280"/>
                <a:gd name="T28" fmla="*/ 348 w 361"/>
                <a:gd name="T29" fmla="*/ 159 h 280"/>
                <a:gd name="T30" fmla="*/ 94 w 361"/>
                <a:gd name="T31" fmla="*/ 159 h 280"/>
                <a:gd name="T32" fmla="*/ 93 w 361"/>
                <a:gd name="T33" fmla="*/ 164 h 280"/>
                <a:gd name="T34" fmla="*/ 88 w 361"/>
                <a:gd name="T35" fmla="*/ 191 h 280"/>
                <a:gd name="T36" fmla="*/ 96 w 361"/>
                <a:gd name="T37" fmla="*/ 211 h 280"/>
                <a:gd name="T38" fmla="*/ 123 w 361"/>
                <a:gd name="T39" fmla="*/ 223 h 280"/>
                <a:gd name="T40" fmla="*/ 177 w 361"/>
                <a:gd name="T41" fmla="*/ 228 h 280"/>
                <a:gd name="T42" fmla="*/ 242 w 361"/>
                <a:gd name="T43" fmla="*/ 226 h 280"/>
                <a:gd name="T44" fmla="*/ 315 w 361"/>
                <a:gd name="T45" fmla="*/ 222 h 280"/>
                <a:gd name="T46" fmla="*/ 303 w 361"/>
                <a:gd name="T47" fmla="*/ 269 h 280"/>
                <a:gd name="T48" fmla="*/ 271 w 361"/>
                <a:gd name="T49" fmla="*/ 115 h 280"/>
                <a:gd name="T50" fmla="*/ 274 w 361"/>
                <a:gd name="T51" fmla="*/ 92 h 280"/>
                <a:gd name="T52" fmla="*/ 269 w 361"/>
                <a:gd name="T53" fmla="*/ 71 h 280"/>
                <a:gd name="T54" fmla="*/ 248 w 361"/>
                <a:gd name="T55" fmla="*/ 56 h 280"/>
                <a:gd name="T56" fmla="*/ 206 w 361"/>
                <a:gd name="T57" fmla="*/ 50 h 280"/>
                <a:gd name="T58" fmla="*/ 162 w 361"/>
                <a:gd name="T59" fmla="*/ 56 h 280"/>
                <a:gd name="T60" fmla="*/ 133 w 361"/>
                <a:gd name="T61" fmla="*/ 71 h 280"/>
                <a:gd name="T62" fmla="*/ 116 w 361"/>
                <a:gd name="T63" fmla="*/ 92 h 280"/>
                <a:gd name="T64" fmla="*/ 107 w 361"/>
                <a:gd name="T65" fmla="*/ 115 h 280"/>
                <a:gd name="T66" fmla="*/ 106 w 361"/>
                <a:gd name="T67" fmla="*/ 119 h 280"/>
                <a:gd name="T68" fmla="*/ 270 w 361"/>
                <a:gd name="T69" fmla="*/ 119 h 280"/>
                <a:gd name="T70" fmla="*/ 271 w 361"/>
                <a:gd name="T71" fmla="*/ 11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280">
                  <a:moveTo>
                    <a:pt x="303" y="269"/>
                  </a:moveTo>
                  <a:cubicBezTo>
                    <a:pt x="288" y="271"/>
                    <a:pt x="268" y="273"/>
                    <a:pt x="244" y="276"/>
                  </a:cubicBezTo>
                  <a:cubicBezTo>
                    <a:pt x="219" y="279"/>
                    <a:pt x="191" y="280"/>
                    <a:pt x="159" y="280"/>
                  </a:cubicBezTo>
                  <a:cubicBezTo>
                    <a:pt x="125" y="280"/>
                    <a:pt x="96" y="278"/>
                    <a:pt x="74" y="273"/>
                  </a:cubicBezTo>
                  <a:cubicBezTo>
                    <a:pt x="52" y="268"/>
                    <a:pt x="35" y="260"/>
                    <a:pt x="23" y="250"/>
                  </a:cubicBezTo>
                  <a:cubicBezTo>
                    <a:pt x="11" y="239"/>
                    <a:pt x="4" y="226"/>
                    <a:pt x="2" y="209"/>
                  </a:cubicBezTo>
                  <a:cubicBezTo>
                    <a:pt x="0" y="193"/>
                    <a:pt x="2" y="173"/>
                    <a:pt x="8" y="150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24" y="89"/>
                    <a:pt x="48" y="55"/>
                    <a:pt x="82" y="33"/>
                  </a:cubicBezTo>
                  <a:cubicBezTo>
                    <a:pt x="117" y="11"/>
                    <a:pt x="163" y="0"/>
                    <a:pt x="219" y="0"/>
                  </a:cubicBezTo>
                  <a:cubicBezTo>
                    <a:pt x="251" y="0"/>
                    <a:pt x="277" y="4"/>
                    <a:pt x="297" y="11"/>
                  </a:cubicBezTo>
                  <a:cubicBezTo>
                    <a:pt x="317" y="18"/>
                    <a:pt x="332" y="27"/>
                    <a:pt x="342" y="39"/>
                  </a:cubicBezTo>
                  <a:cubicBezTo>
                    <a:pt x="352" y="52"/>
                    <a:pt x="358" y="66"/>
                    <a:pt x="359" y="83"/>
                  </a:cubicBezTo>
                  <a:cubicBezTo>
                    <a:pt x="361" y="100"/>
                    <a:pt x="359" y="119"/>
                    <a:pt x="353" y="139"/>
                  </a:cubicBezTo>
                  <a:cubicBezTo>
                    <a:pt x="348" y="159"/>
                    <a:pt x="348" y="159"/>
                    <a:pt x="348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3" y="164"/>
                    <a:pt x="93" y="164"/>
                    <a:pt x="93" y="164"/>
                  </a:cubicBezTo>
                  <a:cubicBezTo>
                    <a:pt x="90" y="174"/>
                    <a:pt x="89" y="183"/>
                    <a:pt x="88" y="191"/>
                  </a:cubicBezTo>
                  <a:cubicBezTo>
                    <a:pt x="88" y="198"/>
                    <a:pt x="91" y="205"/>
                    <a:pt x="96" y="211"/>
                  </a:cubicBezTo>
                  <a:cubicBezTo>
                    <a:pt x="101" y="216"/>
                    <a:pt x="110" y="220"/>
                    <a:pt x="123" y="223"/>
                  </a:cubicBezTo>
                  <a:cubicBezTo>
                    <a:pt x="136" y="226"/>
                    <a:pt x="154" y="228"/>
                    <a:pt x="177" y="228"/>
                  </a:cubicBezTo>
                  <a:cubicBezTo>
                    <a:pt x="197" y="228"/>
                    <a:pt x="219" y="227"/>
                    <a:pt x="242" y="226"/>
                  </a:cubicBezTo>
                  <a:cubicBezTo>
                    <a:pt x="265" y="225"/>
                    <a:pt x="290" y="224"/>
                    <a:pt x="315" y="222"/>
                  </a:cubicBezTo>
                  <a:lnTo>
                    <a:pt x="303" y="269"/>
                  </a:lnTo>
                  <a:close/>
                  <a:moveTo>
                    <a:pt x="271" y="115"/>
                  </a:moveTo>
                  <a:cubicBezTo>
                    <a:pt x="273" y="107"/>
                    <a:pt x="274" y="99"/>
                    <a:pt x="274" y="92"/>
                  </a:cubicBezTo>
                  <a:cubicBezTo>
                    <a:pt x="275" y="84"/>
                    <a:pt x="273" y="77"/>
                    <a:pt x="269" y="71"/>
                  </a:cubicBezTo>
                  <a:cubicBezTo>
                    <a:pt x="265" y="65"/>
                    <a:pt x="258" y="60"/>
                    <a:pt x="248" y="56"/>
                  </a:cubicBezTo>
                  <a:cubicBezTo>
                    <a:pt x="239" y="52"/>
                    <a:pt x="225" y="50"/>
                    <a:pt x="206" y="50"/>
                  </a:cubicBezTo>
                  <a:cubicBezTo>
                    <a:pt x="188" y="50"/>
                    <a:pt x="174" y="52"/>
                    <a:pt x="162" y="56"/>
                  </a:cubicBezTo>
                  <a:cubicBezTo>
                    <a:pt x="150" y="60"/>
                    <a:pt x="140" y="65"/>
                    <a:pt x="133" y="71"/>
                  </a:cubicBezTo>
                  <a:cubicBezTo>
                    <a:pt x="125" y="77"/>
                    <a:pt x="120" y="84"/>
                    <a:pt x="116" y="92"/>
                  </a:cubicBezTo>
                  <a:cubicBezTo>
                    <a:pt x="112" y="100"/>
                    <a:pt x="109" y="107"/>
                    <a:pt x="107" y="115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270" y="119"/>
                    <a:pt x="270" y="119"/>
                    <a:pt x="270" y="119"/>
                  </a:cubicBezTo>
                  <a:lnTo>
                    <a:pt x="271" y="115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DBE4429-9F65-4498-BFC3-A63CEBD8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59" y="644531"/>
              <a:ext cx="640367" cy="534957"/>
            </a:xfrm>
            <a:custGeom>
              <a:avLst/>
              <a:gdLst>
                <a:gd name="T0" fmla="*/ 12 w 334"/>
                <a:gd name="T1" fmla="*/ 225 h 280"/>
                <a:gd name="T2" fmla="*/ 32 w 334"/>
                <a:gd name="T3" fmla="*/ 226 h 280"/>
                <a:gd name="T4" fmla="*/ 62 w 334"/>
                <a:gd name="T5" fmla="*/ 228 h 280"/>
                <a:gd name="T6" fmla="*/ 98 w 334"/>
                <a:gd name="T7" fmla="*/ 230 h 280"/>
                <a:gd name="T8" fmla="*/ 135 w 334"/>
                <a:gd name="T9" fmla="*/ 231 h 280"/>
                <a:gd name="T10" fmla="*/ 170 w 334"/>
                <a:gd name="T11" fmla="*/ 229 h 280"/>
                <a:gd name="T12" fmla="*/ 193 w 334"/>
                <a:gd name="T13" fmla="*/ 224 h 280"/>
                <a:gd name="T14" fmla="*/ 206 w 334"/>
                <a:gd name="T15" fmla="*/ 215 h 280"/>
                <a:gd name="T16" fmla="*/ 213 w 334"/>
                <a:gd name="T17" fmla="*/ 203 h 280"/>
                <a:gd name="T18" fmla="*/ 214 w 334"/>
                <a:gd name="T19" fmla="*/ 191 h 280"/>
                <a:gd name="T20" fmla="*/ 206 w 334"/>
                <a:gd name="T21" fmla="*/ 183 h 280"/>
                <a:gd name="T22" fmla="*/ 187 w 334"/>
                <a:gd name="T23" fmla="*/ 174 h 280"/>
                <a:gd name="T24" fmla="*/ 156 w 334"/>
                <a:gd name="T25" fmla="*/ 164 h 280"/>
                <a:gd name="T26" fmla="*/ 129 w 334"/>
                <a:gd name="T27" fmla="*/ 156 h 280"/>
                <a:gd name="T28" fmla="*/ 87 w 334"/>
                <a:gd name="T29" fmla="*/ 141 h 280"/>
                <a:gd name="T30" fmla="*/ 59 w 334"/>
                <a:gd name="T31" fmla="*/ 122 h 280"/>
                <a:gd name="T32" fmla="*/ 46 w 334"/>
                <a:gd name="T33" fmla="*/ 100 h 280"/>
                <a:gd name="T34" fmla="*/ 47 w 334"/>
                <a:gd name="T35" fmla="*/ 73 h 280"/>
                <a:gd name="T36" fmla="*/ 65 w 334"/>
                <a:gd name="T37" fmla="*/ 39 h 280"/>
                <a:gd name="T38" fmla="*/ 100 w 334"/>
                <a:gd name="T39" fmla="*/ 17 h 280"/>
                <a:gd name="T40" fmla="*/ 151 w 334"/>
                <a:gd name="T41" fmla="*/ 4 h 280"/>
                <a:gd name="T42" fmla="*/ 218 w 334"/>
                <a:gd name="T43" fmla="*/ 0 h 280"/>
                <a:gd name="T44" fmla="*/ 252 w 334"/>
                <a:gd name="T45" fmla="*/ 1 h 280"/>
                <a:gd name="T46" fmla="*/ 285 w 334"/>
                <a:gd name="T47" fmla="*/ 4 h 280"/>
                <a:gd name="T48" fmla="*/ 314 w 334"/>
                <a:gd name="T49" fmla="*/ 7 h 280"/>
                <a:gd name="T50" fmla="*/ 334 w 334"/>
                <a:gd name="T51" fmla="*/ 11 h 280"/>
                <a:gd name="T52" fmla="*/ 322 w 334"/>
                <a:gd name="T53" fmla="*/ 54 h 280"/>
                <a:gd name="T54" fmla="*/ 261 w 334"/>
                <a:gd name="T55" fmla="*/ 51 h 280"/>
                <a:gd name="T56" fmla="*/ 206 w 334"/>
                <a:gd name="T57" fmla="*/ 50 h 280"/>
                <a:gd name="T58" fmla="*/ 176 w 334"/>
                <a:gd name="T59" fmla="*/ 50 h 280"/>
                <a:gd name="T60" fmla="*/ 155 w 334"/>
                <a:gd name="T61" fmla="*/ 53 h 280"/>
                <a:gd name="T62" fmla="*/ 142 w 334"/>
                <a:gd name="T63" fmla="*/ 60 h 280"/>
                <a:gd name="T64" fmla="*/ 135 w 334"/>
                <a:gd name="T65" fmla="*/ 71 h 280"/>
                <a:gd name="T66" fmla="*/ 135 w 334"/>
                <a:gd name="T67" fmla="*/ 82 h 280"/>
                <a:gd name="T68" fmla="*/ 142 w 334"/>
                <a:gd name="T69" fmla="*/ 90 h 280"/>
                <a:gd name="T70" fmla="*/ 159 w 334"/>
                <a:gd name="T71" fmla="*/ 97 h 280"/>
                <a:gd name="T72" fmla="*/ 186 w 334"/>
                <a:gd name="T73" fmla="*/ 106 h 280"/>
                <a:gd name="T74" fmla="*/ 214 w 334"/>
                <a:gd name="T75" fmla="*/ 114 h 280"/>
                <a:gd name="T76" fmla="*/ 261 w 334"/>
                <a:gd name="T77" fmla="*/ 131 h 280"/>
                <a:gd name="T78" fmla="*/ 290 w 334"/>
                <a:gd name="T79" fmla="*/ 149 h 280"/>
                <a:gd name="T80" fmla="*/ 303 w 334"/>
                <a:gd name="T81" fmla="*/ 171 h 280"/>
                <a:gd name="T82" fmla="*/ 302 w 334"/>
                <a:gd name="T83" fmla="*/ 199 h 280"/>
                <a:gd name="T84" fmla="*/ 283 w 334"/>
                <a:gd name="T85" fmla="*/ 233 h 280"/>
                <a:gd name="T86" fmla="*/ 248 w 334"/>
                <a:gd name="T87" fmla="*/ 258 h 280"/>
                <a:gd name="T88" fmla="*/ 196 w 334"/>
                <a:gd name="T89" fmla="*/ 274 h 280"/>
                <a:gd name="T90" fmla="*/ 126 w 334"/>
                <a:gd name="T91" fmla="*/ 280 h 280"/>
                <a:gd name="T92" fmla="*/ 87 w 334"/>
                <a:gd name="T93" fmla="*/ 278 h 280"/>
                <a:gd name="T94" fmla="*/ 49 w 334"/>
                <a:gd name="T95" fmla="*/ 276 h 280"/>
                <a:gd name="T96" fmla="*/ 19 w 334"/>
                <a:gd name="T97" fmla="*/ 272 h 280"/>
                <a:gd name="T98" fmla="*/ 0 w 334"/>
                <a:gd name="T99" fmla="*/ 269 h 280"/>
                <a:gd name="T100" fmla="*/ 12 w 334"/>
                <a:gd name="T101" fmla="*/ 22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4" h="280">
                  <a:moveTo>
                    <a:pt x="12" y="225"/>
                  </a:moveTo>
                  <a:cubicBezTo>
                    <a:pt x="16" y="225"/>
                    <a:pt x="23" y="225"/>
                    <a:pt x="32" y="226"/>
                  </a:cubicBezTo>
                  <a:cubicBezTo>
                    <a:pt x="41" y="227"/>
                    <a:pt x="51" y="227"/>
                    <a:pt x="62" y="228"/>
                  </a:cubicBezTo>
                  <a:cubicBezTo>
                    <a:pt x="74" y="229"/>
                    <a:pt x="86" y="230"/>
                    <a:pt x="98" y="230"/>
                  </a:cubicBezTo>
                  <a:cubicBezTo>
                    <a:pt x="111" y="231"/>
                    <a:pt x="123" y="231"/>
                    <a:pt x="135" y="231"/>
                  </a:cubicBezTo>
                  <a:cubicBezTo>
                    <a:pt x="149" y="231"/>
                    <a:pt x="161" y="230"/>
                    <a:pt x="170" y="229"/>
                  </a:cubicBezTo>
                  <a:cubicBezTo>
                    <a:pt x="179" y="228"/>
                    <a:pt x="187" y="226"/>
                    <a:pt x="193" y="224"/>
                  </a:cubicBezTo>
                  <a:cubicBezTo>
                    <a:pt x="199" y="222"/>
                    <a:pt x="203" y="219"/>
                    <a:pt x="206" y="215"/>
                  </a:cubicBezTo>
                  <a:cubicBezTo>
                    <a:pt x="210" y="212"/>
                    <a:pt x="212" y="208"/>
                    <a:pt x="213" y="203"/>
                  </a:cubicBezTo>
                  <a:cubicBezTo>
                    <a:pt x="214" y="198"/>
                    <a:pt x="214" y="195"/>
                    <a:pt x="214" y="191"/>
                  </a:cubicBezTo>
                  <a:cubicBezTo>
                    <a:pt x="213" y="188"/>
                    <a:pt x="210" y="185"/>
                    <a:pt x="206" y="183"/>
                  </a:cubicBezTo>
                  <a:cubicBezTo>
                    <a:pt x="202" y="180"/>
                    <a:pt x="195" y="177"/>
                    <a:pt x="187" y="174"/>
                  </a:cubicBezTo>
                  <a:cubicBezTo>
                    <a:pt x="179" y="172"/>
                    <a:pt x="169" y="168"/>
                    <a:pt x="156" y="164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13" y="151"/>
                    <a:pt x="99" y="146"/>
                    <a:pt x="87" y="141"/>
                  </a:cubicBezTo>
                  <a:cubicBezTo>
                    <a:pt x="75" y="135"/>
                    <a:pt x="66" y="129"/>
                    <a:pt x="59" y="122"/>
                  </a:cubicBezTo>
                  <a:cubicBezTo>
                    <a:pt x="52" y="116"/>
                    <a:pt x="48" y="108"/>
                    <a:pt x="46" y="100"/>
                  </a:cubicBezTo>
                  <a:cubicBezTo>
                    <a:pt x="44" y="92"/>
                    <a:pt x="44" y="83"/>
                    <a:pt x="47" y="73"/>
                  </a:cubicBezTo>
                  <a:cubicBezTo>
                    <a:pt x="50" y="59"/>
                    <a:pt x="57" y="48"/>
                    <a:pt x="65" y="39"/>
                  </a:cubicBezTo>
                  <a:cubicBezTo>
                    <a:pt x="74" y="30"/>
                    <a:pt x="86" y="22"/>
                    <a:pt x="100" y="17"/>
                  </a:cubicBezTo>
                  <a:cubicBezTo>
                    <a:pt x="114" y="11"/>
                    <a:pt x="131" y="7"/>
                    <a:pt x="151" y="4"/>
                  </a:cubicBezTo>
                  <a:cubicBezTo>
                    <a:pt x="170" y="2"/>
                    <a:pt x="193" y="0"/>
                    <a:pt x="218" y="0"/>
                  </a:cubicBezTo>
                  <a:cubicBezTo>
                    <a:pt x="229" y="0"/>
                    <a:pt x="240" y="1"/>
                    <a:pt x="252" y="1"/>
                  </a:cubicBezTo>
                  <a:cubicBezTo>
                    <a:pt x="263" y="2"/>
                    <a:pt x="275" y="3"/>
                    <a:pt x="285" y="4"/>
                  </a:cubicBezTo>
                  <a:cubicBezTo>
                    <a:pt x="296" y="5"/>
                    <a:pt x="306" y="6"/>
                    <a:pt x="314" y="7"/>
                  </a:cubicBezTo>
                  <a:cubicBezTo>
                    <a:pt x="323" y="9"/>
                    <a:pt x="329" y="10"/>
                    <a:pt x="334" y="11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01" y="53"/>
                    <a:pt x="281" y="52"/>
                    <a:pt x="261" y="51"/>
                  </a:cubicBezTo>
                  <a:cubicBezTo>
                    <a:pt x="241" y="50"/>
                    <a:pt x="223" y="50"/>
                    <a:pt x="206" y="50"/>
                  </a:cubicBezTo>
                  <a:cubicBezTo>
                    <a:pt x="195" y="50"/>
                    <a:pt x="185" y="50"/>
                    <a:pt x="176" y="50"/>
                  </a:cubicBezTo>
                  <a:cubicBezTo>
                    <a:pt x="168" y="51"/>
                    <a:pt x="161" y="52"/>
                    <a:pt x="155" y="53"/>
                  </a:cubicBezTo>
                  <a:cubicBezTo>
                    <a:pt x="149" y="55"/>
                    <a:pt x="145" y="57"/>
                    <a:pt x="142" y="60"/>
                  </a:cubicBezTo>
                  <a:cubicBezTo>
                    <a:pt x="138" y="63"/>
                    <a:pt x="136" y="67"/>
                    <a:pt x="135" y="71"/>
                  </a:cubicBezTo>
                  <a:cubicBezTo>
                    <a:pt x="134" y="76"/>
                    <a:pt x="134" y="79"/>
                    <a:pt x="135" y="82"/>
                  </a:cubicBezTo>
                  <a:cubicBezTo>
                    <a:pt x="136" y="85"/>
                    <a:pt x="138" y="88"/>
                    <a:pt x="142" y="90"/>
                  </a:cubicBezTo>
                  <a:cubicBezTo>
                    <a:pt x="146" y="93"/>
                    <a:pt x="152" y="95"/>
                    <a:pt x="159" y="97"/>
                  </a:cubicBezTo>
                  <a:cubicBezTo>
                    <a:pt x="166" y="100"/>
                    <a:pt x="175" y="103"/>
                    <a:pt x="186" y="106"/>
                  </a:cubicBezTo>
                  <a:cubicBezTo>
                    <a:pt x="214" y="114"/>
                    <a:pt x="214" y="114"/>
                    <a:pt x="214" y="114"/>
                  </a:cubicBezTo>
                  <a:cubicBezTo>
                    <a:pt x="233" y="120"/>
                    <a:pt x="248" y="126"/>
                    <a:pt x="261" y="131"/>
                  </a:cubicBezTo>
                  <a:cubicBezTo>
                    <a:pt x="274" y="136"/>
                    <a:pt x="283" y="142"/>
                    <a:pt x="290" y="149"/>
                  </a:cubicBezTo>
                  <a:cubicBezTo>
                    <a:pt x="297" y="155"/>
                    <a:pt x="302" y="163"/>
                    <a:pt x="303" y="171"/>
                  </a:cubicBezTo>
                  <a:cubicBezTo>
                    <a:pt x="305" y="179"/>
                    <a:pt x="304" y="188"/>
                    <a:pt x="302" y="199"/>
                  </a:cubicBezTo>
                  <a:cubicBezTo>
                    <a:pt x="298" y="212"/>
                    <a:pt x="292" y="223"/>
                    <a:pt x="283" y="233"/>
                  </a:cubicBezTo>
                  <a:cubicBezTo>
                    <a:pt x="275" y="243"/>
                    <a:pt x="263" y="251"/>
                    <a:pt x="248" y="258"/>
                  </a:cubicBezTo>
                  <a:cubicBezTo>
                    <a:pt x="234" y="265"/>
                    <a:pt x="217" y="270"/>
                    <a:pt x="196" y="274"/>
                  </a:cubicBezTo>
                  <a:cubicBezTo>
                    <a:pt x="176" y="278"/>
                    <a:pt x="153" y="280"/>
                    <a:pt x="126" y="280"/>
                  </a:cubicBezTo>
                  <a:cubicBezTo>
                    <a:pt x="113" y="280"/>
                    <a:pt x="100" y="279"/>
                    <a:pt x="87" y="278"/>
                  </a:cubicBezTo>
                  <a:cubicBezTo>
                    <a:pt x="73" y="278"/>
                    <a:pt x="61" y="277"/>
                    <a:pt x="49" y="276"/>
                  </a:cubicBezTo>
                  <a:cubicBezTo>
                    <a:pt x="38" y="275"/>
                    <a:pt x="28" y="274"/>
                    <a:pt x="19" y="272"/>
                  </a:cubicBezTo>
                  <a:cubicBezTo>
                    <a:pt x="10" y="271"/>
                    <a:pt x="4" y="270"/>
                    <a:pt x="0" y="269"/>
                  </a:cubicBezTo>
                  <a:lnTo>
                    <a:pt x="12" y="225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9FE08D6-655E-4CBC-A616-8B21B6E27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736" y="491686"/>
              <a:ext cx="205549" cy="115951"/>
            </a:xfrm>
            <a:custGeom>
              <a:avLst/>
              <a:gdLst>
                <a:gd name="T0" fmla="*/ 0 w 78"/>
                <a:gd name="T1" fmla="*/ 44 h 44"/>
                <a:gd name="T2" fmla="*/ 12 w 78"/>
                <a:gd name="T3" fmla="*/ 0 h 44"/>
                <a:gd name="T4" fmla="*/ 78 w 78"/>
                <a:gd name="T5" fmla="*/ 0 h 44"/>
                <a:gd name="T6" fmla="*/ 67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lnTo>
                    <a:pt x="12" y="0"/>
                  </a:lnTo>
                  <a:lnTo>
                    <a:pt x="78" y="0"/>
                  </a:lnTo>
                  <a:lnTo>
                    <a:pt x="67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22AD4DAA-1451-4E39-91DB-54BE98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162" y="657706"/>
              <a:ext cx="308325" cy="508604"/>
            </a:xfrm>
            <a:custGeom>
              <a:avLst/>
              <a:gdLst>
                <a:gd name="T0" fmla="*/ 0 w 117"/>
                <a:gd name="T1" fmla="*/ 193 h 193"/>
                <a:gd name="T2" fmla="*/ 52 w 117"/>
                <a:gd name="T3" fmla="*/ 0 h 193"/>
                <a:gd name="T4" fmla="*/ 117 w 117"/>
                <a:gd name="T5" fmla="*/ 0 h 193"/>
                <a:gd name="T6" fmla="*/ 65 w 117"/>
                <a:gd name="T7" fmla="*/ 193 h 193"/>
                <a:gd name="T8" fmla="*/ 0 w 117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93">
                  <a:moveTo>
                    <a:pt x="0" y="193"/>
                  </a:moveTo>
                  <a:lnTo>
                    <a:pt x="52" y="0"/>
                  </a:lnTo>
                  <a:lnTo>
                    <a:pt x="117" y="0"/>
                  </a:lnTo>
                  <a:lnTo>
                    <a:pt x="65" y="193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75F0CAD8-76FF-4F52-8F03-E68042AA1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9051" y="644531"/>
              <a:ext cx="679894" cy="534957"/>
            </a:xfrm>
            <a:custGeom>
              <a:avLst/>
              <a:gdLst>
                <a:gd name="T0" fmla="*/ 220 w 355"/>
                <a:gd name="T1" fmla="*/ 273 h 280"/>
                <a:gd name="T2" fmla="*/ 224 w 355"/>
                <a:gd name="T3" fmla="*/ 255 h 280"/>
                <a:gd name="T4" fmla="*/ 201 w 355"/>
                <a:gd name="T5" fmla="*/ 264 h 280"/>
                <a:gd name="T6" fmla="*/ 171 w 355"/>
                <a:gd name="T7" fmla="*/ 272 h 280"/>
                <a:gd name="T8" fmla="*/ 137 w 355"/>
                <a:gd name="T9" fmla="*/ 278 h 280"/>
                <a:gd name="T10" fmla="*/ 98 w 355"/>
                <a:gd name="T11" fmla="*/ 280 h 280"/>
                <a:gd name="T12" fmla="*/ 21 w 355"/>
                <a:gd name="T13" fmla="*/ 261 h 280"/>
                <a:gd name="T14" fmla="*/ 7 w 355"/>
                <a:gd name="T15" fmla="*/ 204 h 280"/>
                <a:gd name="T16" fmla="*/ 10 w 355"/>
                <a:gd name="T17" fmla="*/ 194 h 280"/>
                <a:gd name="T18" fmla="*/ 34 w 355"/>
                <a:gd name="T19" fmla="*/ 152 h 280"/>
                <a:gd name="T20" fmla="*/ 77 w 355"/>
                <a:gd name="T21" fmla="*/ 127 h 280"/>
                <a:gd name="T22" fmla="*/ 137 w 355"/>
                <a:gd name="T23" fmla="*/ 116 h 280"/>
                <a:gd name="T24" fmla="*/ 210 w 355"/>
                <a:gd name="T25" fmla="*/ 114 h 280"/>
                <a:gd name="T26" fmla="*/ 256 w 355"/>
                <a:gd name="T27" fmla="*/ 114 h 280"/>
                <a:gd name="T28" fmla="*/ 260 w 355"/>
                <a:gd name="T29" fmla="*/ 97 h 280"/>
                <a:gd name="T30" fmla="*/ 263 w 355"/>
                <a:gd name="T31" fmla="*/ 74 h 280"/>
                <a:gd name="T32" fmla="*/ 256 w 355"/>
                <a:gd name="T33" fmla="*/ 60 h 280"/>
                <a:gd name="T34" fmla="*/ 233 w 355"/>
                <a:gd name="T35" fmla="*/ 54 h 280"/>
                <a:gd name="T36" fmla="*/ 193 w 355"/>
                <a:gd name="T37" fmla="*/ 52 h 280"/>
                <a:gd name="T38" fmla="*/ 135 w 355"/>
                <a:gd name="T39" fmla="*/ 53 h 280"/>
                <a:gd name="T40" fmla="*/ 73 w 355"/>
                <a:gd name="T41" fmla="*/ 57 h 280"/>
                <a:gd name="T42" fmla="*/ 84 w 355"/>
                <a:gd name="T43" fmla="*/ 15 h 280"/>
                <a:gd name="T44" fmla="*/ 104 w 355"/>
                <a:gd name="T45" fmla="*/ 11 h 280"/>
                <a:gd name="T46" fmla="*/ 136 w 355"/>
                <a:gd name="T47" fmla="*/ 6 h 280"/>
                <a:gd name="T48" fmla="*/ 177 w 355"/>
                <a:gd name="T49" fmla="*/ 2 h 280"/>
                <a:gd name="T50" fmla="*/ 222 w 355"/>
                <a:gd name="T51" fmla="*/ 0 h 280"/>
                <a:gd name="T52" fmla="*/ 296 w 355"/>
                <a:gd name="T53" fmla="*/ 6 h 280"/>
                <a:gd name="T54" fmla="*/ 338 w 355"/>
                <a:gd name="T55" fmla="*/ 23 h 280"/>
                <a:gd name="T56" fmla="*/ 354 w 355"/>
                <a:gd name="T57" fmla="*/ 53 h 280"/>
                <a:gd name="T58" fmla="*/ 349 w 355"/>
                <a:gd name="T59" fmla="*/ 97 h 280"/>
                <a:gd name="T60" fmla="*/ 302 w 355"/>
                <a:gd name="T61" fmla="*/ 273 h 280"/>
                <a:gd name="T62" fmla="*/ 220 w 355"/>
                <a:gd name="T63" fmla="*/ 273 h 280"/>
                <a:gd name="T64" fmla="*/ 247 w 355"/>
                <a:gd name="T65" fmla="*/ 152 h 280"/>
                <a:gd name="T66" fmla="*/ 200 w 355"/>
                <a:gd name="T67" fmla="*/ 152 h 280"/>
                <a:gd name="T68" fmla="*/ 157 w 355"/>
                <a:gd name="T69" fmla="*/ 153 h 280"/>
                <a:gd name="T70" fmla="*/ 127 w 355"/>
                <a:gd name="T71" fmla="*/ 159 h 280"/>
                <a:gd name="T72" fmla="*/ 107 w 355"/>
                <a:gd name="T73" fmla="*/ 171 h 280"/>
                <a:gd name="T74" fmla="*/ 96 w 355"/>
                <a:gd name="T75" fmla="*/ 192 h 280"/>
                <a:gd name="T76" fmla="*/ 93 w 355"/>
                <a:gd name="T77" fmla="*/ 203 h 280"/>
                <a:gd name="T78" fmla="*/ 93 w 355"/>
                <a:gd name="T79" fmla="*/ 219 h 280"/>
                <a:gd name="T80" fmla="*/ 101 w 355"/>
                <a:gd name="T81" fmla="*/ 228 h 280"/>
                <a:gd name="T82" fmla="*/ 117 w 355"/>
                <a:gd name="T83" fmla="*/ 233 h 280"/>
                <a:gd name="T84" fmla="*/ 138 w 355"/>
                <a:gd name="T85" fmla="*/ 235 h 280"/>
                <a:gd name="T86" fmla="*/ 166 w 355"/>
                <a:gd name="T87" fmla="*/ 233 h 280"/>
                <a:gd name="T88" fmla="*/ 192 w 355"/>
                <a:gd name="T89" fmla="*/ 229 h 280"/>
                <a:gd name="T90" fmla="*/ 214 w 355"/>
                <a:gd name="T91" fmla="*/ 223 h 280"/>
                <a:gd name="T92" fmla="*/ 229 w 355"/>
                <a:gd name="T93" fmla="*/ 218 h 280"/>
                <a:gd name="T94" fmla="*/ 247 w 355"/>
                <a:gd name="T95" fmla="*/ 15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280">
                  <a:moveTo>
                    <a:pt x="220" y="273"/>
                  </a:moveTo>
                  <a:cubicBezTo>
                    <a:pt x="224" y="255"/>
                    <a:pt x="224" y="255"/>
                    <a:pt x="224" y="255"/>
                  </a:cubicBezTo>
                  <a:cubicBezTo>
                    <a:pt x="218" y="258"/>
                    <a:pt x="210" y="261"/>
                    <a:pt x="201" y="264"/>
                  </a:cubicBezTo>
                  <a:cubicBezTo>
                    <a:pt x="192" y="267"/>
                    <a:pt x="182" y="269"/>
                    <a:pt x="171" y="272"/>
                  </a:cubicBezTo>
                  <a:cubicBezTo>
                    <a:pt x="161" y="274"/>
                    <a:pt x="149" y="276"/>
                    <a:pt x="137" y="278"/>
                  </a:cubicBezTo>
                  <a:cubicBezTo>
                    <a:pt x="124" y="279"/>
                    <a:pt x="111" y="280"/>
                    <a:pt x="98" y="280"/>
                  </a:cubicBezTo>
                  <a:cubicBezTo>
                    <a:pt x="62" y="280"/>
                    <a:pt x="37" y="274"/>
                    <a:pt x="21" y="261"/>
                  </a:cubicBezTo>
                  <a:cubicBezTo>
                    <a:pt x="5" y="249"/>
                    <a:pt x="0" y="230"/>
                    <a:pt x="7" y="20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4" y="176"/>
                    <a:pt x="22" y="162"/>
                    <a:pt x="34" y="152"/>
                  </a:cubicBezTo>
                  <a:cubicBezTo>
                    <a:pt x="45" y="141"/>
                    <a:pt x="60" y="133"/>
                    <a:pt x="77" y="127"/>
                  </a:cubicBezTo>
                  <a:cubicBezTo>
                    <a:pt x="94" y="122"/>
                    <a:pt x="114" y="118"/>
                    <a:pt x="137" y="116"/>
                  </a:cubicBezTo>
                  <a:cubicBezTo>
                    <a:pt x="159" y="115"/>
                    <a:pt x="184" y="114"/>
                    <a:pt x="210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2" y="88"/>
                    <a:pt x="264" y="80"/>
                    <a:pt x="263" y="74"/>
                  </a:cubicBezTo>
                  <a:cubicBezTo>
                    <a:pt x="263" y="68"/>
                    <a:pt x="260" y="64"/>
                    <a:pt x="256" y="60"/>
                  </a:cubicBezTo>
                  <a:cubicBezTo>
                    <a:pt x="251" y="57"/>
                    <a:pt x="243" y="55"/>
                    <a:pt x="233" y="54"/>
                  </a:cubicBezTo>
                  <a:cubicBezTo>
                    <a:pt x="223" y="53"/>
                    <a:pt x="210" y="52"/>
                    <a:pt x="193" y="52"/>
                  </a:cubicBezTo>
                  <a:cubicBezTo>
                    <a:pt x="174" y="52"/>
                    <a:pt x="155" y="53"/>
                    <a:pt x="135" y="53"/>
                  </a:cubicBezTo>
                  <a:cubicBezTo>
                    <a:pt x="115" y="54"/>
                    <a:pt x="94" y="55"/>
                    <a:pt x="73" y="5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8" y="14"/>
                    <a:pt x="95" y="13"/>
                    <a:pt x="104" y="11"/>
                  </a:cubicBezTo>
                  <a:cubicBezTo>
                    <a:pt x="113" y="9"/>
                    <a:pt x="124" y="8"/>
                    <a:pt x="136" y="6"/>
                  </a:cubicBezTo>
                  <a:cubicBezTo>
                    <a:pt x="149" y="4"/>
                    <a:pt x="162" y="3"/>
                    <a:pt x="177" y="2"/>
                  </a:cubicBezTo>
                  <a:cubicBezTo>
                    <a:pt x="192" y="1"/>
                    <a:pt x="207" y="0"/>
                    <a:pt x="222" y="0"/>
                  </a:cubicBezTo>
                  <a:cubicBezTo>
                    <a:pt x="252" y="0"/>
                    <a:pt x="277" y="2"/>
                    <a:pt x="296" y="6"/>
                  </a:cubicBezTo>
                  <a:cubicBezTo>
                    <a:pt x="314" y="10"/>
                    <a:pt x="328" y="15"/>
                    <a:pt x="338" y="23"/>
                  </a:cubicBezTo>
                  <a:cubicBezTo>
                    <a:pt x="347" y="31"/>
                    <a:pt x="352" y="41"/>
                    <a:pt x="354" y="53"/>
                  </a:cubicBezTo>
                  <a:cubicBezTo>
                    <a:pt x="355" y="66"/>
                    <a:pt x="353" y="80"/>
                    <a:pt x="349" y="97"/>
                  </a:cubicBezTo>
                  <a:cubicBezTo>
                    <a:pt x="302" y="273"/>
                    <a:pt x="302" y="273"/>
                    <a:pt x="302" y="273"/>
                  </a:cubicBezTo>
                  <a:lnTo>
                    <a:pt x="220" y="273"/>
                  </a:lnTo>
                  <a:close/>
                  <a:moveTo>
                    <a:pt x="247" y="152"/>
                  </a:moveTo>
                  <a:cubicBezTo>
                    <a:pt x="200" y="152"/>
                    <a:pt x="200" y="152"/>
                    <a:pt x="200" y="152"/>
                  </a:cubicBezTo>
                  <a:cubicBezTo>
                    <a:pt x="184" y="152"/>
                    <a:pt x="169" y="153"/>
                    <a:pt x="157" y="153"/>
                  </a:cubicBezTo>
                  <a:cubicBezTo>
                    <a:pt x="145" y="154"/>
                    <a:pt x="135" y="156"/>
                    <a:pt x="127" y="159"/>
                  </a:cubicBezTo>
                  <a:cubicBezTo>
                    <a:pt x="119" y="162"/>
                    <a:pt x="112" y="166"/>
                    <a:pt x="107" y="171"/>
                  </a:cubicBezTo>
                  <a:cubicBezTo>
                    <a:pt x="102" y="176"/>
                    <a:pt x="99" y="183"/>
                    <a:pt x="96" y="192"/>
                  </a:cubicBezTo>
                  <a:cubicBezTo>
                    <a:pt x="93" y="203"/>
                    <a:pt x="93" y="203"/>
                    <a:pt x="93" y="203"/>
                  </a:cubicBezTo>
                  <a:cubicBezTo>
                    <a:pt x="92" y="210"/>
                    <a:pt x="92" y="215"/>
                    <a:pt x="93" y="219"/>
                  </a:cubicBezTo>
                  <a:cubicBezTo>
                    <a:pt x="95" y="223"/>
                    <a:pt x="97" y="226"/>
                    <a:pt x="101" y="228"/>
                  </a:cubicBezTo>
                  <a:cubicBezTo>
                    <a:pt x="105" y="231"/>
                    <a:pt x="111" y="232"/>
                    <a:pt x="117" y="233"/>
                  </a:cubicBezTo>
                  <a:cubicBezTo>
                    <a:pt x="123" y="234"/>
                    <a:pt x="130" y="235"/>
                    <a:pt x="138" y="235"/>
                  </a:cubicBezTo>
                  <a:cubicBezTo>
                    <a:pt x="147" y="235"/>
                    <a:pt x="157" y="234"/>
                    <a:pt x="166" y="233"/>
                  </a:cubicBezTo>
                  <a:cubicBezTo>
                    <a:pt x="175" y="232"/>
                    <a:pt x="184" y="230"/>
                    <a:pt x="192" y="229"/>
                  </a:cubicBezTo>
                  <a:cubicBezTo>
                    <a:pt x="200" y="227"/>
                    <a:pt x="207" y="225"/>
                    <a:pt x="214" y="223"/>
                  </a:cubicBezTo>
                  <a:cubicBezTo>
                    <a:pt x="221" y="221"/>
                    <a:pt x="226" y="220"/>
                    <a:pt x="229" y="218"/>
                  </a:cubicBezTo>
                  <a:lnTo>
                    <a:pt x="247" y="152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90B221F-F09C-401C-9821-EF2CD02BB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322" y="644531"/>
              <a:ext cx="735236" cy="521780"/>
            </a:xfrm>
            <a:custGeom>
              <a:avLst/>
              <a:gdLst>
                <a:gd name="T0" fmla="*/ 241 w 384"/>
                <a:gd name="T1" fmla="*/ 273 h 273"/>
                <a:gd name="T2" fmla="*/ 287 w 384"/>
                <a:gd name="T3" fmla="*/ 104 h 273"/>
                <a:gd name="T4" fmla="*/ 291 w 384"/>
                <a:gd name="T5" fmla="*/ 80 h 273"/>
                <a:gd name="T6" fmla="*/ 287 w 384"/>
                <a:gd name="T7" fmla="*/ 64 h 273"/>
                <a:gd name="T8" fmla="*/ 273 w 384"/>
                <a:gd name="T9" fmla="*/ 56 h 273"/>
                <a:gd name="T10" fmla="*/ 247 w 384"/>
                <a:gd name="T11" fmla="*/ 53 h 273"/>
                <a:gd name="T12" fmla="*/ 201 w 384"/>
                <a:gd name="T13" fmla="*/ 58 h 273"/>
                <a:gd name="T14" fmla="*/ 142 w 384"/>
                <a:gd name="T15" fmla="*/ 71 h 273"/>
                <a:gd name="T16" fmla="*/ 88 w 384"/>
                <a:gd name="T17" fmla="*/ 273 h 273"/>
                <a:gd name="T18" fmla="*/ 0 w 384"/>
                <a:gd name="T19" fmla="*/ 273 h 273"/>
                <a:gd name="T20" fmla="*/ 71 w 384"/>
                <a:gd name="T21" fmla="*/ 7 h 273"/>
                <a:gd name="T22" fmla="*/ 156 w 384"/>
                <a:gd name="T23" fmla="*/ 7 h 273"/>
                <a:gd name="T24" fmla="*/ 151 w 384"/>
                <a:gd name="T25" fmla="*/ 28 h 273"/>
                <a:gd name="T26" fmla="*/ 218 w 384"/>
                <a:gd name="T27" fmla="*/ 8 h 273"/>
                <a:gd name="T28" fmla="*/ 282 w 384"/>
                <a:gd name="T29" fmla="*/ 0 h 273"/>
                <a:gd name="T30" fmla="*/ 345 w 384"/>
                <a:gd name="T31" fmla="*/ 8 h 273"/>
                <a:gd name="T32" fmla="*/ 376 w 384"/>
                <a:gd name="T33" fmla="*/ 30 h 273"/>
                <a:gd name="T34" fmla="*/ 383 w 384"/>
                <a:gd name="T35" fmla="*/ 63 h 273"/>
                <a:gd name="T36" fmla="*/ 376 w 384"/>
                <a:gd name="T37" fmla="*/ 104 h 273"/>
                <a:gd name="T38" fmla="*/ 331 w 384"/>
                <a:gd name="T39" fmla="*/ 273 h 273"/>
                <a:gd name="T40" fmla="*/ 241 w 384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273">
                  <a:moveTo>
                    <a:pt x="241" y="273"/>
                  </a:moveTo>
                  <a:cubicBezTo>
                    <a:pt x="287" y="104"/>
                    <a:pt x="287" y="104"/>
                    <a:pt x="287" y="104"/>
                  </a:cubicBezTo>
                  <a:cubicBezTo>
                    <a:pt x="289" y="95"/>
                    <a:pt x="291" y="87"/>
                    <a:pt x="291" y="80"/>
                  </a:cubicBezTo>
                  <a:cubicBezTo>
                    <a:pt x="291" y="74"/>
                    <a:pt x="290" y="68"/>
                    <a:pt x="287" y="64"/>
                  </a:cubicBezTo>
                  <a:cubicBezTo>
                    <a:pt x="284" y="60"/>
                    <a:pt x="280" y="57"/>
                    <a:pt x="273" y="56"/>
                  </a:cubicBezTo>
                  <a:cubicBezTo>
                    <a:pt x="267" y="54"/>
                    <a:pt x="258" y="53"/>
                    <a:pt x="247" y="53"/>
                  </a:cubicBezTo>
                  <a:cubicBezTo>
                    <a:pt x="234" y="53"/>
                    <a:pt x="219" y="55"/>
                    <a:pt x="201" y="58"/>
                  </a:cubicBezTo>
                  <a:cubicBezTo>
                    <a:pt x="184" y="61"/>
                    <a:pt x="164" y="65"/>
                    <a:pt x="142" y="71"/>
                  </a:cubicBezTo>
                  <a:cubicBezTo>
                    <a:pt x="88" y="273"/>
                    <a:pt x="88" y="273"/>
                    <a:pt x="88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73" y="20"/>
                    <a:pt x="196" y="13"/>
                    <a:pt x="218" y="8"/>
                  </a:cubicBezTo>
                  <a:cubicBezTo>
                    <a:pt x="240" y="3"/>
                    <a:pt x="261" y="0"/>
                    <a:pt x="282" y="0"/>
                  </a:cubicBezTo>
                  <a:cubicBezTo>
                    <a:pt x="309" y="0"/>
                    <a:pt x="330" y="3"/>
                    <a:pt x="345" y="8"/>
                  </a:cubicBezTo>
                  <a:cubicBezTo>
                    <a:pt x="359" y="13"/>
                    <a:pt x="370" y="21"/>
                    <a:pt x="376" y="30"/>
                  </a:cubicBezTo>
                  <a:cubicBezTo>
                    <a:pt x="381" y="39"/>
                    <a:pt x="384" y="50"/>
                    <a:pt x="383" y="63"/>
                  </a:cubicBezTo>
                  <a:cubicBezTo>
                    <a:pt x="383" y="75"/>
                    <a:pt x="380" y="89"/>
                    <a:pt x="376" y="104"/>
                  </a:cubicBezTo>
                  <a:cubicBezTo>
                    <a:pt x="331" y="273"/>
                    <a:pt x="331" y="273"/>
                    <a:pt x="331" y="273"/>
                  </a:cubicBezTo>
                  <a:lnTo>
                    <a:pt x="241" y="273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94321EC-89C2-4623-B873-D46ED31B0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6746" y="491686"/>
              <a:ext cx="187104" cy="187104"/>
            </a:xfrm>
            <a:custGeom>
              <a:avLst/>
              <a:gdLst>
                <a:gd name="T0" fmla="*/ 49 w 98"/>
                <a:gd name="T1" fmla="*/ 97 h 97"/>
                <a:gd name="T2" fmla="*/ 0 w 98"/>
                <a:gd name="T3" fmla="*/ 48 h 97"/>
                <a:gd name="T4" fmla="*/ 49 w 98"/>
                <a:gd name="T5" fmla="*/ 0 h 97"/>
                <a:gd name="T6" fmla="*/ 98 w 98"/>
                <a:gd name="T7" fmla="*/ 48 h 97"/>
                <a:gd name="T8" fmla="*/ 49 w 98"/>
                <a:gd name="T9" fmla="*/ 97 h 97"/>
                <a:gd name="T10" fmla="*/ 88 w 98"/>
                <a:gd name="T11" fmla="*/ 48 h 97"/>
                <a:gd name="T12" fmla="*/ 49 w 98"/>
                <a:gd name="T13" fmla="*/ 9 h 97"/>
                <a:gd name="T14" fmla="*/ 10 w 98"/>
                <a:gd name="T15" fmla="*/ 48 h 97"/>
                <a:gd name="T16" fmla="*/ 49 w 98"/>
                <a:gd name="T17" fmla="*/ 88 h 97"/>
                <a:gd name="T18" fmla="*/ 88 w 98"/>
                <a:gd name="T1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8"/>
                  </a:cubicBezTo>
                  <a:cubicBezTo>
                    <a:pt x="98" y="75"/>
                    <a:pt x="76" y="97"/>
                    <a:pt x="49" y="97"/>
                  </a:cubicBezTo>
                  <a:close/>
                  <a:moveTo>
                    <a:pt x="88" y="48"/>
                  </a:moveTo>
                  <a:cubicBezTo>
                    <a:pt x="88" y="27"/>
                    <a:pt x="71" y="9"/>
                    <a:pt x="49" y="9"/>
                  </a:cubicBezTo>
                  <a:cubicBezTo>
                    <a:pt x="27" y="9"/>
                    <a:pt x="10" y="27"/>
                    <a:pt x="10" y="48"/>
                  </a:cubicBezTo>
                  <a:cubicBezTo>
                    <a:pt x="10" y="70"/>
                    <a:pt x="27" y="88"/>
                    <a:pt x="49" y="88"/>
                  </a:cubicBezTo>
                  <a:cubicBezTo>
                    <a:pt x="71" y="88"/>
                    <a:pt x="88" y="70"/>
                    <a:pt x="88" y="48"/>
                  </a:cubicBez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0AF1F44-9C39-4BA1-854E-E36B4557C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7356" y="533850"/>
              <a:ext cx="73787" cy="97505"/>
            </a:xfrm>
            <a:custGeom>
              <a:avLst/>
              <a:gdLst>
                <a:gd name="T0" fmla="*/ 38 w 38"/>
                <a:gd name="T1" fmla="*/ 50 h 51"/>
                <a:gd name="T2" fmla="*/ 38 w 38"/>
                <a:gd name="T3" fmla="*/ 50 h 51"/>
                <a:gd name="T4" fmla="*/ 37 w 38"/>
                <a:gd name="T5" fmla="*/ 51 h 51"/>
                <a:gd name="T6" fmla="*/ 35 w 38"/>
                <a:gd name="T7" fmla="*/ 51 h 51"/>
                <a:gd name="T8" fmla="*/ 32 w 38"/>
                <a:gd name="T9" fmla="*/ 51 h 51"/>
                <a:gd name="T10" fmla="*/ 29 w 38"/>
                <a:gd name="T11" fmla="*/ 51 h 51"/>
                <a:gd name="T12" fmla="*/ 28 w 38"/>
                <a:gd name="T13" fmla="*/ 51 h 51"/>
                <a:gd name="T14" fmla="*/ 27 w 38"/>
                <a:gd name="T15" fmla="*/ 50 h 51"/>
                <a:gd name="T16" fmla="*/ 27 w 38"/>
                <a:gd name="T17" fmla="*/ 49 h 51"/>
                <a:gd name="T18" fmla="*/ 22 w 38"/>
                <a:gd name="T19" fmla="*/ 38 h 51"/>
                <a:gd name="T20" fmla="*/ 20 w 38"/>
                <a:gd name="T21" fmla="*/ 35 h 51"/>
                <a:gd name="T22" fmla="*/ 19 w 38"/>
                <a:gd name="T23" fmla="*/ 32 h 51"/>
                <a:gd name="T24" fmla="*/ 17 w 38"/>
                <a:gd name="T25" fmla="*/ 31 h 51"/>
                <a:gd name="T26" fmla="*/ 14 w 38"/>
                <a:gd name="T27" fmla="*/ 30 h 51"/>
                <a:gd name="T28" fmla="*/ 11 w 38"/>
                <a:gd name="T29" fmla="*/ 30 h 51"/>
                <a:gd name="T30" fmla="*/ 11 w 38"/>
                <a:gd name="T31" fmla="*/ 49 h 51"/>
                <a:gd name="T32" fmla="*/ 10 w 38"/>
                <a:gd name="T33" fmla="*/ 50 h 51"/>
                <a:gd name="T34" fmla="*/ 9 w 38"/>
                <a:gd name="T35" fmla="*/ 51 h 51"/>
                <a:gd name="T36" fmla="*/ 8 w 38"/>
                <a:gd name="T37" fmla="*/ 51 h 51"/>
                <a:gd name="T38" fmla="*/ 5 w 38"/>
                <a:gd name="T39" fmla="*/ 51 h 51"/>
                <a:gd name="T40" fmla="*/ 3 w 38"/>
                <a:gd name="T41" fmla="*/ 51 h 51"/>
                <a:gd name="T42" fmla="*/ 1 w 38"/>
                <a:gd name="T43" fmla="*/ 51 h 51"/>
                <a:gd name="T44" fmla="*/ 0 w 38"/>
                <a:gd name="T45" fmla="*/ 50 h 51"/>
                <a:gd name="T46" fmla="*/ 0 w 38"/>
                <a:gd name="T47" fmla="*/ 49 h 51"/>
                <a:gd name="T48" fmla="*/ 0 w 38"/>
                <a:gd name="T49" fmla="*/ 4 h 51"/>
                <a:gd name="T50" fmla="*/ 1 w 38"/>
                <a:gd name="T51" fmla="*/ 1 h 51"/>
                <a:gd name="T52" fmla="*/ 3 w 38"/>
                <a:gd name="T53" fmla="*/ 0 h 51"/>
                <a:gd name="T54" fmla="*/ 16 w 38"/>
                <a:gd name="T55" fmla="*/ 0 h 51"/>
                <a:gd name="T56" fmla="*/ 20 w 38"/>
                <a:gd name="T57" fmla="*/ 1 h 51"/>
                <a:gd name="T58" fmla="*/ 22 w 38"/>
                <a:gd name="T59" fmla="*/ 1 h 51"/>
                <a:gd name="T60" fmla="*/ 27 w 38"/>
                <a:gd name="T61" fmla="*/ 2 h 51"/>
                <a:gd name="T62" fmla="*/ 32 w 38"/>
                <a:gd name="T63" fmla="*/ 5 h 51"/>
                <a:gd name="T64" fmla="*/ 34 w 38"/>
                <a:gd name="T65" fmla="*/ 9 h 51"/>
                <a:gd name="T66" fmla="*/ 35 w 38"/>
                <a:gd name="T67" fmla="*/ 14 h 51"/>
                <a:gd name="T68" fmla="*/ 34 w 38"/>
                <a:gd name="T69" fmla="*/ 19 h 51"/>
                <a:gd name="T70" fmla="*/ 32 w 38"/>
                <a:gd name="T71" fmla="*/ 23 h 51"/>
                <a:gd name="T72" fmla="*/ 29 w 38"/>
                <a:gd name="T73" fmla="*/ 25 h 51"/>
                <a:gd name="T74" fmla="*/ 25 w 38"/>
                <a:gd name="T75" fmla="*/ 27 h 51"/>
                <a:gd name="T76" fmla="*/ 27 w 38"/>
                <a:gd name="T77" fmla="*/ 29 h 51"/>
                <a:gd name="T78" fmla="*/ 29 w 38"/>
                <a:gd name="T79" fmla="*/ 31 h 51"/>
                <a:gd name="T80" fmla="*/ 31 w 38"/>
                <a:gd name="T81" fmla="*/ 33 h 51"/>
                <a:gd name="T82" fmla="*/ 32 w 38"/>
                <a:gd name="T83" fmla="*/ 36 h 51"/>
                <a:gd name="T84" fmla="*/ 37 w 38"/>
                <a:gd name="T85" fmla="*/ 46 h 51"/>
                <a:gd name="T86" fmla="*/ 38 w 38"/>
                <a:gd name="T87" fmla="*/ 49 h 51"/>
                <a:gd name="T88" fmla="*/ 38 w 38"/>
                <a:gd name="T89" fmla="*/ 50 h 51"/>
                <a:gd name="T90" fmla="*/ 25 w 38"/>
                <a:gd name="T91" fmla="*/ 15 h 51"/>
                <a:gd name="T92" fmla="*/ 23 w 38"/>
                <a:gd name="T93" fmla="*/ 11 h 51"/>
                <a:gd name="T94" fmla="*/ 20 w 38"/>
                <a:gd name="T95" fmla="*/ 9 h 51"/>
                <a:gd name="T96" fmla="*/ 18 w 38"/>
                <a:gd name="T97" fmla="*/ 8 h 51"/>
                <a:gd name="T98" fmla="*/ 15 w 38"/>
                <a:gd name="T99" fmla="*/ 8 h 51"/>
                <a:gd name="T100" fmla="*/ 11 w 38"/>
                <a:gd name="T101" fmla="*/ 8 h 51"/>
                <a:gd name="T102" fmla="*/ 11 w 38"/>
                <a:gd name="T103" fmla="*/ 23 h 51"/>
                <a:gd name="T104" fmla="*/ 16 w 38"/>
                <a:gd name="T105" fmla="*/ 23 h 51"/>
                <a:gd name="T106" fmla="*/ 19 w 38"/>
                <a:gd name="T107" fmla="*/ 22 h 51"/>
                <a:gd name="T108" fmla="*/ 22 w 38"/>
                <a:gd name="T109" fmla="*/ 21 h 51"/>
                <a:gd name="T110" fmla="*/ 24 w 38"/>
                <a:gd name="T111" fmla="*/ 18 h 51"/>
                <a:gd name="T112" fmla="*/ 25 w 38"/>
                <a:gd name="T1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51">
                  <a:moveTo>
                    <a:pt x="38" y="5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7" y="51"/>
                    <a:pt x="37" y="51"/>
                  </a:cubicBezTo>
                  <a:cubicBezTo>
                    <a:pt x="36" y="51"/>
                    <a:pt x="36" y="51"/>
                    <a:pt x="35" y="51"/>
                  </a:cubicBezTo>
                  <a:cubicBezTo>
                    <a:pt x="34" y="51"/>
                    <a:pt x="33" y="51"/>
                    <a:pt x="32" y="51"/>
                  </a:cubicBezTo>
                  <a:cubicBezTo>
                    <a:pt x="31" y="51"/>
                    <a:pt x="30" y="51"/>
                    <a:pt x="29" y="51"/>
                  </a:cubicBezTo>
                  <a:cubicBezTo>
                    <a:pt x="29" y="51"/>
                    <a:pt x="28" y="51"/>
                    <a:pt x="28" y="51"/>
                  </a:cubicBezTo>
                  <a:cubicBezTo>
                    <a:pt x="27" y="51"/>
                    <a:pt x="27" y="50"/>
                    <a:pt x="27" y="50"/>
                  </a:cubicBezTo>
                  <a:cubicBezTo>
                    <a:pt x="27" y="50"/>
                    <a:pt x="27" y="50"/>
                    <a:pt x="27" y="4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7"/>
                    <a:pt x="21" y="36"/>
                    <a:pt x="20" y="35"/>
                  </a:cubicBezTo>
                  <a:cubicBezTo>
                    <a:pt x="20" y="34"/>
                    <a:pt x="19" y="33"/>
                    <a:pt x="19" y="32"/>
                  </a:cubicBezTo>
                  <a:cubicBezTo>
                    <a:pt x="18" y="32"/>
                    <a:pt x="17" y="31"/>
                    <a:pt x="17" y="31"/>
                  </a:cubicBezTo>
                  <a:cubicBezTo>
                    <a:pt x="16" y="31"/>
                    <a:pt x="15" y="30"/>
                    <a:pt x="14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0" y="50"/>
                    <a:pt x="10" y="50"/>
                  </a:cubicBezTo>
                  <a:cubicBezTo>
                    <a:pt x="10" y="50"/>
                    <a:pt x="10" y="51"/>
                    <a:pt x="9" y="51"/>
                  </a:cubicBezTo>
                  <a:cubicBezTo>
                    <a:pt x="9" y="51"/>
                    <a:pt x="9" y="51"/>
                    <a:pt x="8" y="51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4" y="51"/>
                    <a:pt x="3" y="51"/>
                    <a:pt x="3" y="51"/>
                  </a:cubicBezTo>
                  <a:cubicBezTo>
                    <a:pt x="2" y="51"/>
                    <a:pt x="2" y="51"/>
                    <a:pt x="1" y="51"/>
                  </a:cubicBezTo>
                  <a:cubicBezTo>
                    <a:pt x="1" y="51"/>
                    <a:pt x="1" y="50"/>
                    <a:pt x="0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4" y="1"/>
                    <a:pt x="26" y="2"/>
                    <a:pt x="27" y="2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33" y="6"/>
                    <a:pt x="33" y="7"/>
                    <a:pt x="34" y="9"/>
                  </a:cubicBezTo>
                  <a:cubicBezTo>
                    <a:pt x="35" y="10"/>
                    <a:pt x="35" y="12"/>
                    <a:pt x="35" y="14"/>
                  </a:cubicBezTo>
                  <a:cubicBezTo>
                    <a:pt x="35" y="16"/>
                    <a:pt x="35" y="18"/>
                    <a:pt x="34" y="19"/>
                  </a:cubicBezTo>
                  <a:cubicBezTo>
                    <a:pt x="34" y="20"/>
                    <a:pt x="33" y="21"/>
                    <a:pt x="32" y="23"/>
                  </a:cubicBezTo>
                  <a:cubicBezTo>
                    <a:pt x="32" y="24"/>
                    <a:pt x="31" y="25"/>
                    <a:pt x="29" y="25"/>
                  </a:cubicBezTo>
                  <a:cubicBezTo>
                    <a:pt x="28" y="26"/>
                    <a:pt x="27" y="27"/>
                    <a:pt x="25" y="27"/>
                  </a:cubicBezTo>
                  <a:cubicBezTo>
                    <a:pt x="26" y="28"/>
                    <a:pt x="27" y="28"/>
                    <a:pt x="27" y="29"/>
                  </a:cubicBezTo>
                  <a:cubicBezTo>
                    <a:pt x="28" y="29"/>
                    <a:pt x="29" y="30"/>
                    <a:pt x="29" y="31"/>
                  </a:cubicBezTo>
                  <a:cubicBezTo>
                    <a:pt x="30" y="31"/>
                    <a:pt x="30" y="32"/>
                    <a:pt x="31" y="33"/>
                  </a:cubicBezTo>
                  <a:cubicBezTo>
                    <a:pt x="31" y="34"/>
                    <a:pt x="32" y="35"/>
                    <a:pt x="32" y="3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7"/>
                    <a:pt x="37" y="48"/>
                    <a:pt x="38" y="49"/>
                  </a:cubicBezTo>
                  <a:cubicBezTo>
                    <a:pt x="38" y="49"/>
                    <a:pt x="38" y="49"/>
                    <a:pt x="38" y="50"/>
                  </a:cubicBezTo>
                  <a:close/>
                  <a:moveTo>
                    <a:pt x="25" y="15"/>
                  </a:moveTo>
                  <a:cubicBezTo>
                    <a:pt x="25" y="14"/>
                    <a:pt x="24" y="12"/>
                    <a:pt x="23" y="11"/>
                  </a:cubicBezTo>
                  <a:cubicBezTo>
                    <a:pt x="23" y="10"/>
                    <a:pt x="21" y="9"/>
                    <a:pt x="20" y="9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8" y="22"/>
                    <a:pt x="19" y="22"/>
                  </a:cubicBezTo>
                  <a:cubicBezTo>
                    <a:pt x="21" y="22"/>
                    <a:pt x="22" y="21"/>
                    <a:pt x="22" y="21"/>
                  </a:cubicBezTo>
                  <a:cubicBezTo>
                    <a:pt x="23" y="20"/>
                    <a:pt x="24" y="19"/>
                    <a:pt x="24" y="18"/>
                  </a:cubicBezTo>
                  <a:cubicBezTo>
                    <a:pt x="24" y="17"/>
                    <a:pt x="25" y="16"/>
                    <a:pt x="25" y="15"/>
                  </a:cubicBez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7BCD37B-F9DE-490C-9CB9-BFAD2EF0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617" y="404722"/>
              <a:ext cx="1330802" cy="1054100"/>
            </a:xfrm>
            <a:custGeom>
              <a:avLst/>
              <a:gdLst>
                <a:gd name="T0" fmla="*/ 163 w 505"/>
                <a:gd name="T1" fmla="*/ 0 h 400"/>
                <a:gd name="T2" fmla="*/ 463 w 505"/>
                <a:gd name="T3" fmla="*/ 0 h 400"/>
                <a:gd name="T4" fmla="*/ 346 w 505"/>
                <a:gd name="T5" fmla="*/ 141 h 400"/>
                <a:gd name="T6" fmla="*/ 410 w 505"/>
                <a:gd name="T7" fmla="*/ 193 h 400"/>
                <a:gd name="T8" fmla="*/ 343 w 505"/>
                <a:gd name="T9" fmla="*/ 273 h 400"/>
                <a:gd name="T10" fmla="*/ 505 w 505"/>
                <a:gd name="T11" fmla="*/ 400 h 400"/>
                <a:gd name="T12" fmla="*/ 232 w 505"/>
                <a:gd name="T13" fmla="*/ 400 h 400"/>
                <a:gd name="T14" fmla="*/ 0 w 505"/>
                <a:gd name="T15" fmla="*/ 226 h 400"/>
                <a:gd name="T16" fmla="*/ 163 w 505"/>
                <a:gd name="T1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400">
                  <a:moveTo>
                    <a:pt x="163" y="0"/>
                  </a:moveTo>
                  <a:lnTo>
                    <a:pt x="463" y="0"/>
                  </a:lnTo>
                  <a:lnTo>
                    <a:pt x="346" y="141"/>
                  </a:lnTo>
                  <a:lnTo>
                    <a:pt x="410" y="193"/>
                  </a:lnTo>
                  <a:lnTo>
                    <a:pt x="343" y="273"/>
                  </a:lnTo>
                  <a:lnTo>
                    <a:pt x="505" y="400"/>
                  </a:lnTo>
                  <a:lnTo>
                    <a:pt x="232" y="400"/>
                  </a:lnTo>
                  <a:lnTo>
                    <a:pt x="0" y="22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DCE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DAE3A88-DF56-48AA-95EA-1F9C47C2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525" y="1145228"/>
              <a:ext cx="590296" cy="284607"/>
            </a:xfrm>
            <a:custGeom>
              <a:avLst/>
              <a:gdLst>
                <a:gd name="T0" fmla="*/ 224 w 224"/>
                <a:gd name="T1" fmla="*/ 108 h 108"/>
                <a:gd name="T2" fmla="*/ 89 w 224"/>
                <a:gd name="T3" fmla="*/ 0 h 108"/>
                <a:gd name="T4" fmla="*/ 0 w 224"/>
                <a:gd name="T5" fmla="*/ 108 h 108"/>
                <a:gd name="T6" fmla="*/ 1 w 224"/>
                <a:gd name="T7" fmla="*/ 108 h 108"/>
                <a:gd name="T8" fmla="*/ 224 w 22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8">
                  <a:moveTo>
                    <a:pt x="224" y="108"/>
                  </a:moveTo>
                  <a:lnTo>
                    <a:pt x="89" y="0"/>
                  </a:lnTo>
                  <a:lnTo>
                    <a:pt x="0" y="108"/>
                  </a:lnTo>
                  <a:lnTo>
                    <a:pt x="1" y="108"/>
                  </a:lnTo>
                  <a:lnTo>
                    <a:pt x="224" y="108"/>
                  </a:lnTo>
                  <a:close/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50017CEB-B79E-4F7D-B3FE-BEA5BFC2F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6962" y="436345"/>
              <a:ext cx="682531" cy="321501"/>
            </a:xfrm>
            <a:custGeom>
              <a:avLst/>
              <a:gdLst>
                <a:gd name="T0" fmla="*/ 0 w 259"/>
                <a:gd name="T1" fmla="*/ 0 h 122"/>
                <a:gd name="T2" fmla="*/ 259 w 259"/>
                <a:gd name="T3" fmla="*/ 0 h 122"/>
                <a:gd name="T4" fmla="*/ 156 w 259"/>
                <a:gd name="T5" fmla="*/ 122 h 122"/>
                <a:gd name="T6" fmla="*/ 0 w 25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22">
                  <a:moveTo>
                    <a:pt x="0" y="0"/>
                  </a:moveTo>
                  <a:lnTo>
                    <a:pt x="259" y="0"/>
                  </a:lnTo>
                  <a:lnTo>
                    <a:pt x="15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9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32A7027-B86D-40D6-8985-1B1138C6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229" y="446886"/>
              <a:ext cx="975042" cy="656178"/>
            </a:xfrm>
            <a:custGeom>
              <a:avLst/>
              <a:gdLst>
                <a:gd name="T0" fmla="*/ 143 w 370"/>
                <a:gd name="T1" fmla="*/ 0 h 249"/>
                <a:gd name="T2" fmla="*/ 0 w 370"/>
                <a:gd name="T3" fmla="*/ 198 h 249"/>
                <a:gd name="T4" fmla="*/ 246 w 370"/>
                <a:gd name="T5" fmla="*/ 198 h 249"/>
                <a:gd name="T6" fmla="*/ 311 w 370"/>
                <a:gd name="T7" fmla="*/ 249 h 249"/>
                <a:gd name="T8" fmla="*/ 370 w 370"/>
                <a:gd name="T9" fmla="*/ 178 h 249"/>
                <a:gd name="T10" fmla="*/ 143 w 370"/>
                <a:gd name="T11" fmla="*/ 0 h 249"/>
                <a:gd name="T12" fmla="*/ 143 w 370"/>
                <a:gd name="T13" fmla="*/ 0 h 249"/>
                <a:gd name="T14" fmla="*/ 143 w 370"/>
                <a:gd name="T1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249">
                  <a:moveTo>
                    <a:pt x="143" y="0"/>
                  </a:moveTo>
                  <a:lnTo>
                    <a:pt x="0" y="198"/>
                  </a:lnTo>
                  <a:lnTo>
                    <a:pt x="246" y="198"/>
                  </a:lnTo>
                  <a:lnTo>
                    <a:pt x="311" y="249"/>
                  </a:lnTo>
                  <a:lnTo>
                    <a:pt x="370" y="178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5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179DB356-58AE-489C-AB22-0A84A4B19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688" y="997654"/>
              <a:ext cx="811657" cy="424276"/>
            </a:xfrm>
            <a:custGeom>
              <a:avLst/>
              <a:gdLst>
                <a:gd name="T0" fmla="*/ 247 w 308"/>
                <a:gd name="T1" fmla="*/ 0 h 161"/>
                <a:gd name="T2" fmla="*/ 308 w 308"/>
                <a:gd name="T3" fmla="*/ 48 h 161"/>
                <a:gd name="T4" fmla="*/ 214 w 308"/>
                <a:gd name="T5" fmla="*/ 161 h 161"/>
                <a:gd name="T6" fmla="*/ 0 w 308"/>
                <a:gd name="T7" fmla="*/ 0 h 161"/>
                <a:gd name="T8" fmla="*/ 247 w 308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61">
                  <a:moveTo>
                    <a:pt x="247" y="0"/>
                  </a:moveTo>
                  <a:lnTo>
                    <a:pt x="308" y="48"/>
                  </a:lnTo>
                  <a:lnTo>
                    <a:pt x="214" y="161"/>
                  </a:lnTo>
                  <a:lnTo>
                    <a:pt x="0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11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370BC-51B3-494D-8890-5786AC481019}"/>
              </a:ext>
            </a:extLst>
          </p:cNvPr>
          <p:cNvSpPr/>
          <p:nvPr userDrawn="1"/>
        </p:nvSpPr>
        <p:spPr bwMode="auto">
          <a:xfrm flipH="1">
            <a:off x="543464" y="781396"/>
            <a:ext cx="905773" cy="8626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498" tIns="36104" rIns="73498" bIns="361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39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  <p15:guide id="2" pos="734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Page Blue with Off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9DB10-5CBF-4D4C-A5A6-375621B4E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927BC365-4896-4B21-83EB-1A8C4F0D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" y="5409999"/>
            <a:ext cx="12192000" cy="1448003"/>
          </a:xfrm>
          <a:custGeom>
            <a:avLst/>
            <a:gdLst>
              <a:gd name="connsiteX0" fmla="*/ 9601200 w 9601200"/>
              <a:gd name="connsiteY0" fmla="*/ 0 h 1496270"/>
              <a:gd name="connsiteX1" fmla="*/ 9601200 w 9601200"/>
              <a:gd name="connsiteY1" fmla="*/ 1496270 h 1496270"/>
              <a:gd name="connsiteX2" fmla="*/ 0 w 9601200"/>
              <a:gd name="connsiteY2" fmla="*/ 1496270 h 1496270"/>
              <a:gd name="connsiteX3" fmla="*/ 0 w 9601200"/>
              <a:gd name="connsiteY3" fmla="*/ 846294 h 1496270"/>
              <a:gd name="connsiteX4" fmla="*/ 9601200 w 9601200"/>
              <a:gd name="connsiteY4" fmla="*/ 0 h 149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1200" h="1496270">
                <a:moveTo>
                  <a:pt x="9601200" y="0"/>
                </a:moveTo>
                <a:lnTo>
                  <a:pt x="9601200" y="1496270"/>
                </a:lnTo>
                <a:lnTo>
                  <a:pt x="0" y="1496270"/>
                </a:lnTo>
                <a:lnTo>
                  <a:pt x="0" y="846294"/>
                </a:lnTo>
                <a:lnTo>
                  <a:pt x="960120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7569" tIns="43016" rIns="87569" bIns="4301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1548" err="1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0D4E0678-3986-41E5-B07F-062F8467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9357" y="6455242"/>
            <a:ext cx="2603522" cy="3072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569" tIns="45472" rIns="92569" bIns="45472">
            <a:spAutoFit/>
          </a:bodyPr>
          <a:lstStyle/>
          <a:p>
            <a:pPr defTabSz="935561"/>
            <a:r>
              <a:rPr lang="en-US" sz="1100" b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www.</a:t>
            </a:r>
            <a:r>
              <a:rPr lang="en-US" sz="14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cartesian</a:t>
            </a:r>
            <a:r>
              <a:rPr lang="en-US" sz="1100" b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.com</a:t>
            </a:r>
            <a:endParaRPr lang="en-US" sz="1050" b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59">
            <a:extLst>
              <a:ext uri="{FF2B5EF4-FFF2-40B4-BE49-F238E27FC236}">
                <a16:creationId xmlns:a16="http://schemas.microsoft.com/office/drawing/2014/main" id="{640FDF8E-4172-4CD7-9B5C-EC39957CE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7540" y="6460459"/>
            <a:ext cx="6668921" cy="3380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569" tIns="45472" rIns="92569" bIns="45472">
            <a:spAutoFit/>
          </a:bodyPr>
          <a:lstStyle/>
          <a:p>
            <a:pPr defTabSz="935561"/>
            <a:r>
              <a:rPr lang="en-US" sz="800" b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Confidential and Proprietary — Copyright © 2023 Cartesian, Inc. All rights reserved. No part of this publication may be reproduced, stored in a retrieval system, or transmitted in any form or means (electronic, mechanical, photocopy, recording or otherwise) without the permission of Cartesian, Inc.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4F1AC8-9164-4054-85DA-704A2B8F4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05307" y="129516"/>
            <a:ext cx="2232734" cy="4353482"/>
            <a:chOff x="9505307" y="129516"/>
            <a:chExt cx="2232734" cy="4353482"/>
          </a:xfrm>
        </p:grpSpPr>
        <p:sp>
          <p:nvSpPr>
            <p:cNvPr id="9" name="Rectangle 61">
              <a:extLst>
                <a:ext uri="{FF2B5EF4-FFF2-40B4-BE49-F238E27FC236}">
                  <a16:creationId xmlns:a16="http://schemas.microsoft.com/office/drawing/2014/main" id="{ECBE0BB2-9358-40AB-9991-85A36F2AEA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05307" y="129516"/>
              <a:ext cx="2232734" cy="43534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algn="ctr" defTabSz="935561">
                <a:spcBef>
                  <a:spcPts val="3000"/>
                </a:spcBef>
              </a:pPr>
              <a:r>
                <a:rPr lang="en-GB" sz="1800" b="0" noProof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BOSTON</a:t>
              </a:r>
            </a:p>
            <a:p>
              <a:pPr algn="ctr" defTabSz="935561">
                <a:spcBef>
                  <a:spcPts val="3000"/>
                </a:spcBef>
              </a:pPr>
              <a:r>
                <a:rPr lang="en-GB" sz="1800" b="0" noProof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KANSAS</a:t>
              </a:r>
              <a:r>
                <a:rPr lang="en-GB" sz="1800" b="0" baseline="0" noProof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CITY</a:t>
              </a:r>
            </a:p>
            <a:p>
              <a:pPr algn="ctr" defTabSz="935561">
                <a:spcBef>
                  <a:spcPts val="3000"/>
                </a:spcBef>
              </a:pPr>
              <a:r>
                <a:rPr lang="en-GB" sz="1800" b="0" baseline="0" noProof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LONDON</a:t>
              </a:r>
            </a:p>
            <a:p>
              <a:pPr algn="ctr" defTabSz="935561">
                <a:spcBef>
                  <a:spcPts val="3000"/>
                </a:spcBef>
              </a:pPr>
              <a:r>
                <a:rPr lang="en-GB" sz="1800" b="0" baseline="0" noProof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NEW YORK</a:t>
              </a:r>
            </a:p>
            <a:p>
              <a:pPr algn="ctr" defTabSz="935561">
                <a:spcBef>
                  <a:spcPts val="3000"/>
                </a:spcBef>
              </a:pPr>
              <a:r>
                <a:rPr lang="en-GB" sz="1800" b="0" baseline="0" noProof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PARIS</a:t>
              </a:r>
              <a:endParaRPr lang="en-GB" sz="1800" b="0" noProof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Line 68">
              <a:extLst>
                <a:ext uri="{FF2B5EF4-FFF2-40B4-BE49-F238E27FC236}">
                  <a16:creationId xmlns:a16="http://schemas.microsoft.com/office/drawing/2014/main" id="{CEAAD45B-C060-4AE2-B1BA-F13D5EE0556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>
              <a:off x="10621674" y="996714"/>
              <a:ext cx="0" cy="643388"/>
            </a:xfrm>
            <a:prstGeom prst="line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bIns="49671"/>
            <a:lstStyle/>
            <a:p>
              <a:pPr algn="ctr"/>
              <a:endParaRPr lang="en-GB" sz="2000" noProof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Line 68">
              <a:extLst>
                <a:ext uri="{FF2B5EF4-FFF2-40B4-BE49-F238E27FC236}">
                  <a16:creationId xmlns:a16="http://schemas.microsoft.com/office/drawing/2014/main" id="{A42819B1-6DB7-4EAA-9F06-6CBFCD1A73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>
              <a:off x="10621674" y="1654107"/>
              <a:ext cx="0" cy="643388"/>
            </a:xfrm>
            <a:prstGeom prst="line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bIns="49671"/>
            <a:lstStyle/>
            <a:p>
              <a:pPr algn="ctr"/>
              <a:endParaRPr lang="en-GB" sz="2000" noProof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68">
              <a:extLst>
                <a:ext uri="{FF2B5EF4-FFF2-40B4-BE49-F238E27FC236}">
                  <a16:creationId xmlns:a16="http://schemas.microsoft.com/office/drawing/2014/main" id="{D5BC9425-9C75-432B-8850-E6D929004B2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>
              <a:off x="10621674" y="2311500"/>
              <a:ext cx="0" cy="643388"/>
            </a:xfrm>
            <a:prstGeom prst="line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bIns="49671"/>
            <a:lstStyle/>
            <a:p>
              <a:pPr algn="ctr"/>
              <a:endParaRPr lang="en-GB" sz="2000" noProof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Line 68">
              <a:extLst>
                <a:ext uri="{FF2B5EF4-FFF2-40B4-BE49-F238E27FC236}">
                  <a16:creationId xmlns:a16="http://schemas.microsoft.com/office/drawing/2014/main" id="{B933D92E-0684-4F60-8427-56B731AD27E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>
              <a:off x="10621674" y="2968893"/>
              <a:ext cx="0" cy="643388"/>
            </a:xfrm>
            <a:prstGeom prst="line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bIns="49671"/>
            <a:lstStyle/>
            <a:p>
              <a:pPr algn="ctr"/>
              <a:endParaRPr lang="en-GB" sz="2000" noProof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95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58" y="6577792"/>
            <a:ext cx="6761975" cy="214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569" tIns="45472" rIns="0" bIns="45472">
            <a:spAutoFit/>
          </a:bodyPr>
          <a:lstStyle/>
          <a:p>
            <a:pPr defTabSz="935561"/>
            <a:r>
              <a:rPr lang="en-US" sz="800">
                <a:solidFill>
                  <a:srgbClr val="807F83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Confidential and Proprietary — Copyright © 2023 Cartesian,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841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0" r:id="rId2"/>
    <p:sldLayoutId id="2147483688" r:id="rId3"/>
    <p:sldLayoutId id="2147483689" r:id="rId4"/>
    <p:sldLayoutId id="2147483682" r:id="rId5"/>
    <p:sldLayoutId id="2147483680" r:id="rId6"/>
    <p:sldLayoutId id="2147483675" r:id="rId7"/>
    <p:sldLayoutId id="2147483683" r:id="rId8"/>
    <p:sldLayoutId id="2147483687" r:id="rId9"/>
    <p:sldLayoutId id="2147483676" r:id="rId10"/>
  </p:sldLayoutIdLst>
  <p:txStyles>
    <p:titleStyle>
      <a:lvl1pPr algn="r" defTabSz="935561" rtl="0" eaLnBrk="1" fontAlgn="base" hangingPunct="1">
        <a:spcBef>
          <a:spcPct val="0"/>
        </a:spcBef>
        <a:spcAft>
          <a:spcPct val="0"/>
        </a:spcAft>
        <a:defRPr sz="1355" b="1" i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1pPr>
      <a:lvl2pPr algn="r" defTabSz="935561" rtl="0" eaLnBrk="1" fontAlgn="base" hangingPunct="1">
        <a:spcBef>
          <a:spcPct val="0"/>
        </a:spcBef>
        <a:spcAft>
          <a:spcPct val="0"/>
        </a:spcAft>
        <a:defRPr sz="1355" b="1" i="1">
          <a:solidFill>
            <a:schemeClr val="tx1"/>
          </a:solidFill>
          <a:latin typeface="Calibri" charset="0"/>
          <a:ea typeface="MS PGothic" panose="020B0600070205080204" pitchFamily="34" charset="-128"/>
          <a:cs typeface="Calibri" panose="020F0502020204030204" pitchFamily="34" charset="0"/>
        </a:defRPr>
      </a:lvl2pPr>
      <a:lvl3pPr algn="r" defTabSz="935561" rtl="0" eaLnBrk="1" fontAlgn="base" hangingPunct="1">
        <a:spcBef>
          <a:spcPct val="0"/>
        </a:spcBef>
        <a:spcAft>
          <a:spcPct val="0"/>
        </a:spcAft>
        <a:defRPr sz="1355" b="1" i="1">
          <a:solidFill>
            <a:schemeClr val="tx1"/>
          </a:solidFill>
          <a:latin typeface="Calibri" charset="0"/>
          <a:ea typeface="MS PGothic" panose="020B0600070205080204" pitchFamily="34" charset="-128"/>
          <a:cs typeface="Calibri" panose="020F0502020204030204" pitchFamily="34" charset="0"/>
        </a:defRPr>
      </a:lvl3pPr>
      <a:lvl4pPr algn="r" defTabSz="935561" rtl="0" eaLnBrk="1" fontAlgn="base" hangingPunct="1">
        <a:spcBef>
          <a:spcPct val="0"/>
        </a:spcBef>
        <a:spcAft>
          <a:spcPct val="0"/>
        </a:spcAft>
        <a:defRPr sz="1355" b="1" i="1">
          <a:solidFill>
            <a:schemeClr val="tx1"/>
          </a:solidFill>
          <a:latin typeface="Calibri" charset="0"/>
          <a:ea typeface="MS PGothic" panose="020B0600070205080204" pitchFamily="34" charset="-128"/>
          <a:cs typeface="Calibri" panose="020F0502020204030204" pitchFamily="34" charset="0"/>
        </a:defRPr>
      </a:lvl4pPr>
      <a:lvl5pPr algn="r" defTabSz="935561" rtl="0" eaLnBrk="1" fontAlgn="base" hangingPunct="1">
        <a:spcBef>
          <a:spcPct val="0"/>
        </a:spcBef>
        <a:spcAft>
          <a:spcPct val="0"/>
        </a:spcAft>
        <a:defRPr sz="1355" b="1" i="1">
          <a:solidFill>
            <a:schemeClr val="tx1"/>
          </a:solidFill>
          <a:latin typeface="Calibri" charset="0"/>
          <a:ea typeface="MS PGothic" panose="020B0600070205080204" pitchFamily="34" charset="-128"/>
          <a:cs typeface="Calibri" panose="020F0502020204030204" pitchFamily="34" charset="0"/>
        </a:defRPr>
      </a:lvl5pPr>
      <a:lvl6pPr marL="442432" algn="r" defTabSz="935561" rtl="0" eaLnBrk="1" fontAlgn="base" hangingPunct="1">
        <a:spcBef>
          <a:spcPct val="0"/>
        </a:spcBef>
        <a:spcAft>
          <a:spcPct val="0"/>
        </a:spcAft>
        <a:defRPr sz="1161" b="1" i="1">
          <a:solidFill>
            <a:schemeClr val="tx1"/>
          </a:solidFill>
          <a:latin typeface="Arial" charset="0"/>
        </a:defRPr>
      </a:lvl6pPr>
      <a:lvl7pPr marL="884865" algn="r" defTabSz="935561" rtl="0" eaLnBrk="1" fontAlgn="base" hangingPunct="1">
        <a:spcBef>
          <a:spcPct val="0"/>
        </a:spcBef>
        <a:spcAft>
          <a:spcPct val="0"/>
        </a:spcAft>
        <a:defRPr sz="1161" b="1" i="1">
          <a:solidFill>
            <a:schemeClr val="tx1"/>
          </a:solidFill>
          <a:latin typeface="Arial" charset="0"/>
        </a:defRPr>
      </a:lvl7pPr>
      <a:lvl8pPr marL="1327297" algn="r" defTabSz="935561" rtl="0" eaLnBrk="1" fontAlgn="base" hangingPunct="1">
        <a:spcBef>
          <a:spcPct val="0"/>
        </a:spcBef>
        <a:spcAft>
          <a:spcPct val="0"/>
        </a:spcAft>
        <a:defRPr sz="1161" b="1" i="1">
          <a:solidFill>
            <a:schemeClr val="tx1"/>
          </a:solidFill>
          <a:latin typeface="Arial" charset="0"/>
        </a:defRPr>
      </a:lvl8pPr>
      <a:lvl9pPr marL="1769730" algn="r" defTabSz="935561" rtl="0" eaLnBrk="1" fontAlgn="base" hangingPunct="1">
        <a:spcBef>
          <a:spcPct val="0"/>
        </a:spcBef>
        <a:spcAft>
          <a:spcPct val="0"/>
        </a:spcAft>
        <a:defRPr sz="1161" b="1" i="1">
          <a:solidFill>
            <a:schemeClr val="tx1"/>
          </a:solidFill>
          <a:latin typeface="Arial" charset="0"/>
        </a:defRPr>
      </a:lvl9pPr>
    </p:titleStyle>
    <p:bodyStyle>
      <a:lvl1pPr marL="331824" indent="-331824" algn="l" defTabSz="935561" rtl="0" eaLnBrk="1" fontAlgn="base" hangingPunct="1">
        <a:spcBef>
          <a:spcPct val="130000"/>
        </a:spcBef>
        <a:spcAft>
          <a:spcPct val="0"/>
        </a:spcAft>
        <a:defRPr sz="2129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1pPr>
      <a:lvl2pPr marL="331824" indent="-221216" algn="l" defTabSz="935561" rtl="0" eaLnBrk="1" fontAlgn="base" hangingPunct="1">
        <a:spcBef>
          <a:spcPct val="50000"/>
        </a:spcBef>
        <a:spcAft>
          <a:spcPct val="0"/>
        </a:spcAft>
        <a:buSzPct val="100000"/>
        <a:buChar char="•"/>
        <a:tabLst>
          <a:tab pos="2224452" algn="l"/>
        </a:tabLst>
        <a:defRPr sz="1548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marL="663649" indent="-221216" algn="l" defTabSz="935561" rtl="0" eaLnBrk="1" fontAlgn="base" hangingPunct="1">
        <a:spcBef>
          <a:spcPts val="387"/>
        </a:spcBef>
        <a:spcAft>
          <a:spcPct val="0"/>
        </a:spcAft>
        <a:buSzPct val="100000"/>
        <a:buFont typeface="Arial" panose="020B0604020202020204" pitchFamily="34" charset="0"/>
        <a:buChar char="–"/>
        <a:tabLst>
          <a:tab pos="2224452" algn="l"/>
        </a:tabLst>
        <a:defRPr sz="1548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marL="995473" indent="-221216" algn="l" defTabSz="935561" rtl="0" eaLnBrk="1" fontAlgn="base" hangingPunct="1">
        <a:spcBef>
          <a:spcPts val="387"/>
        </a:spcBef>
        <a:spcAft>
          <a:spcPct val="0"/>
        </a:spcAft>
        <a:buSzPct val="100000"/>
        <a:buChar char="·"/>
        <a:tabLst>
          <a:tab pos="2224452" algn="l"/>
        </a:tabLst>
        <a:defRPr sz="1548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marL="1327297" indent="-221216" algn="l" defTabSz="935561" rtl="0" eaLnBrk="1" fontAlgn="base" hangingPunct="1">
        <a:spcBef>
          <a:spcPts val="387"/>
        </a:spcBef>
        <a:spcAft>
          <a:spcPct val="0"/>
        </a:spcAft>
        <a:buChar char="›"/>
        <a:tabLst>
          <a:tab pos="2224452" algn="l"/>
        </a:tabLst>
        <a:defRPr sz="1548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1785092" indent="-185884" algn="l" defTabSz="935561" rtl="0" eaLnBrk="1" fontAlgn="base" hangingPunct="1">
        <a:spcBef>
          <a:spcPct val="30000"/>
        </a:spcBef>
        <a:spcAft>
          <a:spcPct val="0"/>
        </a:spcAft>
        <a:buChar char="›"/>
        <a:tabLst>
          <a:tab pos="2224452" algn="l"/>
        </a:tabLst>
        <a:defRPr sz="1355">
          <a:solidFill>
            <a:schemeClr val="tx1"/>
          </a:solidFill>
          <a:latin typeface="+mn-lt"/>
        </a:defRPr>
      </a:lvl6pPr>
      <a:lvl7pPr marL="2227524" indent="-185884" algn="l" defTabSz="935561" rtl="0" eaLnBrk="1" fontAlgn="base" hangingPunct="1">
        <a:spcBef>
          <a:spcPct val="30000"/>
        </a:spcBef>
        <a:spcAft>
          <a:spcPct val="0"/>
        </a:spcAft>
        <a:buChar char="›"/>
        <a:tabLst>
          <a:tab pos="2224452" algn="l"/>
        </a:tabLst>
        <a:defRPr sz="1355">
          <a:solidFill>
            <a:schemeClr val="tx1"/>
          </a:solidFill>
          <a:latin typeface="+mn-lt"/>
        </a:defRPr>
      </a:lvl7pPr>
      <a:lvl8pPr marL="2669957" indent="-185884" algn="l" defTabSz="935561" rtl="0" eaLnBrk="1" fontAlgn="base" hangingPunct="1">
        <a:spcBef>
          <a:spcPct val="30000"/>
        </a:spcBef>
        <a:spcAft>
          <a:spcPct val="0"/>
        </a:spcAft>
        <a:buChar char="›"/>
        <a:tabLst>
          <a:tab pos="2224452" algn="l"/>
        </a:tabLst>
        <a:defRPr sz="1355">
          <a:solidFill>
            <a:schemeClr val="tx1"/>
          </a:solidFill>
          <a:latin typeface="+mn-lt"/>
        </a:defRPr>
      </a:lvl8pPr>
      <a:lvl9pPr marL="3112389" indent="-185884" algn="l" defTabSz="935561" rtl="0" eaLnBrk="1" fontAlgn="base" hangingPunct="1">
        <a:spcBef>
          <a:spcPct val="30000"/>
        </a:spcBef>
        <a:spcAft>
          <a:spcPct val="0"/>
        </a:spcAft>
        <a:buChar char="›"/>
        <a:tabLst>
          <a:tab pos="2224452" algn="l"/>
        </a:tabLst>
        <a:defRPr sz="135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84865" rtl="0" eaLnBrk="1" latinLnBrk="0" hangingPunct="1">
        <a:defRPr sz="1742" kern="1200">
          <a:solidFill>
            <a:schemeClr val="tx1"/>
          </a:solidFill>
          <a:latin typeface="+mn-lt"/>
          <a:ea typeface="+mn-ea"/>
          <a:cs typeface="+mn-cs"/>
        </a:defRPr>
      </a:lvl1pPr>
      <a:lvl2pPr marL="442432" algn="l" defTabSz="884865" rtl="0" eaLnBrk="1" latinLnBrk="0" hangingPunct="1">
        <a:defRPr sz="1742" kern="1200">
          <a:solidFill>
            <a:schemeClr val="tx1"/>
          </a:solidFill>
          <a:latin typeface="+mn-lt"/>
          <a:ea typeface="+mn-ea"/>
          <a:cs typeface="+mn-cs"/>
        </a:defRPr>
      </a:lvl2pPr>
      <a:lvl3pPr marL="884865" algn="l" defTabSz="884865" rtl="0" eaLnBrk="1" latinLnBrk="0" hangingPunct="1">
        <a:defRPr sz="1742" kern="1200">
          <a:solidFill>
            <a:schemeClr val="tx1"/>
          </a:solidFill>
          <a:latin typeface="+mn-lt"/>
          <a:ea typeface="+mn-ea"/>
          <a:cs typeface="+mn-cs"/>
        </a:defRPr>
      </a:lvl3pPr>
      <a:lvl4pPr marL="1327297" algn="l" defTabSz="884865" rtl="0" eaLnBrk="1" latinLnBrk="0" hangingPunct="1">
        <a:defRPr sz="1742" kern="1200">
          <a:solidFill>
            <a:schemeClr val="tx1"/>
          </a:solidFill>
          <a:latin typeface="+mn-lt"/>
          <a:ea typeface="+mn-ea"/>
          <a:cs typeface="+mn-cs"/>
        </a:defRPr>
      </a:lvl4pPr>
      <a:lvl5pPr marL="1769730" algn="l" defTabSz="884865" rtl="0" eaLnBrk="1" latinLnBrk="0" hangingPunct="1">
        <a:defRPr sz="1742" kern="1200">
          <a:solidFill>
            <a:schemeClr val="tx1"/>
          </a:solidFill>
          <a:latin typeface="+mn-lt"/>
          <a:ea typeface="+mn-ea"/>
          <a:cs typeface="+mn-cs"/>
        </a:defRPr>
      </a:lvl5pPr>
      <a:lvl6pPr marL="2212162" algn="l" defTabSz="884865" rtl="0" eaLnBrk="1" latinLnBrk="0" hangingPunct="1">
        <a:defRPr sz="1742" kern="1200">
          <a:solidFill>
            <a:schemeClr val="tx1"/>
          </a:solidFill>
          <a:latin typeface="+mn-lt"/>
          <a:ea typeface="+mn-ea"/>
          <a:cs typeface="+mn-cs"/>
        </a:defRPr>
      </a:lvl6pPr>
      <a:lvl7pPr marL="2654595" algn="l" defTabSz="884865" rtl="0" eaLnBrk="1" latinLnBrk="0" hangingPunct="1">
        <a:defRPr sz="1742" kern="1200">
          <a:solidFill>
            <a:schemeClr val="tx1"/>
          </a:solidFill>
          <a:latin typeface="+mn-lt"/>
          <a:ea typeface="+mn-ea"/>
          <a:cs typeface="+mn-cs"/>
        </a:defRPr>
      </a:lvl7pPr>
      <a:lvl8pPr marL="3097027" algn="l" defTabSz="884865" rtl="0" eaLnBrk="1" latinLnBrk="0" hangingPunct="1">
        <a:defRPr sz="1742" kern="1200">
          <a:solidFill>
            <a:schemeClr val="tx1"/>
          </a:solidFill>
          <a:latin typeface="+mn-lt"/>
          <a:ea typeface="+mn-ea"/>
          <a:cs typeface="+mn-cs"/>
        </a:defRPr>
      </a:lvl8pPr>
      <a:lvl9pPr marL="3539460" algn="l" defTabSz="884865" rtl="0" eaLnBrk="1" latinLnBrk="0" hangingPunct="1">
        <a:defRPr sz="17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344">
            <a:extLst>
              <a:ext uri="{FF2B5EF4-FFF2-40B4-BE49-F238E27FC236}">
                <a16:creationId xmlns:a16="http://schemas.microsoft.com/office/drawing/2014/main" id="{CCF8A297-F75C-849D-7B27-410B690E47B5}"/>
              </a:ext>
            </a:extLst>
          </p:cNvPr>
          <p:cNvSpPr/>
          <p:nvPr/>
        </p:nvSpPr>
        <p:spPr bwMode="auto">
          <a:xfrm>
            <a:off x="0" y="300276"/>
            <a:ext cx="12192000" cy="6315075"/>
          </a:xfrm>
          <a:prstGeom prst="rect">
            <a:avLst/>
          </a:prstGeom>
          <a:gradFill flip="none" rotWithShape="1">
            <a:gsLst>
              <a:gs pos="0">
                <a:srgbClr val="00AFDB"/>
              </a:gs>
              <a:gs pos="100000">
                <a:srgbClr val="356DF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CF5F63-9FC0-33F4-9091-2FC1C110ED6F}"/>
              </a:ext>
            </a:extLst>
          </p:cNvPr>
          <p:cNvGrpSpPr/>
          <p:nvPr/>
        </p:nvGrpSpPr>
        <p:grpSpPr>
          <a:xfrm>
            <a:off x="5348950" y="2449486"/>
            <a:ext cx="6274089" cy="666979"/>
            <a:chOff x="2954113" y="2571712"/>
            <a:chExt cx="4474577" cy="475679"/>
          </a:xfrm>
          <a:solidFill>
            <a:srgbClr val="50BEA1"/>
          </a:solidFill>
        </p:grpSpPr>
        <p:sp>
          <p:nvSpPr>
            <p:cNvPr id="47" name="Freeform 814">
              <a:extLst>
                <a:ext uri="{FF2B5EF4-FFF2-40B4-BE49-F238E27FC236}">
                  <a16:creationId xmlns:a16="http://schemas.microsoft.com/office/drawing/2014/main" id="{581D9DFC-3397-EEC3-1635-73B163F6FB7A}"/>
                </a:ext>
              </a:extLst>
            </p:cNvPr>
            <p:cNvSpPr/>
            <p:nvPr/>
          </p:nvSpPr>
          <p:spPr bwMode="auto">
            <a:xfrm>
              <a:off x="3806196" y="2668222"/>
              <a:ext cx="624151" cy="330712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Freeform 814">
              <a:extLst>
                <a:ext uri="{FF2B5EF4-FFF2-40B4-BE49-F238E27FC236}">
                  <a16:creationId xmlns:a16="http://schemas.microsoft.com/office/drawing/2014/main" id="{844FE852-66BD-C1DA-61B1-4797E20F9E23}"/>
                </a:ext>
              </a:extLst>
            </p:cNvPr>
            <p:cNvSpPr/>
            <p:nvPr/>
          </p:nvSpPr>
          <p:spPr bwMode="auto">
            <a:xfrm>
              <a:off x="4171956" y="2584402"/>
              <a:ext cx="624151" cy="330712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Freeform 814">
              <a:extLst>
                <a:ext uri="{FF2B5EF4-FFF2-40B4-BE49-F238E27FC236}">
                  <a16:creationId xmlns:a16="http://schemas.microsoft.com/office/drawing/2014/main" id="{B957AD68-EBBB-6308-A25C-166ABAEDE147}"/>
                </a:ext>
              </a:extLst>
            </p:cNvPr>
            <p:cNvSpPr/>
            <p:nvPr/>
          </p:nvSpPr>
          <p:spPr bwMode="auto">
            <a:xfrm>
              <a:off x="4286256" y="2660602"/>
              <a:ext cx="624151" cy="330712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Freeform 814">
              <a:extLst>
                <a:ext uri="{FF2B5EF4-FFF2-40B4-BE49-F238E27FC236}">
                  <a16:creationId xmlns:a16="http://schemas.microsoft.com/office/drawing/2014/main" id="{2B245316-D006-EBC4-332D-5CF807E4D060}"/>
                </a:ext>
              </a:extLst>
            </p:cNvPr>
            <p:cNvSpPr/>
            <p:nvPr/>
          </p:nvSpPr>
          <p:spPr bwMode="auto">
            <a:xfrm>
              <a:off x="4636776" y="2599642"/>
              <a:ext cx="624151" cy="405686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Freeform 814">
              <a:extLst>
                <a:ext uri="{FF2B5EF4-FFF2-40B4-BE49-F238E27FC236}">
                  <a16:creationId xmlns:a16="http://schemas.microsoft.com/office/drawing/2014/main" id="{3DF9A4B0-F9E0-597B-73E0-2196048DD630}"/>
                </a:ext>
              </a:extLst>
            </p:cNvPr>
            <p:cNvSpPr/>
            <p:nvPr/>
          </p:nvSpPr>
          <p:spPr bwMode="auto">
            <a:xfrm>
              <a:off x="5208276" y="2660602"/>
              <a:ext cx="717798" cy="330712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Freeform 814">
              <a:extLst>
                <a:ext uri="{FF2B5EF4-FFF2-40B4-BE49-F238E27FC236}">
                  <a16:creationId xmlns:a16="http://schemas.microsoft.com/office/drawing/2014/main" id="{3F8ED759-95E7-51DF-3D2B-2D1B9746EECE}"/>
                </a:ext>
              </a:extLst>
            </p:cNvPr>
            <p:cNvSpPr/>
            <p:nvPr/>
          </p:nvSpPr>
          <p:spPr bwMode="auto">
            <a:xfrm>
              <a:off x="3599694" y="2660602"/>
              <a:ext cx="624151" cy="330712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Freeform 814">
              <a:extLst>
                <a:ext uri="{FF2B5EF4-FFF2-40B4-BE49-F238E27FC236}">
                  <a16:creationId xmlns:a16="http://schemas.microsoft.com/office/drawing/2014/main" id="{DAD5A1D0-FCED-F3AC-4D22-68CB76544853}"/>
                </a:ext>
              </a:extLst>
            </p:cNvPr>
            <p:cNvSpPr/>
            <p:nvPr/>
          </p:nvSpPr>
          <p:spPr bwMode="auto">
            <a:xfrm>
              <a:off x="3817420" y="2571712"/>
              <a:ext cx="624151" cy="330712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Freeform 814">
              <a:extLst>
                <a:ext uri="{FF2B5EF4-FFF2-40B4-BE49-F238E27FC236}">
                  <a16:creationId xmlns:a16="http://schemas.microsoft.com/office/drawing/2014/main" id="{0437A0D5-7B4E-242A-FA61-2690F56FBA8E}"/>
                </a:ext>
              </a:extLst>
            </p:cNvPr>
            <p:cNvSpPr/>
            <p:nvPr/>
          </p:nvSpPr>
          <p:spPr bwMode="auto">
            <a:xfrm>
              <a:off x="6804539" y="2608786"/>
              <a:ext cx="624151" cy="330712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Freeform 814">
              <a:extLst>
                <a:ext uri="{FF2B5EF4-FFF2-40B4-BE49-F238E27FC236}">
                  <a16:creationId xmlns:a16="http://schemas.microsoft.com/office/drawing/2014/main" id="{7BCFEC67-63CC-5ACE-F4AE-D2037F5C9B0B}"/>
                </a:ext>
              </a:extLst>
            </p:cNvPr>
            <p:cNvSpPr/>
            <p:nvPr/>
          </p:nvSpPr>
          <p:spPr bwMode="auto">
            <a:xfrm>
              <a:off x="3217952" y="2716679"/>
              <a:ext cx="624151" cy="330712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Freeform 814">
              <a:extLst>
                <a:ext uri="{FF2B5EF4-FFF2-40B4-BE49-F238E27FC236}">
                  <a16:creationId xmlns:a16="http://schemas.microsoft.com/office/drawing/2014/main" id="{752237FB-156D-28E7-34AA-8F13658648D4}"/>
                </a:ext>
              </a:extLst>
            </p:cNvPr>
            <p:cNvSpPr/>
            <p:nvPr/>
          </p:nvSpPr>
          <p:spPr bwMode="auto">
            <a:xfrm>
              <a:off x="2954113" y="2624454"/>
              <a:ext cx="624151" cy="330712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7" name="Freeform 14">
            <a:extLst>
              <a:ext uri="{FF2B5EF4-FFF2-40B4-BE49-F238E27FC236}">
                <a16:creationId xmlns:a16="http://schemas.microsoft.com/office/drawing/2014/main" id="{75A70634-769F-A888-699C-6993DC19EED6}"/>
              </a:ext>
            </a:extLst>
          </p:cNvPr>
          <p:cNvSpPr/>
          <p:nvPr/>
        </p:nvSpPr>
        <p:spPr bwMode="auto">
          <a:xfrm>
            <a:off x="10065676" y="1727759"/>
            <a:ext cx="2126324" cy="1155637"/>
          </a:xfrm>
          <a:custGeom>
            <a:avLst/>
            <a:gdLst>
              <a:gd name="connsiteX0" fmla="*/ 352424 w 2181225"/>
              <a:gd name="connsiteY0" fmla="*/ 0 h 1905000"/>
              <a:gd name="connsiteX1" fmla="*/ 786811 w 2181225"/>
              <a:gd name="connsiteY1" fmla="*/ 0 h 1905000"/>
              <a:gd name="connsiteX2" fmla="*/ 786811 w 2181225"/>
              <a:gd name="connsiteY2" fmla="*/ 323850 h 1905000"/>
              <a:gd name="connsiteX3" fmla="*/ 1022233 w 2181225"/>
              <a:gd name="connsiteY3" fmla="*/ 323850 h 1905000"/>
              <a:gd name="connsiteX4" fmla="*/ 1022233 w 2181225"/>
              <a:gd name="connsiteY4" fmla="*/ 161925 h 1905000"/>
              <a:gd name="connsiteX5" fmla="*/ 1098433 w 2181225"/>
              <a:gd name="connsiteY5" fmla="*/ 161925 h 1905000"/>
              <a:gd name="connsiteX6" fmla="*/ 1098433 w 2181225"/>
              <a:gd name="connsiteY6" fmla="*/ 19051 h 1905000"/>
              <a:gd name="connsiteX7" fmla="*/ 1195388 w 2181225"/>
              <a:gd name="connsiteY7" fmla="*/ 19051 h 1905000"/>
              <a:gd name="connsiteX8" fmla="*/ 1195388 w 2181225"/>
              <a:gd name="connsiteY8" fmla="*/ 161925 h 1905000"/>
              <a:gd name="connsiteX9" fmla="*/ 1227021 w 2181225"/>
              <a:gd name="connsiteY9" fmla="*/ 161925 h 1905000"/>
              <a:gd name="connsiteX10" fmla="*/ 1227021 w 2181225"/>
              <a:gd name="connsiteY10" fmla="*/ 19051 h 1905000"/>
              <a:gd name="connsiteX11" fmla="*/ 1323976 w 2181225"/>
              <a:gd name="connsiteY11" fmla="*/ 19051 h 1905000"/>
              <a:gd name="connsiteX12" fmla="*/ 1323976 w 2181225"/>
              <a:gd name="connsiteY12" fmla="*/ 161925 h 1905000"/>
              <a:gd name="connsiteX13" fmla="*/ 1728494 w 2181225"/>
              <a:gd name="connsiteY13" fmla="*/ 161925 h 1905000"/>
              <a:gd name="connsiteX14" fmla="*/ 1728494 w 2181225"/>
              <a:gd name="connsiteY14" fmla="*/ 390525 h 1905000"/>
              <a:gd name="connsiteX15" fmla="*/ 1769534 w 2181225"/>
              <a:gd name="connsiteY15" fmla="*/ 390525 h 1905000"/>
              <a:gd name="connsiteX16" fmla="*/ 1928813 w 2181225"/>
              <a:gd name="connsiteY16" fmla="*/ 257175 h 1905000"/>
              <a:gd name="connsiteX17" fmla="*/ 2088092 w 2181225"/>
              <a:gd name="connsiteY17" fmla="*/ 390525 h 1905000"/>
              <a:gd name="connsiteX18" fmla="*/ 2181225 w 2181225"/>
              <a:gd name="connsiteY18" fmla="*/ 390525 h 1905000"/>
              <a:gd name="connsiteX19" fmla="*/ 2181225 w 2181225"/>
              <a:gd name="connsiteY19" fmla="*/ 1905000 h 1905000"/>
              <a:gd name="connsiteX20" fmla="*/ 1728494 w 2181225"/>
              <a:gd name="connsiteY20" fmla="*/ 1905000 h 1905000"/>
              <a:gd name="connsiteX21" fmla="*/ 1474964 w 2181225"/>
              <a:gd name="connsiteY21" fmla="*/ 1905000 h 1905000"/>
              <a:gd name="connsiteX22" fmla="*/ 1094669 w 2181225"/>
              <a:gd name="connsiteY22" fmla="*/ 1905000 h 1905000"/>
              <a:gd name="connsiteX23" fmla="*/ 1022233 w 2181225"/>
              <a:gd name="connsiteY23" fmla="*/ 1905000 h 1905000"/>
              <a:gd name="connsiteX24" fmla="*/ 786811 w 2181225"/>
              <a:gd name="connsiteY24" fmla="*/ 1905000 h 1905000"/>
              <a:gd name="connsiteX25" fmla="*/ 352424 w 2181225"/>
              <a:gd name="connsiteY25" fmla="*/ 1905000 h 1905000"/>
              <a:gd name="connsiteX26" fmla="*/ 0 w 2181225"/>
              <a:gd name="connsiteY26" fmla="*/ 1905000 h 1905000"/>
              <a:gd name="connsiteX27" fmla="*/ 0 w 2181225"/>
              <a:gd name="connsiteY27" fmla="*/ 323850 h 1905000"/>
              <a:gd name="connsiteX28" fmla="*/ 352424 w 2181225"/>
              <a:gd name="connsiteY28" fmla="*/ 32385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81225" h="1905000">
                <a:moveTo>
                  <a:pt x="352424" y="0"/>
                </a:moveTo>
                <a:lnTo>
                  <a:pt x="786811" y="0"/>
                </a:lnTo>
                <a:lnTo>
                  <a:pt x="786811" y="323850"/>
                </a:lnTo>
                <a:lnTo>
                  <a:pt x="1022233" y="323850"/>
                </a:lnTo>
                <a:lnTo>
                  <a:pt x="1022233" y="161925"/>
                </a:lnTo>
                <a:lnTo>
                  <a:pt x="1098433" y="161925"/>
                </a:lnTo>
                <a:lnTo>
                  <a:pt x="1098433" y="19051"/>
                </a:lnTo>
                <a:lnTo>
                  <a:pt x="1195388" y="19051"/>
                </a:lnTo>
                <a:lnTo>
                  <a:pt x="1195388" y="161925"/>
                </a:lnTo>
                <a:lnTo>
                  <a:pt x="1227021" y="161925"/>
                </a:lnTo>
                <a:lnTo>
                  <a:pt x="1227021" y="19051"/>
                </a:lnTo>
                <a:lnTo>
                  <a:pt x="1323976" y="19051"/>
                </a:lnTo>
                <a:lnTo>
                  <a:pt x="1323976" y="161925"/>
                </a:lnTo>
                <a:lnTo>
                  <a:pt x="1728494" y="161925"/>
                </a:lnTo>
                <a:lnTo>
                  <a:pt x="1728494" y="390525"/>
                </a:lnTo>
                <a:lnTo>
                  <a:pt x="1769534" y="390525"/>
                </a:lnTo>
                <a:lnTo>
                  <a:pt x="1928813" y="257175"/>
                </a:lnTo>
                <a:lnTo>
                  <a:pt x="2088092" y="390525"/>
                </a:lnTo>
                <a:lnTo>
                  <a:pt x="2181225" y="390525"/>
                </a:lnTo>
                <a:lnTo>
                  <a:pt x="2181225" y="1905000"/>
                </a:lnTo>
                <a:lnTo>
                  <a:pt x="1728494" y="1905000"/>
                </a:lnTo>
                <a:lnTo>
                  <a:pt x="1474964" y="1905000"/>
                </a:lnTo>
                <a:lnTo>
                  <a:pt x="1094669" y="1905000"/>
                </a:lnTo>
                <a:lnTo>
                  <a:pt x="1022233" y="1905000"/>
                </a:lnTo>
                <a:lnTo>
                  <a:pt x="786811" y="1905000"/>
                </a:lnTo>
                <a:lnTo>
                  <a:pt x="352424" y="1905000"/>
                </a:lnTo>
                <a:lnTo>
                  <a:pt x="0" y="1905000"/>
                </a:lnTo>
                <a:lnTo>
                  <a:pt x="0" y="323850"/>
                </a:lnTo>
                <a:lnTo>
                  <a:pt x="352424" y="323850"/>
                </a:lnTo>
                <a:close/>
              </a:path>
            </a:pathLst>
          </a:custGeom>
          <a:solidFill>
            <a:srgbClr val="79BADD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defTabSz="857877" eaLnBrk="0" hangingPunct="0"/>
            <a:endParaRPr lang="en-US" sz="1501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84D13AC4-F1CE-1D01-A9A6-5DF416AC6F0E}"/>
              </a:ext>
            </a:extLst>
          </p:cNvPr>
          <p:cNvSpPr/>
          <p:nvPr/>
        </p:nvSpPr>
        <p:spPr bwMode="auto">
          <a:xfrm>
            <a:off x="7290189" y="1233161"/>
            <a:ext cx="2726571" cy="1664540"/>
          </a:xfrm>
          <a:custGeom>
            <a:avLst/>
            <a:gdLst>
              <a:gd name="connsiteX0" fmla="*/ 352424 w 2181225"/>
              <a:gd name="connsiteY0" fmla="*/ 0 h 1905000"/>
              <a:gd name="connsiteX1" fmla="*/ 786811 w 2181225"/>
              <a:gd name="connsiteY1" fmla="*/ 0 h 1905000"/>
              <a:gd name="connsiteX2" fmla="*/ 786811 w 2181225"/>
              <a:gd name="connsiteY2" fmla="*/ 323850 h 1905000"/>
              <a:gd name="connsiteX3" fmla="*/ 1022233 w 2181225"/>
              <a:gd name="connsiteY3" fmla="*/ 323850 h 1905000"/>
              <a:gd name="connsiteX4" fmla="*/ 1022233 w 2181225"/>
              <a:gd name="connsiteY4" fmla="*/ 161925 h 1905000"/>
              <a:gd name="connsiteX5" fmla="*/ 1098433 w 2181225"/>
              <a:gd name="connsiteY5" fmla="*/ 161925 h 1905000"/>
              <a:gd name="connsiteX6" fmla="*/ 1098433 w 2181225"/>
              <a:gd name="connsiteY6" fmla="*/ 19051 h 1905000"/>
              <a:gd name="connsiteX7" fmla="*/ 1195388 w 2181225"/>
              <a:gd name="connsiteY7" fmla="*/ 19051 h 1905000"/>
              <a:gd name="connsiteX8" fmla="*/ 1195388 w 2181225"/>
              <a:gd name="connsiteY8" fmla="*/ 161925 h 1905000"/>
              <a:gd name="connsiteX9" fmla="*/ 1227021 w 2181225"/>
              <a:gd name="connsiteY9" fmla="*/ 161925 h 1905000"/>
              <a:gd name="connsiteX10" fmla="*/ 1227021 w 2181225"/>
              <a:gd name="connsiteY10" fmla="*/ 19051 h 1905000"/>
              <a:gd name="connsiteX11" fmla="*/ 1323976 w 2181225"/>
              <a:gd name="connsiteY11" fmla="*/ 19051 h 1905000"/>
              <a:gd name="connsiteX12" fmla="*/ 1323976 w 2181225"/>
              <a:gd name="connsiteY12" fmla="*/ 161925 h 1905000"/>
              <a:gd name="connsiteX13" fmla="*/ 1728494 w 2181225"/>
              <a:gd name="connsiteY13" fmla="*/ 161925 h 1905000"/>
              <a:gd name="connsiteX14" fmla="*/ 1728494 w 2181225"/>
              <a:gd name="connsiteY14" fmla="*/ 390525 h 1905000"/>
              <a:gd name="connsiteX15" fmla="*/ 1769534 w 2181225"/>
              <a:gd name="connsiteY15" fmla="*/ 390525 h 1905000"/>
              <a:gd name="connsiteX16" fmla="*/ 1928813 w 2181225"/>
              <a:gd name="connsiteY16" fmla="*/ 257175 h 1905000"/>
              <a:gd name="connsiteX17" fmla="*/ 2088092 w 2181225"/>
              <a:gd name="connsiteY17" fmla="*/ 390525 h 1905000"/>
              <a:gd name="connsiteX18" fmla="*/ 2181225 w 2181225"/>
              <a:gd name="connsiteY18" fmla="*/ 390525 h 1905000"/>
              <a:gd name="connsiteX19" fmla="*/ 2181225 w 2181225"/>
              <a:gd name="connsiteY19" fmla="*/ 1905000 h 1905000"/>
              <a:gd name="connsiteX20" fmla="*/ 1728494 w 2181225"/>
              <a:gd name="connsiteY20" fmla="*/ 1905000 h 1905000"/>
              <a:gd name="connsiteX21" fmla="*/ 1474964 w 2181225"/>
              <a:gd name="connsiteY21" fmla="*/ 1905000 h 1905000"/>
              <a:gd name="connsiteX22" fmla="*/ 1094669 w 2181225"/>
              <a:gd name="connsiteY22" fmla="*/ 1905000 h 1905000"/>
              <a:gd name="connsiteX23" fmla="*/ 1022233 w 2181225"/>
              <a:gd name="connsiteY23" fmla="*/ 1905000 h 1905000"/>
              <a:gd name="connsiteX24" fmla="*/ 786811 w 2181225"/>
              <a:gd name="connsiteY24" fmla="*/ 1905000 h 1905000"/>
              <a:gd name="connsiteX25" fmla="*/ 352424 w 2181225"/>
              <a:gd name="connsiteY25" fmla="*/ 1905000 h 1905000"/>
              <a:gd name="connsiteX26" fmla="*/ 0 w 2181225"/>
              <a:gd name="connsiteY26" fmla="*/ 1905000 h 1905000"/>
              <a:gd name="connsiteX27" fmla="*/ 0 w 2181225"/>
              <a:gd name="connsiteY27" fmla="*/ 323850 h 1905000"/>
              <a:gd name="connsiteX28" fmla="*/ 352424 w 2181225"/>
              <a:gd name="connsiteY28" fmla="*/ 32385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81225" h="1905000">
                <a:moveTo>
                  <a:pt x="352424" y="0"/>
                </a:moveTo>
                <a:lnTo>
                  <a:pt x="786811" y="0"/>
                </a:lnTo>
                <a:lnTo>
                  <a:pt x="786811" y="323850"/>
                </a:lnTo>
                <a:lnTo>
                  <a:pt x="1022233" y="323850"/>
                </a:lnTo>
                <a:lnTo>
                  <a:pt x="1022233" y="161925"/>
                </a:lnTo>
                <a:lnTo>
                  <a:pt x="1098433" y="161925"/>
                </a:lnTo>
                <a:lnTo>
                  <a:pt x="1098433" y="19051"/>
                </a:lnTo>
                <a:lnTo>
                  <a:pt x="1195388" y="19051"/>
                </a:lnTo>
                <a:lnTo>
                  <a:pt x="1195388" y="161925"/>
                </a:lnTo>
                <a:lnTo>
                  <a:pt x="1227021" y="161925"/>
                </a:lnTo>
                <a:lnTo>
                  <a:pt x="1227021" y="19051"/>
                </a:lnTo>
                <a:lnTo>
                  <a:pt x="1323976" y="19051"/>
                </a:lnTo>
                <a:lnTo>
                  <a:pt x="1323976" y="161925"/>
                </a:lnTo>
                <a:lnTo>
                  <a:pt x="1728494" y="161925"/>
                </a:lnTo>
                <a:lnTo>
                  <a:pt x="1728494" y="390525"/>
                </a:lnTo>
                <a:lnTo>
                  <a:pt x="1769534" y="390525"/>
                </a:lnTo>
                <a:lnTo>
                  <a:pt x="1928813" y="257175"/>
                </a:lnTo>
                <a:lnTo>
                  <a:pt x="2088092" y="390525"/>
                </a:lnTo>
                <a:lnTo>
                  <a:pt x="2181225" y="390525"/>
                </a:lnTo>
                <a:lnTo>
                  <a:pt x="2181225" y="1905000"/>
                </a:lnTo>
                <a:lnTo>
                  <a:pt x="1728494" y="1905000"/>
                </a:lnTo>
                <a:lnTo>
                  <a:pt x="1474964" y="1905000"/>
                </a:lnTo>
                <a:lnTo>
                  <a:pt x="1094669" y="1905000"/>
                </a:lnTo>
                <a:lnTo>
                  <a:pt x="1022233" y="1905000"/>
                </a:lnTo>
                <a:lnTo>
                  <a:pt x="786811" y="1905000"/>
                </a:lnTo>
                <a:lnTo>
                  <a:pt x="352424" y="1905000"/>
                </a:lnTo>
                <a:lnTo>
                  <a:pt x="0" y="1905000"/>
                </a:lnTo>
                <a:lnTo>
                  <a:pt x="0" y="323850"/>
                </a:lnTo>
                <a:lnTo>
                  <a:pt x="352424" y="323850"/>
                </a:lnTo>
                <a:close/>
              </a:path>
            </a:pathLst>
          </a:custGeom>
          <a:solidFill>
            <a:srgbClr val="79BADD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defTabSz="857877" eaLnBrk="0" hangingPunct="0"/>
            <a:endParaRPr lang="en-US" sz="1501" err="1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A92E6A8-848C-057A-899A-7551AC6D4506}"/>
              </a:ext>
            </a:extLst>
          </p:cNvPr>
          <p:cNvGrpSpPr/>
          <p:nvPr/>
        </p:nvGrpSpPr>
        <p:grpSpPr>
          <a:xfrm>
            <a:off x="11148075" y="1067188"/>
            <a:ext cx="1043925" cy="376174"/>
            <a:chOff x="10619314" y="726793"/>
            <a:chExt cx="1561669" cy="56274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5608D4-7E26-FC27-3770-16EE390212E3}"/>
                </a:ext>
              </a:extLst>
            </p:cNvPr>
            <p:cNvGrpSpPr/>
            <p:nvPr/>
          </p:nvGrpSpPr>
          <p:grpSpPr>
            <a:xfrm flipH="1">
              <a:off x="10619314" y="726793"/>
              <a:ext cx="1375125" cy="562741"/>
              <a:chOff x="9417779" y="-1207645"/>
              <a:chExt cx="1308277" cy="877670"/>
            </a:xfrm>
            <a:solidFill>
              <a:srgbClr val="D9F7FF"/>
            </a:solidFill>
          </p:grpSpPr>
          <p:sp>
            <p:nvSpPr>
              <p:cNvPr id="60" name="Freeform 319">
                <a:extLst>
                  <a:ext uri="{FF2B5EF4-FFF2-40B4-BE49-F238E27FC236}">
                    <a16:creationId xmlns:a16="http://schemas.microsoft.com/office/drawing/2014/main" id="{D81FFF3F-2CA4-2615-6AB6-51157178A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17779" y="-1207645"/>
                <a:ext cx="1308277" cy="877670"/>
              </a:xfrm>
              <a:custGeom>
                <a:avLst/>
                <a:gdLst>
                  <a:gd name="T0" fmla="*/ 192 w 401"/>
                  <a:gd name="T1" fmla="*/ 223 h 268"/>
                  <a:gd name="T2" fmla="*/ 210 w 401"/>
                  <a:gd name="T3" fmla="*/ 205 h 268"/>
                  <a:gd name="T4" fmla="*/ 210 w 401"/>
                  <a:gd name="T5" fmla="*/ 173 h 268"/>
                  <a:gd name="T6" fmla="*/ 237 w 401"/>
                  <a:gd name="T7" fmla="*/ 132 h 268"/>
                  <a:gd name="T8" fmla="*/ 192 w 401"/>
                  <a:gd name="T9" fmla="*/ 87 h 268"/>
                  <a:gd name="T10" fmla="*/ 147 w 401"/>
                  <a:gd name="T11" fmla="*/ 132 h 268"/>
                  <a:gd name="T12" fmla="*/ 174 w 401"/>
                  <a:gd name="T13" fmla="*/ 173 h 268"/>
                  <a:gd name="T14" fmla="*/ 174 w 401"/>
                  <a:gd name="T15" fmla="*/ 205 h 268"/>
                  <a:gd name="T16" fmla="*/ 192 w 401"/>
                  <a:gd name="T17" fmla="*/ 223 h 268"/>
                  <a:gd name="T18" fmla="*/ 299 w 401"/>
                  <a:gd name="T19" fmla="*/ 267 h 268"/>
                  <a:gd name="T20" fmla="*/ 94 w 401"/>
                  <a:gd name="T21" fmla="*/ 268 h 268"/>
                  <a:gd name="T22" fmla="*/ 0 w 401"/>
                  <a:gd name="T23" fmla="*/ 175 h 268"/>
                  <a:gd name="T24" fmla="*/ 83 w 401"/>
                  <a:gd name="T25" fmla="*/ 82 h 268"/>
                  <a:gd name="T26" fmla="*/ 175 w 401"/>
                  <a:gd name="T27" fmla="*/ 0 h 268"/>
                  <a:gd name="T28" fmla="*/ 265 w 401"/>
                  <a:gd name="T29" fmla="*/ 69 h 268"/>
                  <a:gd name="T30" fmla="*/ 299 w 401"/>
                  <a:gd name="T31" fmla="*/ 63 h 268"/>
                  <a:gd name="T32" fmla="*/ 401 w 401"/>
                  <a:gd name="T33" fmla="*/ 165 h 268"/>
                  <a:gd name="T34" fmla="*/ 299 w 401"/>
                  <a:gd name="T35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1" h="268">
                    <a:moveTo>
                      <a:pt x="192" y="223"/>
                    </a:moveTo>
                    <a:cubicBezTo>
                      <a:pt x="202" y="223"/>
                      <a:pt x="210" y="215"/>
                      <a:pt x="210" y="205"/>
                    </a:cubicBezTo>
                    <a:cubicBezTo>
                      <a:pt x="210" y="173"/>
                      <a:pt x="210" y="173"/>
                      <a:pt x="210" y="173"/>
                    </a:cubicBezTo>
                    <a:cubicBezTo>
                      <a:pt x="226" y="166"/>
                      <a:pt x="237" y="150"/>
                      <a:pt x="237" y="132"/>
                    </a:cubicBezTo>
                    <a:cubicBezTo>
                      <a:pt x="237" y="107"/>
                      <a:pt x="217" y="87"/>
                      <a:pt x="192" y="87"/>
                    </a:cubicBezTo>
                    <a:cubicBezTo>
                      <a:pt x="167" y="87"/>
                      <a:pt x="147" y="107"/>
                      <a:pt x="147" y="132"/>
                    </a:cubicBezTo>
                    <a:cubicBezTo>
                      <a:pt x="147" y="150"/>
                      <a:pt x="158" y="166"/>
                      <a:pt x="174" y="173"/>
                    </a:cubicBezTo>
                    <a:cubicBezTo>
                      <a:pt x="174" y="205"/>
                      <a:pt x="174" y="205"/>
                      <a:pt x="174" y="205"/>
                    </a:cubicBezTo>
                    <a:cubicBezTo>
                      <a:pt x="174" y="215"/>
                      <a:pt x="182" y="223"/>
                      <a:pt x="192" y="223"/>
                    </a:cubicBezTo>
                    <a:close/>
                    <a:moveTo>
                      <a:pt x="299" y="267"/>
                    </a:moveTo>
                    <a:cubicBezTo>
                      <a:pt x="248" y="267"/>
                      <a:pt x="142" y="268"/>
                      <a:pt x="94" y="268"/>
                    </a:cubicBezTo>
                    <a:cubicBezTo>
                      <a:pt x="42" y="268"/>
                      <a:pt x="0" y="227"/>
                      <a:pt x="0" y="175"/>
                    </a:cubicBezTo>
                    <a:cubicBezTo>
                      <a:pt x="0" y="127"/>
                      <a:pt x="36" y="87"/>
                      <a:pt x="83" y="82"/>
                    </a:cubicBezTo>
                    <a:cubicBezTo>
                      <a:pt x="88" y="36"/>
                      <a:pt x="127" y="0"/>
                      <a:pt x="175" y="0"/>
                    </a:cubicBezTo>
                    <a:cubicBezTo>
                      <a:pt x="218" y="0"/>
                      <a:pt x="254" y="29"/>
                      <a:pt x="265" y="69"/>
                    </a:cubicBezTo>
                    <a:cubicBezTo>
                      <a:pt x="275" y="65"/>
                      <a:pt x="287" y="63"/>
                      <a:pt x="299" y="63"/>
                    </a:cubicBezTo>
                    <a:cubicBezTo>
                      <a:pt x="355" y="63"/>
                      <a:pt x="401" y="109"/>
                      <a:pt x="401" y="165"/>
                    </a:cubicBezTo>
                    <a:cubicBezTo>
                      <a:pt x="401" y="222"/>
                      <a:pt x="355" y="267"/>
                      <a:pt x="299" y="267"/>
                    </a:cubicBezTo>
                    <a:close/>
                  </a:path>
                </a:pathLst>
              </a:cu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Freeform 766">
                <a:extLst>
                  <a:ext uri="{FF2B5EF4-FFF2-40B4-BE49-F238E27FC236}">
                    <a16:creationId xmlns:a16="http://schemas.microsoft.com/office/drawing/2014/main" id="{568F9E25-9D1B-0F16-14EA-B5CEB9FC9066}"/>
                  </a:ext>
                </a:extLst>
              </p:cNvPr>
              <p:cNvSpPr/>
              <p:nvPr/>
            </p:nvSpPr>
            <p:spPr bwMode="auto">
              <a:xfrm>
                <a:off x="9735168" y="-1021613"/>
                <a:ext cx="787689" cy="628965"/>
              </a:xfrm>
              <a:custGeom>
                <a:avLst/>
                <a:gdLst>
                  <a:gd name="connsiteX0" fmla="*/ 107950 w 276225"/>
                  <a:gd name="connsiteY0" fmla="*/ 0 h 298450"/>
                  <a:gd name="connsiteX1" fmla="*/ 19050 w 276225"/>
                  <a:gd name="connsiteY1" fmla="*/ 69850 h 298450"/>
                  <a:gd name="connsiteX2" fmla="*/ 0 w 276225"/>
                  <a:gd name="connsiteY2" fmla="*/ 168275 h 298450"/>
                  <a:gd name="connsiteX3" fmla="*/ 31750 w 276225"/>
                  <a:gd name="connsiteY3" fmla="*/ 238125 h 298450"/>
                  <a:gd name="connsiteX4" fmla="*/ 85725 w 276225"/>
                  <a:gd name="connsiteY4" fmla="*/ 298450 h 298450"/>
                  <a:gd name="connsiteX5" fmla="*/ 177800 w 276225"/>
                  <a:gd name="connsiteY5" fmla="*/ 282575 h 298450"/>
                  <a:gd name="connsiteX6" fmla="*/ 234950 w 276225"/>
                  <a:gd name="connsiteY6" fmla="*/ 247650 h 298450"/>
                  <a:gd name="connsiteX7" fmla="*/ 269875 w 276225"/>
                  <a:gd name="connsiteY7" fmla="*/ 171450 h 298450"/>
                  <a:gd name="connsiteX8" fmla="*/ 276225 w 276225"/>
                  <a:gd name="connsiteY8" fmla="*/ 88900 h 298450"/>
                  <a:gd name="connsiteX9" fmla="*/ 222250 w 276225"/>
                  <a:gd name="connsiteY9" fmla="*/ 25400 h 298450"/>
                  <a:gd name="connsiteX10" fmla="*/ 107950 w 276225"/>
                  <a:gd name="connsiteY10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6225" h="298450">
                    <a:moveTo>
                      <a:pt x="107950" y="0"/>
                    </a:moveTo>
                    <a:lnTo>
                      <a:pt x="19050" y="69850"/>
                    </a:lnTo>
                    <a:lnTo>
                      <a:pt x="0" y="168275"/>
                    </a:lnTo>
                    <a:lnTo>
                      <a:pt x="31750" y="238125"/>
                    </a:lnTo>
                    <a:lnTo>
                      <a:pt x="85725" y="298450"/>
                    </a:lnTo>
                    <a:lnTo>
                      <a:pt x="177800" y="282575"/>
                    </a:lnTo>
                    <a:lnTo>
                      <a:pt x="234950" y="247650"/>
                    </a:lnTo>
                    <a:lnTo>
                      <a:pt x="269875" y="171450"/>
                    </a:lnTo>
                    <a:lnTo>
                      <a:pt x="276225" y="88900"/>
                    </a:lnTo>
                    <a:lnTo>
                      <a:pt x="222250" y="25400"/>
                    </a:lnTo>
                    <a:lnTo>
                      <a:pt x="107950" y="0"/>
                    </a:lnTo>
                    <a:close/>
                  </a:path>
                </a:pathLst>
              </a:cu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76B509C-4707-0DF6-7DBA-18062C7080C9}"/>
                </a:ext>
              </a:extLst>
            </p:cNvPr>
            <p:cNvSpPr/>
            <p:nvPr/>
          </p:nvSpPr>
          <p:spPr bwMode="auto">
            <a:xfrm>
              <a:off x="11688044" y="840552"/>
              <a:ext cx="492939" cy="447770"/>
            </a:xfrm>
            <a:custGeom>
              <a:avLst/>
              <a:gdLst>
                <a:gd name="connsiteX0" fmla="*/ 451246 w 597692"/>
                <a:gd name="connsiteY0" fmla="*/ 0 h 542925"/>
                <a:gd name="connsiteX1" fmla="*/ 595701 w 597692"/>
                <a:gd name="connsiteY1" fmla="*/ 29688 h 542925"/>
                <a:gd name="connsiteX2" fmla="*/ 597692 w 597692"/>
                <a:gd name="connsiteY2" fmla="*/ 30905 h 542925"/>
                <a:gd name="connsiteX3" fmla="*/ 597692 w 597692"/>
                <a:gd name="connsiteY3" fmla="*/ 542925 h 542925"/>
                <a:gd name="connsiteX4" fmla="*/ 63501 w 597692"/>
                <a:gd name="connsiteY4" fmla="*/ 542925 h 542925"/>
                <a:gd name="connsiteX5" fmla="*/ 0 w 597692"/>
                <a:gd name="connsiteY5" fmla="*/ 479424 h 542925"/>
                <a:gd name="connsiteX6" fmla="*/ 0 w 597692"/>
                <a:gd name="connsiteY6" fmla="*/ 225426 h 542925"/>
                <a:gd name="connsiteX7" fmla="*/ 63501 w 597692"/>
                <a:gd name="connsiteY7" fmla="*/ 161925 h 542925"/>
                <a:gd name="connsiteX8" fmla="*/ 194664 w 597692"/>
                <a:gd name="connsiteY8" fmla="*/ 161925 h 542925"/>
                <a:gd name="connsiteX9" fmla="*/ 198129 w 597692"/>
                <a:gd name="connsiteY9" fmla="*/ 138798 h 542925"/>
                <a:gd name="connsiteX10" fmla="*/ 451246 w 597692"/>
                <a:gd name="connsiteY10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692" h="542925">
                  <a:moveTo>
                    <a:pt x="451246" y="0"/>
                  </a:moveTo>
                  <a:cubicBezTo>
                    <a:pt x="504756" y="0"/>
                    <a:pt x="554466" y="10945"/>
                    <a:pt x="595701" y="29688"/>
                  </a:cubicBezTo>
                  <a:lnTo>
                    <a:pt x="597692" y="30905"/>
                  </a:lnTo>
                  <a:lnTo>
                    <a:pt x="597692" y="542925"/>
                  </a:lnTo>
                  <a:lnTo>
                    <a:pt x="63501" y="542925"/>
                  </a:lnTo>
                  <a:cubicBezTo>
                    <a:pt x="28430" y="542925"/>
                    <a:pt x="0" y="514495"/>
                    <a:pt x="0" y="479424"/>
                  </a:cubicBezTo>
                  <a:lnTo>
                    <a:pt x="0" y="225426"/>
                  </a:lnTo>
                  <a:cubicBezTo>
                    <a:pt x="0" y="190355"/>
                    <a:pt x="28430" y="161925"/>
                    <a:pt x="63501" y="161925"/>
                  </a:cubicBezTo>
                  <a:lnTo>
                    <a:pt x="194664" y="161925"/>
                  </a:lnTo>
                  <a:lnTo>
                    <a:pt x="198129" y="138798"/>
                  </a:lnTo>
                  <a:cubicBezTo>
                    <a:pt x="222221" y="59586"/>
                    <a:pt x="326391" y="0"/>
                    <a:pt x="451246" y="0"/>
                  </a:cubicBezTo>
                  <a:close/>
                </a:path>
              </a:pathLst>
            </a:custGeom>
            <a:solidFill>
              <a:srgbClr val="C7F1F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1711" eaLnBrk="0" hangingPunct="0"/>
              <a:endParaRPr lang="en-US" sz="1455" kern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193B98F-0B32-05AB-D57B-724AEE68AC38}"/>
              </a:ext>
            </a:extLst>
          </p:cNvPr>
          <p:cNvGrpSpPr/>
          <p:nvPr/>
        </p:nvGrpSpPr>
        <p:grpSpPr>
          <a:xfrm flipH="1">
            <a:off x="9639926" y="850901"/>
            <a:ext cx="1165915" cy="339010"/>
            <a:chOff x="4628308" y="880574"/>
            <a:chExt cx="2346641" cy="68232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28D54A2-74A4-52E2-C88A-D06F26C20A06}"/>
                </a:ext>
              </a:extLst>
            </p:cNvPr>
            <p:cNvGrpSpPr/>
            <p:nvPr/>
          </p:nvGrpSpPr>
          <p:grpSpPr>
            <a:xfrm flipH="1">
              <a:off x="5789278" y="1011442"/>
              <a:ext cx="1185671" cy="551459"/>
              <a:chOff x="9417779" y="-1207645"/>
              <a:chExt cx="1308277" cy="877670"/>
            </a:xfrm>
            <a:solidFill>
              <a:srgbClr val="D9F7FF"/>
            </a:solidFill>
          </p:grpSpPr>
          <p:sp>
            <p:nvSpPr>
              <p:cNvPr id="68" name="Freeform 319">
                <a:extLst>
                  <a:ext uri="{FF2B5EF4-FFF2-40B4-BE49-F238E27FC236}">
                    <a16:creationId xmlns:a16="http://schemas.microsoft.com/office/drawing/2014/main" id="{F3A4B19E-6D4C-0AA9-FE93-6AC47233A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17779" y="-1207645"/>
                <a:ext cx="1308277" cy="877670"/>
              </a:xfrm>
              <a:custGeom>
                <a:avLst/>
                <a:gdLst>
                  <a:gd name="T0" fmla="*/ 192 w 401"/>
                  <a:gd name="T1" fmla="*/ 223 h 268"/>
                  <a:gd name="T2" fmla="*/ 210 w 401"/>
                  <a:gd name="T3" fmla="*/ 205 h 268"/>
                  <a:gd name="T4" fmla="*/ 210 w 401"/>
                  <a:gd name="T5" fmla="*/ 173 h 268"/>
                  <a:gd name="T6" fmla="*/ 237 w 401"/>
                  <a:gd name="T7" fmla="*/ 132 h 268"/>
                  <a:gd name="T8" fmla="*/ 192 w 401"/>
                  <a:gd name="T9" fmla="*/ 87 h 268"/>
                  <a:gd name="T10" fmla="*/ 147 w 401"/>
                  <a:gd name="T11" fmla="*/ 132 h 268"/>
                  <a:gd name="T12" fmla="*/ 174 w 401"/>
                  <a:gd name="T13" fmla="*/ 173 h 268"/>
                  <a:gd name="T14" fmla="*/ 174 w 401"/>
                  <a:gd name="T15" fmla="*/ 205 h 268"/>
                  <a:gd name="T16" fmla="*/ 192 w 401"/>
                  <a:gd name="T17" fmla="*/ 223 h 268"/>
                  <a:gd name="T18" fmla="*/ 299 w 401"/>
                  <a:gd name="T19" fmla="*/ 267 h 268"/>
                  <a:gd name="T20" fmla="*/ 94 w 401"/>
                  <a:gd name="T21" fmla="*/ 268 h 268"/>
                  <a:gd name="T22" fmla="*/ 0 w 401"/>
                  <a:gd name="T23" fmla="*/ 175 h 268"/>
                  <a:gd name="T24" fmla="*/ 83 w 401"/>
                  <a:gd name="T25" fmla="*/ 82 h 268"/>
                  <a:gd name="T26" fmla="*/ 175 w 401"/>
                  <a:gd name="T27" fmla="*/ 0 h 268"/>
                  <a:gd name="T28" fmla="*/ 265 w 401"/>
                  <a:gd name="T29" fmla="*/ 69 h 268"/>
                  <a:gd name="T30" fmla="*/ 299 w 401"/>
                  <a:gd name="T31" fmla="*/ 63 h 268"/>
                  <a:gd name="T32" fmla="*/ 401 w 401"/>
                  <a:gd name="T33" fmla="*/ 165 h 268"/>
                  <a:gd name="T34" fmla="*/ 299 w 401"/>
                  <a:gd name="T35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1" h="268">
                    <a:moveTo>
                      <a:pt x="192" y="223"/>
                    </a:moveTo>
                    <a:cubicBezTo>
                      <a:pt x="202" y="223"/>
                      <a:pt x="210" y="215"/>
                      <a:pt x="210" y="205"/>
                    </a:cubicBezTo>
                    <a:cubicBezTo>
                      <a:pt x="210" y="173"/>
                      <a:pt x="210" y="173"/>
                      <a:pt x="210" y="173"/>
                    </a:cubicBezTo>
                    <a:cubicBezTo>
                      <a:pt x="226" y="166"/>
                      <a:pt x="237" y="150"/>
                      <a:pt x="237" y="132"/>
                    </a:cubicBezTo>
                    <a:cubicBezTo>
                      <a:pt x="237" y="107"/>
                      <a:pt x="217" y="87"/>
                      <a:pt x="192" y="87"/>
                    </a:cubicBezTo>
                    <a:cubicBezTo>
                      <a:pt x="167" y="87"/>
                      <a:pt x="147" y="107"/>
                      <a:pt x="147" y="132"/>
                    </a:cubicBezTo>
                    <a:cubicBezTo>
                      <a:pt x="147" y="150"/>
                      <a:pt x="158" y="166"/>
                      <a:pt x="174" y="173"/>
                    </a:cubicBezTo>
                    <a:cubicBezTo>
                      <a:pt x="174" y="205"/>
                      <a:pt x="174" y="205"/>
                      <a:pt x="174" y="205"/>
                    </a:cubicBezTo>
                    <a:cubicBezTo>
                      <a:pt x="174" y="215"/>
                      <a:pt x="182" y="223"/>
                      <a:pt x="192" y="223"/>
                    </a:cubicBezTo>
                    <a:close/>
                    <a:moveTo>
                      <a:pt x="299" y="267"/>
                    </a:moveTo>
                    <a:cubicBezTo>
                      <a:pt x="248" y="267"/>
                      <a:pt x="142" y="268"/>
                      <a:pt x="94" y="268"/>
                    </a:cubicBezTo>
                    <a:cubicBezTo>
                      <a:pt x="42" y="268"/>
                      <a:pt x="0" y="227"/>
                      <a:pt x="0" y="175"/>
                    </a:cubicBezTo>
                    <a:cubicBezTo>
                      <a:pt x="0" y="127"/>
                      <a:pt x="36" y="87"/>
                      <a:pt x="83" y="82"/>
                    </a:cubicBezTo>
                    <a:cubicBezTo>
                      <a:pt x="88" y="36"/>
                      <a:pt x="127" y="0"/>
                      <a:pt x="175" y="0"/>
                    </a:cubicBezTo>
                    <a:cubicBezTo>
                      <a:pt x="218" y="0"/>
                      <a:pt x="254" y="29"/>
                      <a:pt x="265" y="69"/>
                    </a:cubicBezTo>
                    <a:cubicBezTo>
                      <a:pt x="275" y="65"/>
                      <a:pt x="287" y="63"/>
                      <a:pt x="299" y="63"/>
                    </a:cubicBezTo>
                    <a:cubicBezTo>
                      <a:pt x="355" y="63"/>
                      <a:pt x="401" y="109"/>
                      <a:pt x="401" y="165"/>
                    </a:cubicBezTo>
                    <a:cubicBezTo>
                      <a:pt x="401" y="222"/>
                      <a:pt x="355" y="267"/>
                      <a:pt x="299" y="267"/>
                    </a:cubicBezTo>
                    <a:close/>
                  </a:path>
                </a:pathLst>
              </a:cu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9" name="Freeform 766">
                <a:extLst>
                  <a:ext uri="{FF2B5EF4-FFF2-40B4-BE49-F238E27FC236}">
                    <a16:creationId xmlns:a16="http://schemas.microsoft.com/office/drawing/2014/main" id="{0DA2ECDE-BC6E-289C-4D00-D98609EE2C47}"/>
                  </a:ext>
                </a:extLst>
              </p:cNvPr>
              <p:cNvSpPr/>
              <p:nvPr/>
            </p:nvSpPr>
            <p:spPr bwMode="auto">
              <a:xfrm>
                <a:off x="9735168" y="-1021613"/>
                <a:ext cx="787689" cy="628965"/>
              </a:xfrm>
              <a:custGeom>
                <a:avLst/>
                <a:gdLst>
                  <a:gd name="connsiteX0" fmla="*/ 107950 w 276225"/>
                  <a:gd name="connsiteY0" fmla="*/ 0 h 298450"/>
                  <a:gd name="connsiteX1" fmla="*/ 19050 w 276225"/>
                  <a:gd name="connsiteY1" fmla="*/ 69850 h 298450"/>
                  <a:gd name="connsiteX2" fmla="*/ 0 w 276225"/>
                  <a:gd name="connsiteY2" fmla="*/ 168275 h 298450"/>
                  <a:gd name="connsiteX3" fmla="*/ 31750 w 276225"/>
                  <a:gd name="connsiteY3" fmla="*/ 238125 h 298450"/>
                  <a:gd name="connsiteX4" fmla="*/ 85725 w 276225"/>
                  <a:gd name="connsiteY4" fmla="*/ 298450 h 298450"/>
                  <a:gd name="connsiteX5" fmla="*/ 177800 w 276225"/>
                  <a:gd name="connsiteY5" fmla="*/ 282575 h 298450"/>
                  <a:gd name="connsiteX6" fmla="*/ 234950 w 276225"/>
                  <a:gd name="connsiteY6" fmla="*/ 247650 h 298450"/>
                  <a:gd name="connsiteX7" fmla="*/ 269875 w 276225"/>
                  <a:gd name="connsiteY7" fmla="*/ 171450 h 298450"/>
                  <a:gd name="connsiteX8" fmla="*/ 276225 w 276225"/>
                  <a:gd name="connsiteY8" fmla="*/ 88900 h 298450"/>
                  <a:gd name="connsiteX9" fmla="*/ 222250 w 276225"/>
                  <a:gd name="connsiteY9" fmla="*/ 25400 h 298450"/>
                  <a:gd name="connsiteX10" fmla="*/ 107950 w 276225"/>
                  <a:gd name="connsiteY10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6225" h="298450">
                    <a:moveTo>
                      <a:pt x="107950" y="0"/>
                    </a:moveTo>
                    <a:lnTo>
                      <a:pt x="19050" y="69850"/>
                    </a:lnTo>
                    <a:lnTo>
                      <a:pt x="0" y="168275"/>
                    </a:lnTo>
                    <a:lnTo>
                      <a:pt x="31750" y="238125"/>
                    </a:lnTo>
                    <a:lnTo>
                      <a:pt x="85725" y="298450"/>
                    </a:lnTo>
                    <a:lnTo>
                      <a:pt x="177800" y="282575"/>
                    </a:lnTo>
                    <a:lnTo>
                      <a:pt x="234950" y="247650"/>
                    </a:lnTo>
                    <a:lnTo>
                      <a:pt x="269875" y="171450"/>
                    </a:lnTo>
                    <a:lnTo>
                      <a:pt x="276225" y="88900"/>
                    </a:lnTo>
                    <a:lnTo>
                      <a:pt x="222250" y="25400"/>
                    </a:lnTo>
                    <a:lnTo>
                      <a:pt x="107950" y="0"/>
                    </a:lnTo>
                    <a:close/>
                  </a:path>
                </a:pathLst>
              </a:cu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CBD0D6C-E04B-0606-279E-FA559866CD90}"/>
                </a:ext>
              </a:extLst>
            </p:cNvPr>
            <p:cNvGrpSpPr/>
            <p:nvPr/>
          </p:nvGrpSpPr>
          <p:grpSpPr>
            <a:xfrm flipH="1">
              <a:off x="4628308" y="880574"/>
              <a:ext cx="1667349" cy="682328"/>
              <a:chOff x="9417779" y="-1207645"/>
              <a:chExt cx="1308277" cy="877670"/>
            </a:xfrm>
            <a:solidFill>
              <a:srgbClr val="D9F7FF"/>
            </a:solidFill>
          </p:grpSpPr>
          <p:sp>
            <p:nvSpPr>
              <p:cNvPr id="66" name="Freeform 319">
                <a:extLst>
                  <a:ext uri="{FF2B5EF4-FFF2-40B4-BE49-F238E27FC236}">
                    <a16:creationId xmlns:a16="http://schemas.microsoft.com/office/drawing/2014/main" id="{AF8A7D68-C175-22E9-4B8A-76BE89E29F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17779" y="-1207645"/>
                <a:ext cx="1308277" cy="877670"/>
              </a:xfrm>
              <a:custGeom>
                <a:avLst/>
                <a:gdLst>
                  <a:gd name="T0" fmla="*/ 192 w 401"/>
                  <a:gd name="T1" fmla="*/ 223 h 268"/>
                  <a:gd name="T2" fmla="*/ 210 w 401"/>
                  <a:gd name="T3" fmla="*/ 205 h 268"/>
                  <a:gd name="T4" fmla="*/ 210 w 401"/>
                  <a:gd name="T5" fmla="*/ 173 h 268"/>
                  <a:gd name="T6" fmla="*/ 237 w 401"/>
                  <a:gd name="T7" fmla="*/ 132 h 268"/>
                  <a:gd name="T8" fmla="*/ 192 w 401"/>
                  <a:gd name="T9" fmla="*/ 87 h 268"/>
                  <a:gd name="T10" fmla="*/ 147 w 401"/>
                  <a:gd name="T11" fmla="*/ 132 h 268"/>
                  <a:gd name="T12" fmla="*/ 174 w 401"/>
                  <a:gd name="T13" fmla="*/ 173 h 268"/>
                  <a:gd name="T14" fmla="*/ 174 w 401"/>
                  <a:gd name="T15" fmla="*/ 205 h 268"/>
                  <a:gd name="T16" fmla="*/ 192 w 401"/>
                  <a:gd name="T17" fmla="*/ 223 h 268"/>
                  <a:gd name="T18" fmla="*/ 299 w 401"/>
                  <a:gd name="T19" fmla="*/ 267 h 268"/>
                  <a:gd name="T20" fmla="*/ 94 w 401"/>
                  <a:gd name="T21" fmla="*/ 268 h 268"/>
                  <a:gd name="T22" fmla="*/ 0 w 401"/>
                  <a:gd name="T23" fmla="*/ 175 h 268"/>
                  <a:gd name="T24" fmla="*/ 83 w 401"/>
                  <a:gd name="T25" fmla="*/ 82 h 268"/>
                  <a:gd name="T26" fmla="*/ 175 w 401"/>
                  <a:gd name="T27" fmla="*/ 0 h 268"/>
                  <a:gd name="T28" fmla="*/ 265 w 401"/>
                  <a:gd name="T29" fmla="*/ 69 h 268"/>
                  <a:gd name="T30" fmla="*/ 299 w 401"/>
                  <a:gd name="T31" fmla="*/ 63 h 268"/>
                  <a:gd name="T32" fmla="*/ 401 w 401"/>
                  <a:gd name="T33" fmla="*/ 165 h 268"/>
                  <a:gd name="T34" fmla="*/ 299 w 401"/>
                  <a:gd name="T35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1" h="268">
                    <a:moveTo>
                      <a:pt x="192" y="223"/>
                    </a:moveTo>
                    <a:cubicBezTo>
                      <a:pt x="202" y="223"/>
                      <a:pt x="210" y="215"/>
                      <a:pt x="210" y="205"/>
                    </a:cubicBezTo>
                    <a:cubicBezTo>
                      <a:pt x="210" y="173"/>
                      <a:pt x="210" y="173"/>
                      <a:pt x="210" y="173"/>
                    </a:cubicBezTo>
                    <a:cubicBezTo>
                      <a:pt x="226" y="166"/>
                      <a:pt x="237" y="150"/>
                      <a:pt x="237" y="132"/>
                    </a:cubicBezTo>
                    <a:cubicBezTo>
                      <a:pt x="237" y="107"/>
                      <a:pt x="217" y="87"/>
                      <a:pt x="192" y="87"/>
                    </a:cubicBezTo>
                    <a:cubicBezTo>
                      <a:pt x="167" y="87"/>
                      <a:pt x="147" y="107"/>
                      <a:pt x="147" y="132"/>
                    </a:cubicBezTo>
                    <a:cubicBezTo>
                      <a:pt x="147" y="150"/>
                      <a:pt x="158" y="166"/>
                      <a:pt x="174" y="173"/>
                    </a:cubicBezTo>
                    <a:cubicBezTo>
                      <a:pt x="174" y="205"/>
                      <a:pt x="174" y="205"/>
                      <a:pt x="174" y="205"/>
                    </a:cubicBezTo>
                    <a:cubicBezTo>
                      <a:pt x="174" y="215"/>
                      <a:pt x="182" y="223"/>
                      <a:pt x="192" y="223"/>
                    </a:cubicBezTo>
                    <a:close/>
                    <a:moveTo>
                      <a:pt x="299" y="267"/>
                    </a:moveTo>
                    <a:cubicBezTo>
                      <a:pt x="248" y="267"/>
                      <a:pt x="142" y="268"/>
                      <a:pt x="94" y="268"/>
                    </a:cubicBezTo>
                    <a:cubicBezTo>
                      <a:pt x="42" y="268"/>
                      <a:pt x="0" y="227"/>
                      <a:pt x="0" y="175"/>
                    </a:cubicBezTo>
                    <a:cubicBezTo>
                      <a:pt x="0" y="127"/>
                      <a:pt x="36" y="87"/>
                      <a:pt x="83" y="82"/>
                    </a:cubicBezTo>
                    <a:cubicBezTo>
                      <a:pt x="88" y="36"/>
                      <a:pt x="127" y="0"/>
                      <a:pt x="175" y="0"/>
                    </a:cubicBezTo>
                    <a:cubicBezTo>
                      <a:pt x="218" y="0"/>
                      <a:pt x="254" y="29"/>
                      <a:pt x="265" y="69"/>
                    </a:cubicBezTo>
                    <a:cubicBezTo>
                      <a:pt x="275" y="65"/>
                      <a:pt x="287" y="63"/>
                      <a:pt x="299" y="63"/>
                    </a:cubicBezTo>
                    <a:cubicBezTo>
                      <a:pt x="355" y="63"/>
                      <a:pt x="401" y="109"/>
                      <a:pt x="401" y="165"/>
                    </a:cubicBezTo>
                    <a:cubicBezTo>
                      <a:pt x="401" y="222"/>
                      <a:pt x="355" y="267"/>
                      <a:pt x="299" y="267"/>
                    </a:cubicBezTo>
                    <a:close/>
                  </a:path>
                </a:pathLst>
              </a:cu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" name="Freeform 766">
                <a:extLst>
                  <a:ext uri="{FF2B5EF4-FFF2-40B4-BE49-F238E27FC236}">
                    <a16:creationId xmlns:a16="http://schemas.microsoft.com/office/drawing/2014/main" id="{A952C678-9B74-FCB3-CF5F-33C2AD0654D1}"/>
                  </a:ext>
                </a:extLst>
              </p:cNvPr>
              <p:cNvSpPr/>
              <p:nvPr/>
            </p:nvSpPr>
            <p:spPr bwMode="auto">
              <a:xfrm>
                <a:off x="9735168" y="-1021613"/>
                <a:ext cx="787689" cy="628965"/>
              </a:xfrm>
              <a:custGeom>
                <a:avLst/>
                <a:gdLst>
                  <a:gd name="connsiteX0" fmla="*/ 107950 w 276225"/>
                  <a:gd name="connsiteY0" fmla="*/ 0 h 298450"/>
                  <a:gd name="connsiteX1" fmla="*/ 19050 w 276225"/>
                  <a:gd name="connsiteY1" fmla="*/ 69850 h 298450"/>
                  <a:gd name="connsiteX2" fmla="*/ 0 w 276225"/>
                  <a:gd name="connsiteY2" fmla="*/ 168275 h 298450"/>
                  <a:gd name="connsiteX3" fmla="*/ 31750 w 276225"/>
                  <a:gd name="connsiteY3" fmla="*/ 238125 h 298450"/>
                  <a:gd name="connsiteX4" fmla="*/ 85725 w 276225"/>
                  <a:gd name="connsiteY4" fmla="*/ 298450 h 298450"/>
                  <a:gd name="connsiteX5" fmla="*/ 177800 w 276225"/>
                  <a:gd name="connsiteY5" fmla="*/ 282575 h 298450"/>
                  <a:gd name="connsiteX6" fmla="*/ 234950 w 276225"/>
                  <a:gd name="connsiteY6" fmla="*/ 247650 h 298450"/>
                  <a:gd name="connsiteX7" fmla="*/ 269875 w 276225"/>
                  <a:gd name="connsiteY7" fmla="*/ 171450 h 298450"/>
                  <a:gd name="connsiteX8" fmla="*/ 276225 w 276225"/>
                  <a:gd name="connsiteY8" fmla="*/ 88900 h 298450"/>
                  <a:gd name="connsiteX9" fmla="*/ 222250 w 276225"/>
                  <a:gd name="connsiteY9" fmla="*/ 25400 h 298450"/>
                  <a:gd name="connsiteX10" fmla="*/ 107950 w 276225"/>
                  <a:gd name="connsiteY10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6225" h="298450">
                    <a:moveTo>
                      <a:pt x="107950" y="0"/>
                    </a:moveTo>
                    <a:lnTo>
                      <a:pt x="19050" y="69850"/>
                    </a:lnTo>
                    <a:lnTo>
                      <a:pt x="0" y="168275"/>
                    </a:lnTo>
                    <a:lnTo>
                      <a:pt x="31750" y="238125"/>
                    </a:lnTo>
                    <a:lnTo>
                      <a:pt x="85725" y="298450"/>
                    </a:lnTo>
                    <a:lnTo>
                      <a:pt x="177800" y="282575"/>
                    </a:lnTo>
                    <a:lnTo>
                      <a:pt x="234950" y="247650"/>
                    </a:lnTo>
                    <a:lnTo>
                      <a:pt x="269875" y="171450"/>
                    </a:lnTo>
                    <a:lnTo>
                      <a:pt x="276225" y="88900"/>
                    </a:lnTo>
                    <a:lnTo>
                      <a:pt x="222250" y="25400"/>
                    </a:lnTo>
                    <a:lnTo>
                      <a:pt x="107950" y="0"/>
                    </a:lnTo>
                    <a:close/>
                  </a:path>
                </a:pathLst>
              </a:cu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DBDE8DB-8AF1-BCF5-E56C-435F57ABC39D}"/>
              </a:ext>
            </a:extLst>
          </p:cNvPr>
          <p:cNvGrpSpPr/>
          <p:nvPr/>
        </p:nvGrpSpPr>
        <p:grpSpPr>
          <a:xfrm>
            <a:off x="10248629" y="1907029"/>
            <a:ext cx="796523" cy="965532"/>
            <a:chOff x="4946808" y="2205037"/>
            <a:chExt cx="711042" cy="680342"/>
          </a:xfrm>
        </p:grpSpPr>
        <p:sp>
          <p:nvSpPr>
            <p:cNvPr id="84" name="Rectangle 85">
              <a:extLst>
                <a:ext uri="{FF2B5EF4-FFF2-40B4-BE49-F238E27FC236}">
                  <a16:creationId xmlns:a16="http://schemas.microsoft.com/office/drawing/2014/main" id="{36BCD4DE-D95F-49B2-E638-C60C89CDB091}"/>
                </a:ext>
              </a:extLst>
            </p:cNvPr>
            <p:cNvSpPr/>
            <p:nvPr/>
          </p:nvSpPr>
          <p:spPr bwMode="auto">
            <a:xfrm>
              <a:off x="5001483" y="2265998"/>
              <a:ext cx="608279" cy="619381"/>
            </a:xfrm>
            <a:custGeom>
              <a:avLst/>
              <a:gdLst>
                <a:gd name="connsiteX0" fmla="*/ 0 w 351392"/>
                <a:gd name="connsiteY0" fmla="*/ 0 h 492196"/>
                <a:gd name="connsiteX1" fmla="*/ 351392 w 351392"/>
                <a:gd name="connsiteY1" fmla="*/ 0 h 492196"/>
                <a:gd name="connsiteX2" fmla="*/ 351392 w 351392"/>
                <a:gd name="connsiteY2" fmla="*/ 492196 h 492196"/>
                <a:gd name="connsiteX3" fmla="*/ 0 w 351392"/>
                <a:gd name="connsiteY3" fmla="*/ 492196 h 492196"/>
                <a:gd name="connsiteX4" fmla="*/ 0 w 351392"/>
                <a:gd name="connsiteY4" fmla="*/ 0 h 492196"/>
                <a:gd name="connsiteX0" fmla="*/ 0 w 351392"/>
                <a:gd name="connsiteY0" fmla="*/ 107964 h 600160"/>
                <a:gd name="connsiteX1" fmla="*/ 167429 w 351392"/>
                <a:gd name="connsiteY1" fmla="*/ 0 h 600160"/>
                <a:gd name="connsiteX2" fmla="*/ 351392 w 351392"/>
                <a:gd name="connsiteY2" fmla="*/ 107964 h 600160"/>
                <a:gd name="connsiteX3" fmla="*/ 351392 w 351392"/>
                <a:gd name="connsiteY3" fmla="*/ 600160 h 600160"/>
                <a:gd name="connsiteX4" fmla="*/ 0 w 351392"/>
                <a:gd name="connsiteY4" fmla="*/ 600160 h 600160"/>
                <a:gd name="connsiteX5" fmla="*/ 0 w 351392"/>
                <a:gd name="connsiteY5" fmla="*/ 107964 h 600160"/>
                <a:gd name="connsiteX0" fmla="*/ 0 w 351392"/>
                <a:gd name="connsiteY0" fmla="*/ 107964 h 600160"/>
                <a:gd name="connsiteX1" fmla="*/ 167429 w 351392"/>
                <a:gd name="connsiteY1" fmla="*/ 0 h 600160"/>
                <a:gd name="connsiteX2" fmla="*/ 351392 w 351392"/>
                <a:gd name="connsiteY2" fmla="*/ 107964 h 600160"/>
                <a:gd name="connsiteX3" fmla="*/ 351392 w 351392"/>
                <a:gd name="connsiteY3" fmla="*/ 600160 h 600160"/>
                <a:gd name="connsiteX4" fmla="*/ 0 w 351392"/>
                <a:gd name="connsiteY4" fmla="*/ 600160 h 600160"/>
                <a:gd name="connsiteX5" fmla="*/ 0 w 351392"/>
                <a:gd name="connsiteY5" fmla="*/ 107964 h 600160"/>
                <a:gd name="connsiteX0" fmla="*/ 0 w 351392"/>
                <a:gd name="connsiteY0" fmla="*/ 107964 h 600160"/>
                <a:gd name="connsiteX1" fmla="*/ 167429 w 351392"/>
                <a:gd name="connsiteY1" fmla="*/ 0 h 600160"/>
                <a:gd name="connsiteX2" fmla="*/ 351392 w 351392"/>
                <a:gd name="connsiteY2" fmla="*/ 107964 h 600160"/>
                <a:gd name="connsiteX3" fmla="*/ 351392 w 351392"/>
                <a:gd name="connsiteY3" fmla="*/ 600160 h 600160"/>
                <a:gd name="connsiteX4" fmla="*/ 0 w 351392"/>
                <a:gd name="connsiteY4" fmla="*/ 600160 h 600160"/>
                <a:gd name="connsiteX5" fmla="*/ 0 w 351392"/>
                <a:gd name="connsiteY5" fmla="*/ 107964 h 600160"/>
                <a:gd name="connsiteX0" fmla="*/ 0 w 351392"/>
                <a:gd name="connsiteY0" fmla="*/ 107964 h 600160"/>
                <a:gd name="connsiteX1" fmla="*/ 167429 w 351392"/>
                <a:gd name="connsiteY1" fmla="*/ 0 h 600160"/>
                <a:gd name="connsiteX2" fmla="*/ 351392 w 351392"/>
                <a:gd name="connsiteY2" fmla="*/ 107964 h 600160"/>
                <a:gd name="connsiteX3" fmla="*/ 351392 w 351392"/>
                <a:gd name="connsiteY3" fmla="*/ 600160 h 600160"/>
                <a:gd name="connsiteX4" fmla="*/ 0 w 351392"/>
                <a:gd name="connsiteY4" fmla="*/ 600160 h 600160"/>
                <a:gd name="connsiteX5" fmla="*/ 0 w 351392"/>
                <a:gd name="connsiteY5" fmla="*/ 107964 h 600160"/>
                <a:gd name="connsiteX0" fmla="*/ 0 w 351392"/>
                <a:gd name="connsiteY0" fmla="*/ 107964 h 600160"/>
                <a:gd name="connsiteX1" fmla="*/ 172191 w 351392"/>
                <a:gd name="connsiteY1" fmla="*/ 0 h 600160"/>
                <a:gd name="connsiteX2" fmla="*/ 351392 w 351392"/>
                <a:gd name="connsiteY2" fmla="*/ 107964 h 600160"/>
                <a:gd name="connsiteX3" fmla="*/ 351392 w 351392"/>
                <a:gd name="connsiteY3" fmla="*/ 600160 h 600160"/>
                <a:gd name="connsiteX4" fmla="*/ 0 w 351392"/>
                <a:gd name="connsiteY4" fmla="*/ 600160 h 600160"/>
                <a:gd name="connsiteX5" fmla="*/ 0 w 351392"/>
                <a:gd name="connsiteY5" fmla="*/ 107964 h 60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392" h="600160">
                  <a:moveTo>
                    <a:pt x="0" y="107964"/>
                  </a:moveTo>
                  <a:cubicBezTo>
                    <a:pt x="44698" y="80707"/>
                    <a:pt x="144162" y="15351"/>
                    <a:pt x="172191" y="0"/>
                  </a:cubicBezTo>
                  <a:cubicBezTo>
                    <a:pt x="202556" y="14557"/>
                    <a:pt x="290071" y="71976"/>
                    <a:pt x="351392" y="107964"/>
                  </a:cubicBezTo>
                  <a:lnTo>
                    <a:pt x="351392" y="600160"/>
                  </a:lnTo>
                  <a:lnTo>
                    <a:pt x="0" y="600160"/>
                  </a:lnTo>
                  <a:lnTo>
                    <a:pt x="0" y="107964"/>
                  </a:lnTo>
                  <a:close/>
                </a:path>
              </a:pathLst>
            </a:custGeom>
            <a:solidFill>
              <a:srgbClr val="79BAD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BD6C484C-9061-7AE1-6A54-5D5BF8500893}"/>
                </a:ext>
              </a:extLst>
            </p:cNvPr>
            <p:cNvSpPr/>
            <p:nvPr/>
          </p:nvSpPr>
          <p:spPr bwMode="auto">
            <a:xfrm>
              <a:off x="4946808" y="2205037"/>
              <a:ext cx="711042" cy="172879"/>
            </a:xfrm>
            <a:prstGeom prst="triangle">
              <a:avLst/>
            </a:prstGeom>
            <a:solidFill>
              <a:srgbClr val="79BAD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1C87371-8EE4-A90D-AD0C-29DBBA025D88}"/>
              </a:ext>
            </a:extLst>
          </p:cNvPr>
          <p:cNvGrpSpPr/>
          <p:nvPr/>
        </p:nvGrpSpPr>
        <p:grpSpPr>
          <a:xfrm>
            <a:off x="6726163" y="1292312"/>
            <a:ext cx="5470054" cy="1668439"/>
            <a:chOff x="2219423" y="785143"/>
            <a:chExt cx="7519124" cy="2146686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C7DF3AB-C921-B8E2-16C2-FFFDA1421959}"/>
                </a:ext>
              </a:extLst>
            </p:cNvPr>
            <p:cNvGrpSpPr/>
            <p:nvPr/>
          </p:nvGrpSpPr>
          <p:grpSpPr>
            <a:xfrm>
              <a:off x="3490947" y="785143"/>
              <a:ext cx="1182542" cy="2146686"/>
              <a:chOff x="6796106" y="677288"/>
              <a:chExt cx="448461" cy="787181"/>
            </a:xfrm>
            <a:solidFill>
              <a:schemeClr val="tx2"/>
            </a:solidFill>
          </p:grpSpPr>
          <p:sp>
            <p:nvSpPr>
              <p:cNvPr id="166" name="Rectangle 85">
                <a:extLst>
                  <a:ext uri="{FF2B5EF4-FFF2-40B4-BE49-F238E27FC236}">
                    <a16:creationId xmlns:a16="http://schemas.microsoft.com/office/drawing/2014/main" id="{65BA810C-5810-77DF-9FD6-941991FB82BB}"/>
                  </a:ext>
                </a:extLst>
              </p:cNvPr>
              <p:cNvSpPr/>
              <p:nvPr/>
            </p:nvSpPr>
            <p:spPr bwMode="auto">
              <a:xfrm>
                <a:off x="6796106" y="677288"/>
                <a:ext cx="448461" cy="787181"/>
              </a:xfrm>
              <a:custGeom>
                <a:avLst/>
                <a:gdLst>
                  <a:gd name="connsiteX0" fmla="*/ 0 w 351392"/>
                  <a:gd name="connsiteY0" fmla="*/ 0 h 492196"/>
                  <a:gd name="connsiteX1" fmla="*/ 351392 w 351392"/>
                  <a:gd name="connsiteY1" fmla="*/ 0 h 492196"/>
                  <a:gd name="connsiteX2" fmla="*/ 351392 w 351392"/>
                  <a:gd name="connsiteY2" fmla="*/ 492196 h 492196"/>
                  <a:gd name="connsiteX3" fmla="*/ 0 w 351392"/>
                  <a:gd name="connsiteY3" fmla="*/ 492196 h 492196"/>
                  <a:gd name="connsiteX4" fmla="*/ 0 w 351392"/>
                  <a:gd name="connsiteY4" fmla="*/ 0 h 492196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72191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392" h="600160">
                    <a:moveTo>
                      <a:pt x="0" y="107964"/>
                    </a:moveTo>
                    <a:cubicBezTo>
                      <a:pt x="44698" y="80707"/>
                      <a:pt x="144162" y="15351"/>
                      <a:pt x="172191" y="0"/>
                    </a:cubicBezTo>
                    <a:cubicBezTo>
                      <a:pt x="202556" y="14557"/>
                      <a:pt x="290071" y="71976"/>
                      <a:pt x="351392" y="107964"/>
                    </a:cubicBezTo>
                    <a:lnTo>
                      <a:pt x="351392" y="600160"/>
                    </a:lnTo>
                    <a:lnTo>
                      <a:pt x="0" y="600160"/>
                    </a:lnTo>
                    <a:lnTo>
                      <a:pt x="0" y="107964"/>
                    </a:lnTo>
                    <a:close/>
                  </a:path>
                </a:pathLst>
              </a:cu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7" name="Rectangle 86">
                <a:extLst>
                  <a:ext uri="{FF2B5EF4-FFF2-40B4-BE49-F238E27FC236}">
                    <a16:creationId xmlns:a16="http://schemas.microsoft.com/office/drawing/2014/main" id="{250E33DB-CF4B-0A82-4F47-E0A2DDE0D149}"/>
                  </a:ext>
                </a:extLst>
              </p:cNvPr>
              <p:cNvSpPr/>
              <p:nvPr/>
            </p:nvSpPr>
            <p:spPr bwMode="auto">
              <a:xfrm>
                <a:off x="6821096" y="707984"/>
                <a:ext cx="398481" cy="736072"/>
              </a:xfrm>
              <a:custGeom>
                <a:avLst/>
                <a:gdLst>
                  <a:gd name="connsiteX0" fmla="*/ 0 w 312230"/>
                  <a:gd name="connsiteY0" fmla="*/ 0 h 482073"/>
                  <a:gd name="connsiteX1" fmla="*/ 312230 w 312230"/>
                  <a:gd name="connsiteY1" fmla="*/ 0 h 482073"/>
                  <a:gd name="connsiteX2" fmla="*/ 312230 w 312230"/>
                  <a:gd name="connsiteY2" fmla="*/ 482073 h 482073"/>
                  <a:gd name="connsiteX3" fmla="*/ 0 w 312230"/>
                  <a:gd name="connsiteY3" fmla="*/ 482073 h 482073"/>
                  <a:gd name="connsiteX4" fmla="*/ 0 w 312230"/>
                  <a:gd name="connsiteY4" fmla="*/ 0 h 482073"/>
                  <a:gd name="connsiteX0" fmla="*/ 0 w 312230"/>
                  <a:gd name="connsiteY0" fmla="*/ 101820 h 583893"/>
                  <a:gd name="connsiteX1" fmla="*/ 154992 w 312230"/>
                  <a:gd name="connsiteY1" fmla="*/ 0 h 583893"/>
                  <a:gd name="connsiteX2" fmla="*/ 312230 w 312230"/>
                  <a:gd name="connsiteY2" fmla="*/ 101820 h 583893"/>
                  <a:gd name="connsiteX3" fmla="*/ 312230 w 312230"/>
                  <a:gd name="connsiteY3" fmla="*/ 583893 h 583893"/>
                  <a:gd name="connsiteX4" fmla="*/ 0 w 312230"/>
                  <a:gd name="connsiteY4" fmla="*/ 583893 h 583893"/>
                  <a:gd name="connsiteX5" fmla="*/ 0 w 312230"/>
                  <a:gd name="connsiteY5" fmla="*/ 101820 h 583893"/>
                  <a:gd name="connsiteX0" fmla="*/ 0 w 312230"/>
                  <a:gd name="connsiteY0" fmla="*/ 101820 h 583893"/>
                  <a:gd name="connsiteX1" fmla="*/ 154992 w 312230"/>
                  <a:gd name="connsiteY1" fmla="*/ 0 h 583893"/>
                  <a:gd name="connsiteX2" fmla="*/ 312230 w 312230"/>
                  <a:gd name="connsiteY2" fmla="*/ 101820 h 583893"/>
                  <a:gd name="connsiteX3" fmla="*/ 312230 w 312230"/>
                  <a:gd name="connsiteY3" fmla="*/ 583893 h 583893"/>
                  <a:gd name="connsiteX4" fmla="*/ 0 w 312230"/>
                  <a:gd name="connsiteY4" fmla="*/ 583893 h 583893"/>
                  <a:gd name="connsiteX5" fmla="*/ 0 w 312230"/>
                  <a:gd name="connsiteY5" fmla="*/ 101820 h 583893"/>
                  <a:gd name="connsiteX0" fmla="*/ 0 w 312230"/>
                  <a:gd name="connsiteY0" fmla="*/ 101820 h 583893"/>
                  <a:gd name="connsiteX1" fmla="*/ 154992 w 312230"/>
                  <a:gd name="connsiteY1" fmla="*/ 0 h 583893"/>
                  <a:gd name="connsiteX2" fmla="*/ 312230 w 312230"/>
                  <a:gd name="connsiteY2" fmla="*/ 101820 h 583893"/>
                  <a:gd name="connsiteX3" fmla="*/ 312230 w 312230"/>
                  <a:gd name="connsiteY3" fmla="*/ 583893 h 583893"/>
                  <a:gd name="connsiteX4" fmla="*/ 0 w 312230"/>
                  <a:gd name="connsiteY4" fmla="*/ 583893 h 583893"/>
                  <a:gd name="connsiteX5" fmla="*/ 0 w 312230"/>
                  <a:gd name="connsiteY5" fmla="*/ 101820 h 583893"/>
                  <a:gd name="connsiteX0" fmla="*/ 0 w 312230"/>
                  <a:gd name="connsiteY0" fmla="*/ 94677 h 576750"/>
                  <a:gd name="connsiteX1" fmla="*/ 154992 w 312230"/>
                  <a:gd name="connsiteY1" fmla="*/ 0 h 576750"/>
                  <a:gd name="connsiteX2" fmla="*/ 312230 w 312230"/>
                  <a:gd name="connsiteY2" fmla="*/ 94677 h 576750"/>
                  <a:gd name="connsiteX3" fmla="*/ 312230 w 312230"/>
                  <a:gd name="connsiteY3" fmla="*/ 576750 h 576750"/>
                  <a:gd name="connsiteX4" fmla="*/ 0 w 312230"/>
                  <a:gd name="connsiteY4" fmla="*/ 576750 h 576750"/>
                  <a:gd name="connsiteX5" fmla="*/ 0 w 312230"/>
                  <a:gd name="connsiteY5" fmla="*/ 94677 h 57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230" h="576750">
                    <a:moveTo>
                      <a:pt x="0" y="94677"/>
                    </a:moveTo>
                    <a:cubicBezTo>
                      <a:pt x="43727" y="67881"/>
                      <a:pt x="118409" y="19652"/>
                      <a:pt x="154992" y="0"/>
                    </a:cubicBezTo>
                    <a:lnTo>
                      <a:pt x="312230" y="94677"/>
                    </a:lnTo>
                    <a:lnTo>
                      <a:pt x="312230" y="576750"/>
                    </a:lnTo>
                    <a:lnTo>
                      <a:pt x="0" y="576750"/>
                    </a:lnTo>
                    <a:lnTo>
                      <a:pt x="0" y="94677"/>
                    </a:lnTo>
                    <a:close/>
                  </a:path>
                </a:pathLst>
              </a:cu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243892C-FD22-3969-B052-3716D47A08F4}"/>
                  </a:ext>
                </a:extLst>
              </p:cNvPr>
              <p:cNvSpPr/>
              <p:nvPr/>
            </p:nvSpPr>
            <p:spPr bwMode="auto">
              <a:xfrm>
                <a:off x="6864963" y="88303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DD0B578-4C9E-ECB4-82B1-D5123A0072E9}"/>
                  </a:ext>
                </a:extLst>
              </p:cNvPr>
              <p:cNvSpPr/>
              <p:nvPr/>
            </p:nvSpPr>
            <p:spPr bwMode="auto">
              <a:xfrm>
                <a:off x="6975308" y="88303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2321B12-BE00-04A2-370C-8E3D72E2AB40}"/>
                  </a:ext>
                </a:extLst>
              </p:cNvPr>
              <p:cNvSpPr/>
              <p:nvPr/>
            </p:nvSpPr>
            <p:spPr bwMode="auto">
              <a:xfrm>
                <a:off x="7085654" y="88303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6BB3BF0-2629-6A19-3C2D-68850F8CF49A}"/>
                  </a:ext>
                </a:extLst>
              </p:cNvPr>
              <p:cNvSpPr/>
              <p:nvPr/>
            </p:nvSpPr>
            <p:spPr bwMode="auto">
              <a:xfrm>
                <a:off x="6864963" y="101255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F1FF18E-D648-03B7-EA88-8BE7FDB0B73B}"/>
                  </a:ext>
                </a:extLst>
              </p:cNvPr>
              <p:cNvSpPr/>
              <p:nvPr/>
            </p:nvSpPr>
            <p:spPr bwMode="auto">
              <a:xfrm>
                <a:off x="6975308" y="101255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0B0FC92-3995-7C3E-40F5-DFD839CD2716}"/>
                  </a:ext>
                </a:extLst>
              </p:cNvPr>
              <p:cNvSpPr/>
              <p:nvPr/>
            </p:nvSpPr>
            <p:spPr bwMode="auto">
              <a:xfrm>
                <a:off x="7085654" y="101255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A74D39A-C4B4-0387-A110-1FCF9DD3FEC0}"/>
                  </a:ext>
                </a:extLst>
              </p:cNvPr>
              <p:cNvSpPr/>
              <p:nvPr/>
            </p:nvSpPr>
            <p:spPr bwMode="auto">
              <a:xfrm>
                <a:off x="6864963" y="1142076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2238198-09A0-6A7D-5D99-84D8D334E871}"/>
                  </a:ext>
                </a:extLst>
              </p:cNvPr>
              <p:cNvSpPr/>
              <p:nvPr/>
            </p:nvSpPr>
            <p:spPr bwMode="auto">
              <a:xfrm>
                <a:off x="6975308" y="1142076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90F1F39-D270-722D-F43C-ECD847378056}"/>
                  </a:ext>
                </a:extLst>
              </p:cNvPr>
              <p:cNvSpPr/>
              <p:nvPr/>
            </p:nvSpPr>
            <p:spPr bwMode="auto">
              <a:xfrm>
                <a:off x="7085654" y="1142076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A3BE3AE-A794-FDD8-1FC5-AFA75FFBDD7A}"/>
                  </a:ext>
                </a:extLst>
              </p:cNvPr>
              <p:cNvSpPr/>
              <p:nvPr/>
            </p:nvSpPr>
            <p:spPr bwMode="auto">
              <a:xfrm>
                <a:off x="6864963" y="1271596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D0D64EED-A351-23A8-930D-FB89AFDF5AC2}"/>
                  </a:ext>
                </a:extLst>
              </p:cNvPr>
              <p:cNvSpPr/>
              <p:nvPr/>
            </p:nvSpPr>
            <p:spPr bwMode="auto">
              <a:xfrm>
                <a:off x="7085654" y="1271596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49E6811-464F-508D-86D7-436903C8EEAE}"/>
                  </a:ext>
                </a:extLst>
              </p:cNvPr>
              <p:cNvSpPr/>
              <p:nvPr/>
            </p:nvSpPr>
            <p:spPr bwMode="auto">
              <a:xfrm>
                <a:off x="6975133" y="1271595"/>
                <a:ext cx="90055" cy="179604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id="{226D698E-BB13-6876-6D39-3184DC8E609D}"/>
                  </a:ext>
                </a:extLst>
              </p:cNvPr>
              <p:cNvSpPr/>
              <p:nvPr/>
            </p:nvSpPr>
            <p:spPr bwMode="auto">
              <a:xfrm>
                <a:off x="6874079" y="759343"/>
                <a:ext cx="287658" cy="84361"/>
              </a:xfrm>
              <a:prstGeom prst="triangle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A3F43D8-EF31-FB04-1704-6266025866B1}"/>
                </a:ext>
              </a:extLst>
            </p:cNvPr>
            <p:cNvGrpSpPr/>
            <p:nvPr/>
          </p:nvGrpSpPr>
          <p:grpSpPr>
            <a:xfrm>
              <a:off x="4762470" y="1125640"/>
              <a:ext cx="1182542" cy="1805277"/>
              <a:chOff x="7309885" y="802481"/>
              <a:chExt cx="448461" cy="661988"/>
            </a:xfrm>
            <a:solidFill>
              <a:schemeClr val="tx2"/>
            </a:solidFill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766AA56-AA7C-8D18-1C25-3617B1DD3676}"/>
                  </a:ext>
                </a:extLst>
              </p:cNvPr>
              <p:cNvSpPr/>
              <p:nvPr/>
            </p:nvSpPr>
            <p:spPr bwMode="auto">
              <a:xfrm>
                <a:off x="7309885" y="802481"/>
                <a:ext cx="448461" cy="661988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20BA9D6-C8EE-1DE6-2284-ADE788447BDE}"/>
                  </a:ext>
                </a:extLst>
              </p:cNvPr>
              <p:cNvSpPr/>
              <p:nvPr/>
            </p:nvSpPr>
            <p:spPr bwMode="auto">
              <a:xfrm>
                <a:off x="7334875" y="828815"/>
                <a:ext cx="398481" cy="615241"/>
              </a:xfrm>
              <a:prstGeom prst="rect">
                <a:avLst/>
              </a:pr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EEB81D0-64AB-872D-9644-C10811E068A8}"/>
                  </a:ext>
                </a:extLst>
              </p:cNvPr>
              <p:cNvSpPr/>
              <p:nvPr/>
            </p:nvSpPr>
            <p:spPr bwMode="auto">
              <a:xfrm>
                <a:off x="7378742" y="87529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9137B86-761B-E8FD-D832-BFD9594E4567}"/>
                  </a:ext>
                </a:extLst>
              </p:cNvPr>
              <p:cNvSpPr/>
              <p:nvPr/>
            </p:nvSpPr>
            <p:spPr bwMode="auto">
              <a:xfrm>
                <a:off x="7489087" y="87529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9A5B685-82C9-BDD3-E28A-CCA721022946}"/>
                  </a:ext>
                </a:extLst>
              </p:cNvPr>
              <p:cNvSpPr/>
              <p:nvPr/>
            </p:nvSpPr>
            <p:spPr bwMode="auto">
              <a:xfrm>
                <a:off x="7599434" y="87529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49C6DC7-40EE-61B9-B104-0238CC93AA96}"/>
                  </a:ext>
                </a:extLst>
              </p:cNvPr>
              <p:cNvSpPr/>
              <p:nvPr/>
            </p:nvSpPr>
            <p:spPr bwMode="auto">
              <a:xfrm>
                <a:off x="7378742" y="100481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29DE091-DF12-9E52-6B5B-FAAC84612C75}"/>
                  </a:ext>
                </a:extLst>
              </p:cNvPr>
              <p:cNvSpPr/>
              <p:nvPr/>
            </p:nvSpPr>
            <p:spPr bwMode="auto">
              <a:xfrm>
                <a:off x="7489087" y="100481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C4B2701-77BC-BD29-2C73-F53CD38CC078}"/>
                  </a:ext>
                </a:extLst>
              </p:cNvPr>
              <p:cNvSpPr/>
              <p:nvPr/>
            </p:nvSpPr>
            <p:spPr bwMode="auto">
              <a:xfrm>
                <a:off x="7599434" y="100481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834AF05-0847-ACD1-ED13-42B08275FA58}"/>
                  </a:ext>
                </a:extLst>
              </p:cNvPr>
              <p:cNvSpPr/>
              <p:nvPr/>
            </p:nvSpPr>
            <p:spPr bwMode="auto">
              <a:xfrm>
                <a:off x="7378742" y="113433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AC11143-9E89-F9D5-CE69-74A1A3D07DCF}"/>
                  </a:ext>
                </a:extLst>
              </p:cNvPr>
              <p:cNvSpPr/>
              <p:nvPr/>
            </p:nvSpPr>
            <p:spPr bwMode="auto">
              <a:xfrm>
                <a:off x="7489087" y="113433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B97D86B-0FD1-5D5A-078A-306F26B1F885}"/>
                  </a:ext>
                </a:extLst>
              </p:cNvPr>
              <p:cNvSpPr/>
              <p:nvPr/>
            </p:nvSpPr>
            <p:spPr bwMode="auto">
              <a:xfrm>
                <a:off x="7599434" y="113433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B03947F-8919-EE39-B005-17934091A2E4}"/>
                  </a:ext>
                </a:extLst>
              </p:cNvPr>
              <p:cNvSpPr/>
              <p:nvPr/>
            </p:nvSpPr>
            <p:spPr bwMode="auto">
              <a:xfrm>
                <a:off x="7378742" y="126385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B356582-C560-8BFE-65B9-BC6B48E13CDE}"/>
                  </a:ext>
                </a:extLst>
              </p:cNvPr>
              <p:cNvSpPr/>
              <p:nvPr/>
            </p:nvSpPr>
            <p:spPr bwMode="auto">
              <a:xfrm>
                <a:off x="7599434" y="126385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EA56778-725A-8CF4-682C-75F57CAB3C9A}"/>
                  </a:ext>
                </a:extLst>
              </p:cNvPr>
              <p:cNvSpPr/>
              <p:nvPr/>
            </p:nvSpPr>
            <p:spPr bwMode="auto">
              <a:xfrm>
                <a:off x="7488912" y="1265558"/>
                <a:ext cx="90055" cy="179603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D709D6E-A066-85A6-E007-94F0E9A79BED}"/>
                </a:ext>
              </a:extLst>
            </p:cNvPr>
            <p:cNvGrpSpPr/>
            <p:nvPr/>
          </p:nvGrpSpPr>
          <p:grpSpPr>
            <a:xfrm>
              <a:off x="2219423" y="1125640"/>
              <a:ext cx="1182542" cy="1805277"/>
              <a:chOff x="7309885" y="802481"/>
              <a:chExt cx="448461" cy="661988"/>
            </a:xfrm>
            <a:solidFill>
              <a:schemeClr val="tx2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ABE6F2C-F436-CC06-28F8-12B1536B0B9C}"/>
                  </a:ext>
                </a:extLst>
              </p:cNvPr>
              <p:cNvSpPr/>
              <p:nvPr/>
            </p:nvSpPr>
            <p:spPr bwMode="auto">
              <a:xfrm>
                <a:off x="7309885" y="802481"/>
                <a:ext cx="448461" cy="661988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06B2F3F-866D-DF36-E917-0AA4905C5456}"/>
                  </a:ext>
                </a:extLst>
              </p:cNvPr>
              <p:cNvSpPr/>
              <p:nvPr/>
            </p:nvSpPr>
            <p:spPr bwMode="auto">
              <a:xfrm>
                <a:off x="7334875" y="828815"/>
                <a:ext cx="398481" cy="615241"/>
              </a:xfrm>
              <a:prstGeom prst="rect">
                <a:avLst/>
              </a:pr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FA9A95D-5034-A4DF-D409-CBF718BAAA5A}"/>
                  </a:ext>
                </a:extLst>
              </p:cNvPr>
              <p:cNvSpPr/>
              <p:nvPr/>
            </p:nvSpPr>
            <p:spPr bwMode="auto">
              <a:xfrm>
                <a:off x="7378742" y="87529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97E751A-C54A-8ED6-6A73-18BF1A7C5EFC}"/>
                  </a:ext>
                </a:extLst>
              </p:cNvPr>
              <p:cNvSpPr/>
              <p:nvPr/>
            </p:nvSpPr>
            <p:spPr bwMode="auto">
              <a:xfrm>
                <a:off x="7489087" y="87529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3F2EB41-7F33-617D-784A-FAC94EDE59D4}"/>
                  </a:ext>
                </a:extLst>
              </p:cNvPr>
              <p:cNvSpPr/>
              <p:nvPr/>
            </p:nvSpPr>
            <p:spPr bwMode="auto">
              <a:xfrm>
                <a:off x="7599434" y="87529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B65E537-5FAE-7003-67B1-E6026F467415}"/>
                  </a:ext>
                </a:extLst>
              </p:cNvPr>
              <p:cNvSpPr/>
              <p:nvPr/>
            </p:nvSpPr>
            <p:spPr bwMode="auto">
              <a:xfrm>
                <a:off x="7378742" y="100481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7D6DF32-C0E2-510C-0FEB-660E358F0C8C}"/>
                  </a:ext>
                </a:extLst>
              </p:cNvPr>
              <p:cNvSpPr/>
              <p:nvPr/>
            </p:nvSpPr>
            <p:spPr bwMode="auto">
              <a:xfrm>
                <a:off x="7489087" y="100481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3961BE9-2181-0456-78F6-96414726E4EE}"/>
                  </a:ext>
                </a:extLst>
              </p:cNvPr>
              <p:cNvSpPr/>
              <p:nvPr/>
            </p:nvSpPr>
            <p:spPr bwMode="auto">
              <a:xfrm>
                <a:off x="7599434" y="100481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F0954D9-BEC1-CB8E-5C4F-655CCDCA4F28}"/>
                  </a:ext>
                </a:extLst>
              </p:cNvPr>
              <p:cNvSpPr/>
              <p:nvPr/>
            </p:nvSpPr>
            <p:spPr bwMode="auto">
              <a:xfrm>
                <a:off x="7378742" y="113433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66DBE63-43DD-1714-55D8-455E3B958A80}"/>
                  </a:ext>
                </a:extLst>
              </p:cNvPr>
              <p:cNvSpPr/>
              <p:nvPr/>
            </p:nvSpPr>
            <p:spPr bwMode="auto">
              <a:xfrm>
                <a:off x="7489087" y="113433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352A78C-6B86-FBF2-6A6B-7170928DC498}"/>
                  </a:ext>
                </a:extLst>
              </p:cNvPr>
              <p:cNvSpPr/>
              <p:nvPr/>
            </p:nvSpPr>
            <p:spPr bwMode="auto">
              <a:xfrm>
                <a:off x="7599434" y="113433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9F8D9FC-B426-C1EF-5664-079131154D49}"/>
                  </a:ext>
                </a:extLst>
              </p:cNvPr>
              <p:cNvSpPr/>
              <p:nvPr/>
            </p:nvSpPr>
            <p:spPr bwMode="auto">
              <a:xfrm>
                <a:off x="7378742" y="126385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A45BF04-B87C-B4E0-99A6-F357E261C525}"/>
                  </a:ext>
                </a:extLst>
              </p:cNvPr>
              <p:cNvSpPr/>
              <p:nvPr/>
            </p:nvSpPr>
            <p:spPr bwMode="auto">
              <a:xfrm>
                <a:off x="7599434" y="126385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6706808-1E27-1FDF-0758-326E0F57A5F9}"/>
                  </a:ext>
                </a:extLst>
              </p:cNvPr>
              <p:cNvSpPr/>
              <p:nvPr/>
            </p:nvSpPr>
            <p:spPr bwMode="auto">
              <a:xfrm>
                <a:off x="7488912" y="1265558"/>
                <a:ext cx="90055" cy="179603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FA97A1F-17C2-502C-4FF9-18014A5533EA}"/>
                </a:ext>
              </a:extLst>
            </p:cNvPr>
            <p:cNvGrpSpPr/>
            <p:nvPr/>
          </p:nvGrpSpPr>
          <p:grpSpPr>
            <a:xfrm>
              <a:off x="6033993" y="1125640"/>
              <a:ext cx="1182542" cy="1805277"/>
              <a:chOff x="7309885" y="802481"/>
              <a:chExt cx="448461" cy="661988"/>
            </a:xfrm>
            <a:solidFill>
              <a:schemeClr val="tx2"/>
            </a:solidFill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170980-F32E-0325-1448-C4080942BC2D}"/>
                  </a:ext>
                </a:extLst>
              </p:cNvPr>
              <p:cNvSpPr/>
              <p:nvPr/>
            </p:nvSpPr>
            <p:spPr bwMode="auto">
              <a:xfrm>
                <a:off x="7309885" y="802481"/>
                <a:ext cx="448461" cy="661988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705292B-79AD-7938-2FAE-233201A2C5EE}"/>
                  </a:ext>
                </a:extLst>
              </p:cNvPr>
              <p:cNvSpPr/>
              <p:nvPr/>
            </p:nvSpPr>
            <p:spPr bwMode="auto">
              <a:xfrm>
                <a:off x="7334875" y="828815"/>
                <a:ext cx="398481" cy="615241"/>
              </a:xfrm>
              <a:prstGeom prst="rect">
                <a:avLst/>
              </a:pr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B8E07B1-5A21-CA20-7E90-8182088C5DFD}"/>
                  </a:ext>
                </a:extLst>
              </p:cNvPr>
              <p:cNvSpPr/>
              <p:nvPr/>
            </p:nvSpPr>
            <p:spPr bwMode="auto">
              <a:xfrm>
                <a:off x="7378742" y="87529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38177DA-509B-105C-47A5-C91E983CEC63}"/>
                  </a:ext>
                </a:extLst>
              </p:cNvPr>
              <p:cNvSpPr/>
              <p:nvPr/>
            </p:nvSpPr>
            <p:spPr bwMode="auto">
              <a:xfrm>
                <a:off x="7489087" y="87529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A4F014F-3BE7-F96D-ECAB-9DF9888CBAB6}"/>
                  </a:ext>
                </a:extLst>
              </p:cNvPr>
              <p:cNvSpPr/>
              <p:nvPr/>
            </p:nvSpPr>
            <p:spPr bwMode="auto">
              <a:xfrm>
                <a:off x="7599434" y="87529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50372C6-4AEE-3057-3851-30FD89DA4ACF}"/>
                  </a:ext>
                </a:extLst>
              </p:cNvPr>
              <p:cNvSpPr/>
              <p:nvPr/>
            </p:nvSpPr>
            <p:spPr bwMode="auto">
              <a:xfrm>
                <a:off x="7378742" y="100481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B3A1687-6344-384F-2AC7-A103FB74131D}"/>
                  </a:ext>
                </a:extLst>
              </p:cNvPr>
              <p:cNvSpPr/>
              <p:nvPr/>
            </p:nvSpPr>
            <p:spPr bwMode="auto">
              <a:xfrm>
                <a:off x="7489087" y="100481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1A9B64D-56A6-9683-3549-965C639E502D}"/>
                  </a:ext>
                </a:extLst>
              </p:cNvPr>
              <p:cNvSpPr/>
              <p:nvPr/>
            </p:nvSpPr>
            <p:spPr bwMode="auto">
              <a:xfrm>
                <a:off x="7599434" y="1004810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AD6A756-EDBD-4A77-A114-6F14F18F37BE}"/>
                  </a:ext>
                </a:extLst>
              </p:cNvPr>
              <p:cNvSpPr/>
              <p:nvPr/>
            </p:nvSpPr>
            <p:spPr bwMode="auto">
              <a:xfrm>
                <a:off x="7378742" y="113433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78676D6-1D84-FD79-BB0C-05B84248F038}"/>
                  </a:ext>
                </a:extLst>
              </p:cNvPr>
              <p:cNvSpPr/>
              <p:nvPr/>
            </p:nvSpPr>
            <p:spPr bwMode="auto">
              <a:xfrm>
                <a:off x="7489087" y="113433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AC859C8-FBDF-CF9E-992F-9BAC6551AE1F}"/>
                  </a:ext>
                </a:extLst>
              </p:cNvPr>
              <p:cNvSpPr/>
              <p:nvPr/>
            </p:nvSpPr>
            <p:spPr bwMode="auto">
              <a:xfrm>
                <a:off x="7599434" y="113433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31F09F9-1357-107D-C25A-0BF4F8849B9E}"/>
                  </a:ext>
                </a:extLst>
              </p:cNvPr>
              <p:cNvSpPr/>
              <p:nvPr/>
            </p:nvSpPr>
            <p:spPr bwMode="auto">
              <a:xfrm>
                <a:off x="7378742" y="126385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9895D21-D590-6C3F-F416-4A90F8E3B5D1}"/>
                  </a:ext>
                </a:extLst>
              </p:cNvPr>
              <p:cNvSpPr/>
              <p:nvPr/>
            </p:nvSpPr>
            <p:spPr bwMode="auto">
              <a:xfrm>
                <a:off x="7599434" y="1263851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AE0BB89-3B79-D43F-BDE3-BAA8FEE44834}"/>
                  </a:ext>
                </a:extLst>
              </p:cNvPr>
              <p:cNvSpPr/>
              <p:nvPr/>
            </p:nvSpPr>
            <p:spPr bwMode="auto">
              <a:xfrm>
                <a:off x="7488912" y="1265558"/>
                <a:ext cx="90055" cy="179603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654F863-825F-6902-5C57-CE968A4F6343}"/>
                </a:ext>
              </a:extLst>
            </p:cNvPr>
            <p:cNvGrpSpPr/>
            <p:nvPr/>
          </p:nvGrpSpPr>
          <p:grpSpPr>
            <a:xfrm>
              <a:off x="7183859" y="1608281"/>
              <a:ext cx="1382321" cy="1322637"/>
              <a:chOff x="6108858" y="2601277"/>
              <a:chExt cx="711042" cy="680342"/>
            </a:xfrm>
            <a:solidFill>
              <a:schemeClr val="tx2"/>
            </a:solidFill>
          </p:grpSpPr>
          <p:sp>
            <p:nvSpPr>
              <p:cNvPr id="115" name="Rectangle 85">
                <a:extLst>
                  <a:ext uri="{FF2B5EF4-FFF2-40B4-BE49-F238E27FC236}">
                    <a16:creationId xmlns:a16="http://schemas.microsoft.com/office/drawing/2014/main" id="{8BE5CB57-75CF-D76C-81E0-37D38238640F}"/>
                  </a:ext>
                </a:extLst>
              </p:cNvPr>
              <p:cNvSpPr/>
              <p:nvPr/>
            </p:nvSpPr>
            <p:spPr bwMode="auto">
              <a:xfrm>
                <a:off x="6163533" y="2662238"/>
                <a:ext cx="608279" cy="619381"/>
              </a:xfrm>
              <a:custGeom>
                <a:avLst/>
                <a:gdLst>
                  <a:gd name="connsiteX0" fmla="*/ 0 w 351392"/>
                  <a:gd name="connsiteY0" fmla="*/ 0 h 492196"/>
                  <a:gd name="connsiteX1" fmla="*/ 351392 w 351392"/>
                  <a:gd name="connsiteY1" fmla="*/ 0 h 492196"/>
                  <a:gd name="connsiteX2" fmla="*/ 351392 w 351392"/>
                  <a:gd name="connsiteY2" fmla="*/ 492196 h 492196"/>
                  <a:gd name="connsiteX3" fmla="*/ 0 w 351392"/>
                  <a:gd name="connsiteY3" fmla="*/ 492196 h 492196"/>
                  <a:gd name="connsiteX4" fmla="*/ 0 w 351392"/>
                  <a:gd name="connsiteY4" fmla="*/ 0 h 492196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72191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392" h="600160">
                    <a:moveTo>
                      <a:pt x="0" y="107964"/>
                    </a:moveTo>
                    <a:cubicBezTo>
                      <a:pt x="44698" y="80707"/>
                      <a:pt x="144162" y="15351"/>
                      <a:pt x="172191" y="0"/>
                    </a:cubicBezTo>
                    <a:cubicBezTo>
                      <a:pt x="202556" y="14557"/>
                      <a:pt x="290071" y="71976"/>
                      <a:pt x="351392" y="107964"/>
                    </a:cubicBezTo>
                    <a:lnTo>
                      <a:pt x="351392" y="600160"/>
                    </a:lnTo>
                    <a:lnTo>
                      <a:pt x="0" y="600160"/>
                    </a:lnTo>
                    <a:lnTo>
                      <a:pt x="0" y="107964"/>
                    </a:lnTo>
                    <a:close/>
                  </a:path>
                </a:pathLst>
              </a:cu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6" name="Rectangle 86">
                <a:extLst>
                  <a:ext uri="{FF2B5EF4-FFF2-40B4-BE49-F238E27FC236}">
                    <a16:creationId xmlns:a16="http://schemas.microsoft.com/office/drawing/2014/main" id="{5F49CF02-4019-4C52-2581-8232D4A225E8}"/>
                  </a:ext>
                </a:extLst>
              </p:cNvPr>
              <p:cNvSpPr/>
              <p:nvPr/>
            </p:nvSpPr>
            <p:spPr bwMode="auto">
              <a:xfrm>
                <a:off x="6197429" y="2667000"/>
                <a:ext cx="540488" cy="585002"/>
              </a:xfrm>
              <a:custGeom>
                <a:avLst/>
                <a:gdLst>
                  <a:gd name="connsiteX0" fmla="*/ 0 w 312230"/>
                  <a:gd name="connsiteY0" fmla="*/ 0 h 482073"/>
                  <a:gd name="connsiteX1" fmla="*/ 312230 w 312230"/>
                  <a:gd name="connsiteY1" fmla="*/ 0 h 482073"/>
                  <a:gd name="connsiteX2" fmla="*/ 312230 w 312230"/>
                  <a:gd name="connsiteY2" fmla="*/ 482073 h 482073"/>
                  <a:gd name="connsiteX3" fmla="*/ 0 w 312230"/>
                  <a:gd name="connsiteY3" fmla="*/ 482073 h 482073"/>
                  <a:gd name="connsiteX4" fmla="*/ 0 w 312230"/>
                  <a:gd name="connsiteY4" fmla="*/ 0 h 482073"/>
                  <a:gd name="connsiteX0" fmla="*/ 0 w 312230"/>
                  <a:gd name="connsiteY0" fmla="*/ 101820 h 583893"/>
                  <a:gd name="connsiteX1" fmla="*/ 154992 w 312230"/>
                  <a:gd name="connsiteY1" fmla="*/ 0 h 583893"/>
                  <a:gd name="connsiteX2" fmla="*/ 312230 w 312230"/>
                  <a:gd name="connsiteY2" fmla="*/ 101820 h 583893"/>
                  <a:gd name="connsiteX3" fmla="*/ 312230 w 312230"/>
                  <a:gd name="connsiteY3" fmla="*/ 583893 h 583893"/>
                  <a:gd name="connsiteX4" fmla="*/ 0 w 312230"/>
                  <a:gd name="connsiteY4" fmla="*/ 583893 h 583893"/>
                  <a:gd name="connsiteX5" fmla="*/ 0 w 312230"/>
                  <a:gd name="connsiteY5" fmla="*/ 101820 h 583893"/>
                  <a:gd name="connsiteX0" fmla="*/ 0 w 312230"/>
                  <a:gd name="connsiteY0" fmla="*/ 101820 h 583893"/>
                  <a:gd name="connsiteX1" fmla="*/ 154992 w 312230"/>
                  <a:gd name="connsiteY1" fmla="*/ 0 h 583893"/>
                  <a:gd name="connsiteX2" fmla="*/ 312230 w 312230"/>
                  <a:gd name="connsiteY2" fmla="*/ 101820 h 583893"/>
                  <a:gd name="connsiteX3" fmla="*/ 312230 w 312230"/>
                  <a:gd name="connsiteY3" fmla="*/ 583893 h 583893"/>
                  <a:gd name="connsiteX4" fmla="*/ 0 w 312230"/>
                  <a:gd name="connsiteY4" fmla="*/ 583893 h 583893"/>
                  <a:gd name="connsiteX5" fmla="*/ 0 w 312230"/>
                  <a:gd name="connsiteY5" fmla="*/ 101820 h 583893"/>
                  <a:gd name="connsiteX0" fmla="*/ 0 w 312230"/>
                  <a:gd name="connsiteY0" fmla="*/ 101820 h 583893"/>
                  <a:gd name="connsiteX1" fmla="*/ 154992 w 312230"/>
                  <a:gd name="connsiteY1" fmla="*/ 0 h 583893"/>
                  <a:gd name="connsiteX2" fmla="*/ 312230 w 312230"/>
                  <a:gd name="connsiteY2" fmla="*/ 101820 h 583893"/>
                  <a:gd name="connsiteX3" fmla="*/ 312230 w 312230"/>
                  <a:gd name="connsiteY3" fmla="*/ 583893 h 583893"/>
                  <a:gd name="connsiteX4" fmla="*/ 0 w 312230"/>
                  <a:gd name="connsiteY4" fmla="*/ 583893 h 583893"/>
                  <a:gd name="connsiteX5" fmla="*/ 0 w 312230"/>
                  <a:gd name="connsiteY5" fmla="*/ 101820 h 583893"/>
                  <a:gd name="connsiteX0" fmla="*/ 0 w 312230"/>
                  <a:gd name="connsiteY0" fmla="*/ 94677 h 576750"/>
                  <a:gd name="connsiteX1" fmla="*/ 154992 w 312230"/>
                  <a:gd name="connsiteY1" fmla="*/ 0 h 576750"/>
                  <a:gd name="connsiteX2" fmla="*/ 312230 w 312230"/>
                  <a:gd name="connsiteY2" fmla="*/ 94677 h 576750"/>
                  <a:gd name="connsiteX3" fmla="*/ 312230 w 312230"/>
                  <a:gd name="connsiteY3" fmla="*/ 576750 h 576750"/>
                  <a:gd name="connsiteX4" fmla="*/ 0 w 312230"/>
                  <a:gd name="connsiteY4" fmla="*/ 576750 h 576750"/>
                  <a:gd name="connsiteX5" fmla="*/ 0 w 312230"/>
                  <a:gd name="connsiteY5" fmla="*/ 94677 h 57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230" h="576750">
                    <a:moveTo>
                      <a:pt x="0" y="94677"/>
                    </a:moveTo>
                    <a:cubicBezTo>
                      <a:pt x="43727" y="67881"/>
                      <a:pt x="118409" y="19652"/>
                      <a:pt x="154992" y="0"/>
                    </a:cubicBezTo>
                    <a:lnTo>
                      <a:pt x="312230" y="94677"/>
                    </a:lnTo>
                    <a:lnTo>
                      <a:pt x="312230" y="576750"/>
                    </a:lnTo>
                    <a:lnTo>
                      <a:pt x="0" y="576750"/>
                    </a:lnTo>
                    <a:lnTo>
                      <a:pt x="0" y="94677"/>
                    </a:lnTo>
                    <a:close/>
                  </a:path>
                </a:pathLst>
              </a:cu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667276C-754A-DDBD-A49F-5962A0463717}"/>
                  </a:ext>
                </a:extLst>
              </p:cNvPr>
              <p:cNvSpPr/>
              <p:nvPr/>
            </p:nvSpPr>
            <p:spPr bwMode="auto">
              <a:xfrm>
                <a:off x="6256929" y="2813846"/>
                <a:ext cx="122148" cy="120924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86A5E33-343F-F81E-0B7B-9DB5B90502DD}"/>
                  </a:ext>
                </a:extLst>
              </p:cNvPr>
              <p:cNvSpPr/>
              <p:nvPr/>
            </p:nvSpPr>
            <p:spPr bwMode="auto">
              <a:xfrm>
                <a:off x="6406597" y="2813846"/>
                <a:ext cx="122148" cy="120924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DA34FAD-2DF8-D50A-1082-E842D0FE6222}"/>
                  </a:ext>
                </a:extLst>
              </p:cNvPr>
              <p:cNvSpPr/>
              <p:nvPr/>
            </p:nvSpPr>
            <p:spPr bwMode="auto">
              <a:xfrm>
                <a:off x="6556267" y="2813846"/>
                <a:ext cx="122148" cy="120924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425A944-722F-F205-A2EE-48C6C0FD1022}"/>
                  </a:ext>
                </a:extLst>
              </p:cNvPr>
              <p:cNvSpPr/>
              <p:nvPr/>
            </p:nvSpPr>
            <p:spPr bwMode="auto">
              <a:xfrm>
                <a:off x="6256929" y="3001772"/>
                <a:ext cx="122148" cy="120924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D037ED5-436C-FFA9-963C-6E2C571C093C}"/>
                  </a:ext>
                </a:extLst>
              </p:cNvPr>
              <p:cNvSpPr/>
              <p:nvPr/>
            </p:nvSpPr>
            <p:spPr bwMode="auto">
              <a:xfrm>
                <a:off x="6556267" y="3001772"/>
                <a:ext cx="122148" cy="120924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265C1A8-E876-8E3D-38EC-C4DD6B0AFAD0}"/>
                  </a:ext>
                </a:extLst>
              </p:cNvPr>
              <p:cNvSpPr/>
              <p:nvPr/>
            </p:nvSpPr>
            <p:spPr bwMode="auto">
              <a:xfrm>
                <a:off x="6406360" y="3001771"/>
                <a:ext cx="122148" cy="260595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3" name="Isosceles Triangle 122">
                <a:extLst>
                  <a:ext uri="{FF2B5EF4-FFF2-40B4-BE49-F238E27FC236}">
                    <a16:creationId xmlns:a16="http://schemas.microsoft.com/office/drawing/2014/main" id="{B79785A5-E052-BE42-ED5E-AD92B1B182EE}"/>
                  </a:ext>
                </a:extLst>
              </p:cNvPr>
              <p:cNvSpPr/>
              <p:nvPr/>
            </p:nvSpPr>
            <p:spPr bwMode="auto">
              <a:xfrm>
                <a:off x="6108858" y="2601277"/>
                <a:ext cx="711042" cy="172879"/>
              </a:xfrm>
              <a:prstGeom prst="triangle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58FFCDE-5F69-ED92-045D-84DD4A69C936}"/>
                </a:ext>
              </a:extLst>
            </p:cNvPr>
            <p:cNvGrpSpPr/>
            <p:nvPr/>
          </p:nvGrpSpPr>
          <p:grpSpPr>
            <a:xfrm>
              <a:off x="8556005" y="785143"/>
              <a:ext cx="1182542" cy="2146686"/>
              <a:chOff x="6796106" y="677288"/>
              <a:chExt cx="448461" cy="787181"/>
            </a:xfrm>
            <a:solidFill>
              <a:schemeClr val="tx2"/>
            </a:solidFill>
          </p:grpSpPr>
          <p:sp>
            <p:nvSpPr>
              <p:cNvPr id="100" name="Rectangle 85">
                <a:extLst>
                  <a:ext uri="{FF2B5EF4-FFF2-40B4-BE49-F238E27FC236}">
                    <a16:creationId xmlns:a16="http://schemas.microsoft.com/office/drawing/2014/main" id="{EEB33F78-D33F-7F73-DBDF-8050FC95B7FD}"/>
                  </a:ext>
                </a:extLst>
              </p:cNvPr>
              <p:cNvSpPr/>
              <p:nvPr/>
            </p:nvSpPr>
            <p:spPr bwMode="auto">
              <a:xfrm>
                <a:off x="6796106" y="677288"/>
                <a:ext cx="448461" cy="787181"/>
              </a:xfrm>
              <a:custGeom>
                <a:avLst/>
                <a:gdLst>
                  <a:gd name="connsiteX0" fmla="*/ 0 w 351392"/>
                  <a:gd name="connsiteY0" fmla="*/ 0 h 492196"/>
                  <a:gd name="connsiteX1" fmla="*/ 351392 w 351392"/>
                  <a:gd name="connsiteY1" fmla="*/ 0 h 492196"/>
                  <a:gd name="connsiteX2" fmla="*/ 351392 w 351392"/>
                  <a:gd name="connsiteY2" fmla="*/ 492196 h 492196"/>
                  <a:gd name="connsiteX3" fmla="*/ 0 w 351392"/>
                  <a:gd name="connsiteY3" fmla="*/ 492196 h 492196"/>
                  <a:gd name="connsiteX4" fmla="*/ 0 w 351392"/>
                  <a:gd name="connsiteY4" fmla="*/ 0 h 492196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67429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  <a:gd name="connsiteX0" fmla="*/ 0 w 351392"/>
                  <a:gd name="connsiteY0" fmla="*/ 107964 h 600160"/>
                  <a:gd name="connsiteX1" fmla="*/ 172191 w 351392"/>
                  <a:gd name="connsiteY1" fmla="*/ 0 h 600160"/>
                  <a:gd name="connsiteX2" fmla="*/ 351392 w 351392"/>
                  <a:gd name="connsiteY2" fmla="*/ 107964 h 600160"/>
                  <a:gd name="connsiteX3" fmla="*/ 351392 w 351392"/>
                  <a:gd name="connsiteY3" fmla="*/ 600160 h 600160"/>
                  <a:gd name="connsiteX4" fmla="*/ 0 w 351392"/>
                  <a:gd name="connsiteY4" fmla="*/ 600160 h 600160"/>
                  <a:gd name="connsiteX5" fmla="*/ 0 w 351392"/>
                  <a:gd name="connsiteY5" fmla="*/ 107964 h 60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392" h="600160">
                    <a:moveTo>
                      <a:pt x="0" y="107964"/>
                    </a:moveTo>
                    <a:cubicBezTo>
                      <a:pt x="44698" y="80707"/>
                      <a:pt x="144162" y="15351"/>
                      <a:pt x="172191" y="0"/>
                    </a:cubicBezTo>
                    <a:cubicBezTo>
                      <a:pt x="202556" y="14557"/>
                      <a:pt x="290071" y="71976"/>
                      <a:pt x="351392" y="107964"/>
                    </a:cubicBezTo>
                    <a:lnTo>
                      <a:pt x="351392" y="600160"/>
                    </a:lnTo>
                    <a:lnTo>
                      <a:pt x="0" y="600160"/>
                    </a:lnTo>
                    <a:lnTo>
                      <a:pt x="0" y="107964"/>
                    </a:lnTo>
                    <a:close/>
                  </a:path>
                </a:pathLst>
              </a:cu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" name="Rectangle 86">
                <a:extLst>
                  <a:ext uri="{FF2B5EF4-FFF2-40B4-BE49-F238E27FC236}">
                    <a16:creationId xmlns:a16="http://schemas.microsoft.com/office/drawing/2014/main" id="{5E97C706-60F6-D23E-17B0-5C2B516A7BD7}"/>
                  </a:ext>
                </a:extLst>
              </p:cNvPr>
              <p:cNvSpPr/>
              <p:nvPr/>
            </p:nvSpPr>
            <p:spPr bwMode="auto">
              <a:xfrm>
                <a:off x="6821096" y="707984"/>
                <a:ext cx="398481" cy="736072"/>
              </a:xfrm>
              <a:custGeom>
                <a:avLst/>
                <a:gdLst>
                  <a:gd name="connsiteX0" fmla="*/ 0 w 312230"/>
                  <a:gd name="connsiteY0" fmla="*/ 0 h 482073"/>
                  <a:gd name="connsiteX1" fmla="*/ 312230 w 312230"/>
                  <a:gd name="connsiteY1" fmla="*/ 0 h 482073"/>
                  <a:gd name="connsiteX2" fmla="*/ 312230 w 312230"/>
                  <a:gd name="connsiteY2" fmla="*/ 482073 h 482073"/>
                  <a:gd name="connsiteX3" fmla="*/ 0 w 312230"/>
                  <a:gd name="connsiteY3" fmla="*/ 482073 h 482073"/>
                  <a:gd name="connsiteX4" fmla="*/ 0 w 312230"/>
                  <a:gd name="connsiteY4" fmla="*/ 0 h 482073"/>
                  <a:gd name="connsiteX0" fmla="*/ 0 w 312230"/>
                  <a:gd name="connsiteY0" fmla="*/ 101820 h 583893"/>
                  <a:gd name="connsiteX1" fmla="*/ 154992 w 312230"/>
                  <a:gd name="connsiteY1" fmla="*/ 0 h 583893"/>
                  <a:gd name="connsiteX2" fmla="*/ 312230 w 312230"/>
                  <a:gd name="connsiteY2" fmla="*/ 101820 h 583893"/>
                  <a:gd name="connsiteX3" fmla="*/ 312230 w 312230"/>
                  <a:gd name="connsiteY3" fmla="*/ 583893 h 583893"/>
                  <a:gd name="connsiteX4" fmla="*/ 0 w 312230"/>
                  <a:gd name="connsiteY4" fmla="*/ 583893 h 583893"/>
                  <a:gd name="connsiteX5" fmla="*/ 0 w 312230"/>
                  <a:gd name="connsiteY5" fmla="*/ 101820 h 583893"/>
                  <a:gd name="connsiteX0" fmla="*/ 0 w 312230"/>
                  <a:gd name="connsiteY0" fmla="*/ 101820 h 583893"/>
                  <a:gd name="connsiteX1" fmla="*/ 154992 w 312230"/>
                  <a:gd name="connsiteY1" fmla="*/ 0 h 583893"/>
                  <a:gd name="connsiteX2" fmla="*/ 312230 w 312230"/>
                  <a:gd name="connsiteY2" fmla="*/ 101820 h 583893"/>
                  <a:gd name="connsiteX3" fmla="*/ 312230 w 312230"/>
                  <a:gd name="connsiteY3" fmla="*/ 583893 h 583893"/>
                  <a:gd name="connsiteX4" fmla="*/ 0 w 312230"/>
                  <a:gd name="connsiteY4" fmla="*/ 583893 h 583893"/>
                  <a:gd name="connsiteX5" fmla="*/ 0 w 312230"/>
                  <a:gd name="connsiteY5" fmla="*/ 101820 h 583893"/>
                  <a:gd name="connsiteX0" fmla="*/ 0 w 312230"/>
                  <a:gd name="connsiteY0" fmla="*/ 101820 h 583893"/>
                  <a:gd name="connsiteX1" fmla="*/ 154992 w 312230"/>
                  <a:gd name="connsiteY1" fmla="*/ 0 h 583893"/>
                  <a:gd name="connsiteX2" fmla="*/ 312230 w 312230"/>
                  <a:gd name="connsiteY2" fmla="*/ 101820 h 583893"/>
                  <a:gd name="connsiteX3" fmla="*/ 312230 w 312230"/>
                  <a:gd name="connsiteY3" fmla="*/ 583893 h 583893"/>
                  <a:gd name="connsiteX4" fmla="*/ 0 w 312230"/>
                  <a:gd name="connsiteY4" fmla="*/ 583893 h 583893"/>
                  <a:gd name="connsiteX5" fmla="*/ 0 w 312230"/>
                  <a:gd name="connsiteY5" fmla="*/ 101820 h 583893"/>
                  <a:gd name="connsiteX0" fmla="*/ 0 w 312230"/>
                  <a:gd name="connsiteY0" fmla="*/ 94677 h 576750"/>
                  <a:gd name="connsiteX1" fmla="*/ 154992 w 312230"/>
                  <a:gd name="connsiteY1" fmla="*/ 0 h 576750"/>
                  <a:gd name="connsiteX2" fmla="*/ 312230 w 312230"/>
                  <a:gd name="connsiteY2" fmla="*/ 94677 h 576750"/>
                  <a:gd name="connsiteX3" fmla="*/ 312230 w 312230"/>
                  <a:gd name="connsiteY3" fmla="*/ 576750 h 576750"/>
                  <a:gd name="connsiteX4" fmla="*/ 0 w 312230"/>
                  <a:gd name="connsiteY4" fmla="*/ 576750 h 576750"/>
                  <a:gd name="connsiteX5" fmla="*/ 0 w 312230"/>
                  <a:gd name="connsiteY5" fmla="*/ 94677 h 57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230" h="576750">
                    <a:moveTo>
                      <a:pt x="0" y="94677"/>
                    </a:moveTo>
                    <a:cubicBezTo>
                      <a:pt x="43727" y="67881"/>
                      <a:pt x="118409" y="19652"/>
                      <a:pt x="154992" y="0"/>
                    </a:cubicBezTo>
                    <a:lnTo>
                      <a:pt x="312230" y="94677"/>
                    </a:lnTo>
                    <a:lnTo>
                      <a:pt x="312230" y="576750"/>
                    </a:lnTo>
                    <a:lnTo>
                      <a:pt x="0" y="576750"/>
                    </a:lnTo>
                    <a:lnTo>
                      <a:pt x="0" y="94677"/>
                    </a:lnTo>
                    <a:close/>
                  </a:path>
                </a:pathLst>
              </a:custGeom>
              <a:solidFill>
                <a:srgbClr val="C7F1F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316" tIns="40435" rIns="82316" bIns="4043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1711" eaLnBrk="0" hangingPunct="0"/>
                <a:endParaRPr lang="en-US" sz="1455" kern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3169F6C-DA0B-49EC-2F56-F35583452F3E}"/>
                  </a:ext>
                </a:extLst>
              </p:cNvPr>
              <p:cNvSpPr/>
              <p:nvPr/>
            </p:nvSpPr>
            <p:spPr bwMode="auto">
              <a:xfrm>
                <a:off x="6864963" y="88303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E9F49F2-3EBA-86C2-DD19-975DFDE580C6}"/>
                  </a:ext>
                </a:extLst>
              </p:cNvPr>
              <p:cNvSpPr/>
              <p:nvPr/>
            </p:nvSpPr>
            <p:spPr bwMode="auto">
              <a:xfrm>
                <a:off x="6975308" y="88303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AA1DF69-EA98-BED5-BD26-8162535D97BE}"/>
                  </a:ext>
                </a:extLst>
              </p:cNvPr>
              <p:cNvSpPr/>
              <p:nvPr/>
            </p:nvSpPr>
            <p:spPr bwMode="auto">
              <a:xfrm>
                <a:off x="7085654" y="88303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1D2CA8E-6C7C-8A36-1D12-6EB65988182A}"/>
                  </a:ext>
                </a:extLst>
              </p:cNvPr>
              <p:cNvSpPr/>
              <p:nvPr/>
            </p:nvSpPr>
            <p:spPr bwMode="auto">
              <a:xfrm>
                <a:off x="6864963" y="101255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EF2C576-5AE5-7E29-7175-5B9F74AF730E}"/>
                  </a:ext>
                </a:extLst>
              </p:cNvPr>
              <p:cNvSpPr/>
              <p:nvPr/>
            </p:nvSpPr>
            <p:spPr bwMode="auto">
              <a:xfrm>
                <a:off x="6975308" y="101255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2558600-2641-2D5A-55D6-B298D191A733}"/>
                  </a:ext>
                </a:extLst>
              </p:cNvPr>
              <p:cNvSpPr/>
              <p:nvPr/>
            </p:nvSpPr>
            <p:spPr bwMode="auto">
              <a:xfrm>
                <a:off x="7085654" y="1012555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6FA9CB-76D2-E194-52AC-650F0FA447D5}"/>
                  </a:ext>
                </a:extLst>
              </p:cNvPr>
              <p:cNvSpPr/>
              <p:nvPr/>
            </p:nvSpPr>
            <p:spPr bwMode="auto">
              <a:xfrm>
                <a:off x="6864963" y="1142076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5C3A8F9-CD82-D3CB-1A45-430F77EE12E4}"/>
                  </a:ext>
                </a:extLst>
              </p:cNvPr>
              <p:cNvSpPr/>
              <p:nvPr/>
            </p:nvSpPr>
            <p:spPr bwMode="auto">
              <a:xfrm>
                <a:off x="6975308" y="1142076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83C258E-D30F-A268-30E3-028F839D0E29}"/>
                  </a:ext>
                </a:extLst>
              </p:cNvPr>
              <p:cNvSpPr/>
              <p:nvPr/>
            </p:nvSpPr>
            <p:spPr bwMode="auto">
              <a:xfrm>
                <a:off x="7085654" y="1142076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C232DC6-7E45-83A0-AAF9-5214BE6D3C0C}"/>
                  </a:ext>
                </a:extLst>
              </p:cNvPr>
              <p:cNvSpPr/>
              <p:nvPr/>
            </p:nvSpPr>
            <p:spPr bwMode="auto">
              <a:xfrm>
                <a:off x="6864963" y="1271596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C78B1A5-84EC-8348-9136-7C0184C66C58}"/>
                  </a:ext>
                </a:extLst>
              </p:cNvPr>
              <p:cNvSpPr/>
              <p:nvPr/>
            </p:nvSpPr>
            <p:spPr bwMode="auto">
              <a:xfrm>
                <a:off x="7085654" y="1271596"/>
                <a:ext cx="90055" cy="83342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5495DD5-17EB-1B52-C73A-B24F686AA28F}"/>
                  </a:ext>
                </a:extLst>
              </p:cNvPr>
              <p:cNvSpPr/>
              <p:nvPr/>
            </p:nvSpPr>
            <p:spPr bwMode="auto">
              <a:xfrm>
                <a:off x="6975133" y="1271595"/>
                <a:ext cx="90055" cy="179604"/>
              </a:xfrm>
              <a:prstGeom prst="rect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6731D417-84DD-2AC9-5E68-CF39C8424FA4}"/>
                  </a:ext>
                </a:extLst>
              </p:cNvPr>
              <p:cNvSpPr/>
              <p:nvPr/>
            </p:nvSpPr>
            <p:spPr bwMode="auto">
              <a:xfrm>
                <a:off x="6874079" y="759343"/>
                <a:ext cx="287658" cy="84361"/>
              </a:xfrm>
              <a:prstGeom prst="triangle">
                <a:avLst/>
              </a:prstGeom>
              <a:solidFill>
                <a:srgbClr val="9CCCE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819" i="1" err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ACF1353-85C1-941A-8D6D-2C92552AFC3A}"/>
              </a:ext>
            </a:extLst>
          </p:cNvPr>
          <p:cNvGrpSpPr/>
          <p:nvPr/>
        </p:nvGrpSpPr>
        <p:grpSpPr>
          <a:xfrm>
            <a:off x="4851854" y="2884351"/>
            <a:ext cx="7340146" cy="3008450"/>
            <a:chOff x="4851854" y="2884351"/>
            <a:chExt cx="7431586" cy="300845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CFD7A8C-A12C-D880-F9CE-4E768B298651}"/>
                </a:ext>
              </a:extLst>
            </p:cNvPr>
            <p:cNvSpPr/>
            <p:nvPr/>
          </p:nvSpPr>
          <p:spPr bwMode="auto">
            <a:xfrm>
              <a:off x="4851854" y="2884351"/>
              <a:ext cx="7431586" cy="3008450"/>
            </a:xfrm>
            <a:custGeom>
              <a:avLst/>
              <a:gdLst>
                <a:gd name="connsiteX0" fmla="*/ 0 w 7319064"/>
                <a:gd name="connsiteY0" fmla="*/ 0 h 3179694"/>
                <a:gd name="connsiteX1" fmla="*/ 7319064 w 7319064"/>
                <a:gd name="connsiteY1" fmla="*/ 0 h 3179694"/>
                <a:gd name="connsiteX2" fmla="*/ 7319064 w 7319064"/>
                <a:gd name="connsiteY2" fmla="*/ 3179694 h 3179694"/>
                <a:gd name="connsiteX3" fmla="*/ 0 w 7319064"/>
                <a:gd name="connsiteY3" fmla="*/ 3179694 h 3179694"/>
                <a:gd name="connsiteX4" fmla="*/ 0 w 7319064"/>
                <a:gd name="connsiteY4" fmla="*/ 0 h 3179694"/>
                <a:gd name="connsiteX0" fmla="*/ 541866 w 7860930"/>
                <a:gd name="connsiteY0" fmla="*/ 0 h 3179694"/>
                <a:gd name="connsiteX1" fmla="*/ 7860930 w 7860930"/>
                <a:gd name="connsiteY1" fmla="*/ 0 h 3179694"/>
                <a:gd name="connsiteX2" fmla="*/ 7860930 w 7860930"/>
                <a:gd name="connsiteY2" fmla="*/ 3179694 h 3179694"/>
                <a:gd name="connsiteX3" fmla="*/ 541866 w 7860930"/>
                <a:gd name="connsiteY3" fmla="*/ 3179694 h 3179694"/>
                <a:gd name="connsiteX4" fmla="*/ 541866 w 7860930"/>
                <a:gd name="connsiteY4" fmla="*/ 0 h 3179694"/>
                <a:gd name="connsiteX0" fmla="*/ 481990 w 7801054"/>
                <a:gd name="connsiteY0" fmla="*/ 0 h 3179694"/>
                <a:gd name="connsiteX1" fmla="*/ 7801054 w 7801054"/>
                <a:gd name="connsiteY1" fmla="*/ 0 h 3179694"/>
                <a:gd name="connsiteX2" fmla="*/ 7801054 w 7801054"/>
                <a:gd name="connsiteY2" fmla="*/ 3179694 h 3179694"/>
                <a:gd name="connsiteX3" fmla="*/ 741070 w 7801054"/>
                <a:gd name="connsiteY3" fmla="*/ 3088254 h 3179694"/>
                <a:gd name="connsiteX4" fmla="*/ 481990 w 7801054"/>
                <a:gd name="connsiteY4" fmla="*/ 0 h 3179694"/>
                <a:gd name="connsiteX0" fmla="*/ 535578 w 7854642"/>
                <a:gd name="connsiteY0" fmla="*/ 17 h 3179711"/>
                <a:gd name="connsiteX1" fmla="*/ 7854642 w 7854642"/>
                <a:gd name="connsiteY1" fmla="*/ 17 h 3179711"/>
                <a:gd name="connsiteX2" fmla="*/ 7854642 w 7854642"/>
                <a:gd name="connsiteY2" fmla="*/ 3179711 h 3179711"/>
                <a:gd name="connsiteX3" fmla="*/ 794658 w 7854642"/>
                <a:gd name="connsiteY3" fmla="*/ 3088271 h 3179711"/>
                <a:gd name="connsiteX4" fmla="*/ 535578 w 7854642"/>
                <a:gd name="connsiteY4" fmla="*/ 17 h 317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4642" h="3179711">
                  <a:moveTo>
                    <a:pt x="535578" y="17"/>
                  </a:moveTo>
                  <a:lnTo>
                    <a:pt x="7854642" y="17"/>
                  </a:lnTo>
                  <a:lnTo>
                    <a:pt x="7854642" y="3179711"/>
                  </a:lnTo>
                  <a:lnTo>
                    <a:pt x="794658" y="3088271"/>
                  </a:lnTo>
                  <a:cubicBezTo>
                    <a:pt x="794658" y="2028373"/>
                    <a:pt x="-805542" y="-6885"/>
                    <a:pt x="535578" y="17"/>
                  </a:cubicBezTo>
                  <a:close/>
                </a:path>
              </a:pathLst>
            </a:custGeom>
            <a:solidFill>
              <a:srgbClr val="ABF7E3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116D1EFB-C153-316C-42B9-1BC2946DEFC1}"/>
                </a:ext>
              </a:extLst>
            </p:cNvPr>
            <p:cNvGrpSpPr/>
            <p:nvPr/>
          </p:nvGrpSpPr>
          <p:grpSpPr>
            <a:xfrm>
              <a:off x="4908560" y="3657944"/>
              <a:ext cx="7374880" cy="1133166"/>
              <a:chOff x="13393948" y="3817739"/>
              <a:chExt cx="7794708" cy="1197673"/>
            </a:xfrm>
          </p:grpSpPr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72C5BC11-D6A6-EF35-FA71-0AF9F8C893C7}"/>
                  </a:ext>
                </a:extLst>
              </p:cNvPr>
              <p:cNvSpPr/>
              <p:nvPr/>
            </p:nvSpPr>
            <p:spPr bwMode="auto">
              <a:xfrm>
                <a:off x="13421816" y="3922328"/>
                <a:ext cx="7766840" cy="861147"/>
              </a:xfrm>
              <a:custGeom>
                <a:avLst/>
                <a:gdLst>
                  <a:gd name="connsiteX0" fmla="*/ 0 w 7766840"/>
                  <a:gd name="connsiteY0" fmla="*/ 0 h 861147"/>
                  <a:gd name="connsiteX1" fmla="*/ 7766840 w 7766840"/>
                  <a:gd name="connsiteY1" fmla="*/ 0 h 861147"/>
                  <a:gd name="connsiteX2" fmla="*/ 7766840 w 7766840"/>
                  <a:gd name="connsiteY2" fmla="*/ 861147 h 861147"/>
                  <a:gd name="connsiteX3" fmla="*/ 328510 w 7766840"/>
                  <a:gd name="connsiteY3" fmla="*/ 861147 h 861147"/>
                  <a:gd name="connsiteX4" fmla="*/ 271267 w 7766840"/>
                  <a:gd name="connsiteY4" fmla="*/ 721313 h 861147"/>
                  <a:gd name="connsiteX5" fmla="*/ 74397 w 7766840"/>
                  <a:gd name="connsiteY5" fmla="*/ 221874 h 861147"/>
                  <a:gd name="connsiteX6" fmla="*/ 0 w 7766840"/>
                  <a:gd name="connsiteY6" fmla="*/ 0 h 86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66840" h="861147">
                    <a:moveTo>
                      <a:pt x="0" y="0"/>
                    </a:moveTo>
                    <a:lnTo>
                      <a:pt x="7766840" y="0"/>
                    </a:lnTo>
                    <a:lnTo>
                      <a:pt x="7766840" y="861147"/>
                    </a:lnTo>
                    <a:lnTo>
                      <a:pt x="328510" y="861147"/>
                    </a:lnTo>
                    <a:lnTo>
                      <a:pt x="271267" y="721313"/>
                    </a:lnTo>
                    <a:cubicBezTo>
                      <a:pt x="201080" y="550428"/>
                      <a:pt x="132500" y="381984"/>
                      <a:pt x="74397" y="2218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86868">
                      <a:shade val="30000"/>
                      <a:satMod val="115000"/>
                    </a:srgbClr>
                  </a:gs>
                  <a:gs pos="50000">
                    <a:srgbClr val="686868">
                      <a:shade val="67500"/>
                      <a:satMod val="115000"/>
                    </a:srgbClr>
                  </a:gs>
                  <a:gs pos="100000">
                    <a:srgbClr val="686868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7308F284-37FD-5EE1-6749-86990B4ECCFC}"/>
                  </a:ext>
                </a:extLst>
              </p:cNvPr>
              <p:cNvSpPr/>
              <p:nvPr/>
            </p:nvSpPr>
            <p:spPr bwMode="auto">
              <a:xfrm>
                <a:off x="13393948" y="3817739"/>
                <a:ext cx="7794708" cy="104589"/>
              </a:xfrm>
              <a:custGeom>
                <a:avLst/>
                <a:gdLst>
                  <a:gd name="connsiteX0" fmla="*/ 0 w 7794708"/>
                  <a:gd name="connsiteY0" fmla="*/ 0 h 104589"/>
                  <a:gd name="connsiteX1" fmla="*/ 7794708 w 7794708"/>
                  <a:gd name="connsiteY1" fmla="*/ 0 h 104589"/>
                  <a:gd name="connsiteX2" fmla="*/ 7794708 w 7794708"/>
                  <a:gd name="connsiteY2" fmla="*/ 104589 h 104589"/>
                  <a:gd name="connsiteX3" fmla="*/ 27868 w 7794708"/>
                  <a:gd name="connsiteY3" fmla="*/ 104589 h 104589"/>
                  <a:gd name="connsiteX4" fmla="*/ 24078 w 7794708"/>
                  <a:gd name="connsiteY4" fmla="*/ 93286 h 104589"/>
                  <a:gd name="connsiteX5" fmla="*/ 0 w 7794708"/>
                  <a:gd name="connsiteY5" fmla="*/ 0 h 104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94708" h="104589">
                    <a:moveTo>
                      <a:pt x="0" y="0"/>
                    </a:moveTo>
                    <a:lnTo>
                      <a:pt x="7794708" y="0"/>
                    </a:lnTo>
                    <a:lnTo>
                      <a:pt x="7794708" y="104589"/>
                    </a:lnTo>
                    <a:lnTo>
                      <a:pt x="27868" y="104589"/>
                    </a:lnTo>
                    <a:lnTo>
                      <a:pt x="24078" y="9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D7BB4C82-6DDE-F45B-FD43-C0A0951F4451}"/>
                  </a:ext>
                </a:extLst>
              </p:cNvPr>
              <p:cNvSpPr/>
              <p:nvPr/>
            </p:nvSpPr>
            <p:spPr bwMode="auto">
              <a:xfrm>
                <a:off x="13750326" y="4783475"/>
                <a:ext cx="7438330" cy="231937"/>
              </a:xfrm>
              <a:custGeom>
                <a:avLst/>
                <a:gdLst>
                  <a:gd name="connsiteX0" fmla="*/ 0 w 7438330"/>
                  <a:gd name="connsiteY0" fmla="*/ 0 h 231937"/>
                  <a:gd name="connsiteX1" fmla="*/ 7438330 w 7438330"/>
                  <a:gd name="connsiteY1" fmla="*/ 0 h 231937"/>
                  <a:gd name="connsiteX2" fmla="*/ 7438330 w 7438330"/>
                  <a:gd name="connsiteY2" fmla="*/ 57671 h 231937"/>
                  <a:gd name="connsiteX3" fmla="*/ 7438330 w 7438330"/>
                  <a:gd name="connsiteY3" fmla="*/ 231937 h 231937"/>
                  <a:gd name="connsiteX4" fmla="*/ 93194 w 7438330"/>
                  <a:gd name="connsiteY4" fmla="*/ 231937 h 231937"/>
                  <a:gd name="connsiteX5" fmla="*/ 48135 w 7438330"/>
                  <a:gd name="connsiteY5" fmla="*/ 117587 h 231937"/>
                  <a:gd name="connsiteX6" fmla="*/ 23608 w 7438330"/>
                  <a:gd name="connsiteY6" fmla="*/ 57671 h 2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38330" h="231937">
                    <a:moveTo>
                      <a:pt x="0" y="0"/>
                    </a:moveTo>
                    <a:lnTo>
                      <a:pt x="7438330" y="0"/>
                    </a:lnTo>
                    <a:lnTo>
                      <a:pt x="7438330" y="57671"/>
                    </a:lnTo>
                    <a:lnTo>
                      <a:pt x="7438330" y="231937"/>
                    </a:lnTo>
                    <a:lnTo>
                      <a:pt x="93194" y="231937"/>
                    </a:lnTo>
                    <a:lnTo>
                      <a:pt x="48135" y="117587"/>
                    </a:lnTo>
                    <a:lnTo>
                      <a:pt x="23608" y="5767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461B15B-EF6B-3DAB-137D-897557538C81}"/>
                </a:ext>
              </a:extLst>
            </p:cNvPr>
            <p:cNvGrpSpPr/>
            <p:nvPr/>
          </p:nvGrpSpPr>
          <p:grpSpPr>
            <a:xfrm>
              <a:off x="5042317" y="4075723"/>
              <a:ext cx="7241121" cy="42757"/>
              <a:chOff x="937595" y="3712464"/>
              <a:chExt cx="7657765" cy="35719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FADC31C-123B-13C0-C9BD-81BA9403AB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37595" y="3712464"/>
                <a:ext cx="7657765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1FF6D79-C769-28A4-6646-DEDE0EC3DC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54273" y="3748183"/>
                <a:ext cx="764108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CAFCDAF-3EDF-4407-A1B8-C367AF51CA8E}"/>
              </a:ext>
            </a:extLst>
          </p:cNvPr>
          <p:cNvGrpSpPr/>
          <p:nvPr/>
        </p:nvGrpSpPr>
        <p:grpSpPr>
          <a:xfrm>
            <a:off x="5637235" y="3974345"/>
            <a:ext cx="729767" cy="475086"/>
            <a:chOff x="3471392" y="3643758"/>
            <a:chExt cx="819454" cy="533475"/>
          </a:xfrm>
        </p:grpSpPr>
        <p:sp>
          <p:nvSpPr>
            <p:cNvPr id="78" name="Rounded Rectangle 192">
              <a:extLst>
                <a:ext uri="{FF2B5EF4-FFF2-40B4-BE49-F238E27FC236}">
                  <a16:creationId xmlns:a16="http://schemas.microsoft.com/office/drawing/2014/main" id="{1F50D260-3B18-0EC7-1C88-F2AD3FF94D97}"/>
                </a:ext>
              </a:extLst>
            </p:cNvPr>
            <p:cNvSpPr/>
            <p:nvPr/>
          </p:nvSpPr>
          <p:spPr bwMode="auto">
            <a:xfrm>
              <a:off x="3495276" y="4057763"/>
              <a:ext cx="781642" cy="11947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564B790-A3BE-BE10-1D10-7ACBF85A0F9B}"/>
                </a:ext>
              </a:extLst>
            </p:cNvPr>
            <p:cNvGrpSpPr/>
            <p:nvPr/>
          </p:nvGrpSpPr>
          <p:grpSpPr>
            <a:xfrm>
              <a:off x="3471392" y="3643758"/>
              <a:ext cx="819454" cy="474726"/>
              <a:chOff x="-3597275" y="6688138"/>
              <a:chExt cx="1120775" cy="649287"/>
            </a:xfrm>
          </p:grpSpPr>
          <p:sp>
            <p:nvSpPr>
              <p:cNvPr id="80" name="Freeform 194">
                <a:extLst>
                  <a:ext uri="{FF2B5EF4-FFF2-40B4-BE49-F238E27FC236}">
                    <a16:creationId xmlns:a16="http://schemas.microsoft.com/office/drawing/2014/main" id="{FCA6615F-DE17-6E57-5C8B-3CA968266235}"/>
                  </a:ext>
                </a:extLst>
              </p:cNvPr>
              <p:cNvSpPr/>
              <p:nvPr/>
            </p:nvSpPr>
            <p:spPr bwMode="auto">
              <a:xfrm>
                <a:off x="-3586163" y="6700838"/>
                <a:ext cx="1090613" cy="619125"/>
              </a:xfrm>
              <a:custGeom>
                <a:avLst/>
                <a:gdLst>
                  <a:gd name="connsiteX0" fmla="*/ 1085850 w 1090613"/>
                  <a:gd name="connsiteY0" fmla="*/ 381000 h 619125"/>
                  <a:gd name="connsiteX1" fmla="*/ 1090613 w 1090613"/>
                  <a:gd name="connsiteY1" fmla="*/ 495300 h 619125"/>
                  <a:gd name="connsiteX2" fmla="*/ 976313 w 1090613"/>
                  <a:gd name="connsiteY2" fmla="*/ 576262 h 619125"/>
                  <a:gd name="connsiteX3" fmla="*/ 890588 w 1090613"/>
                  <a:gd name="connsiteY3" fmla="*/ 614362 h 619125"/>
                  <a:gd name="connsiteX4" fmla="*/ 833438 w 1090613"/>
                  <a:gd name="connsiteY4" fmla="*/ 557212 h 619125"/>
                  <a:gd name="connsiteX5" fmla="*/ 733425 w 1090613"/>
                  <a:gd name="connsiteY5" fmla="*/ 533400 h 619125"/>
                  <a:gd name="connsiteX6" fmla="*/ 561975 w 1090613"/>
                  <a:gd name="connsiteY6" fmla="*/ 528637 h 619125"/>
                  <a:gd name="connsiteX7" fmla="*/ 376238 w 1090613"/>
                  <a:gd name="connsiteY7" fmla="*/ 547687 h 619125"/>
                  <a:gd name="connsiteX8" fmla="*/ 280988 w 1090613"/>
                  <a:gd name="connsiteY8" fmla="*/ 566737 h 619125"/>
                  <a:gd name="connsiteX9" fmla="*/ 219075 w 1090613"/>
                  <a:gd name="connsiteY9" fmla="*/ 619125 h 619125"/>
                  <a:gd name="connsiteX10" fmla="*/ 147638 w 1090613"/>
                  <a:gd name="connsiteY10" fmla="*/ 576262 h 619125"/>
                  <a:gd name="connsiteX11" fmla="*/ 109538 w 1090613"/>
                  <a:gd name="connsiteY11" fmla="*/ 538162 h 619125"/>
                  <a:gd name="connsiteX12" fmla="*/ 33338 w 1090613"/>
                  <a:gd name="connsiteY12" fmla="*/ 514350 h 619125"/>
                  <a:gd name="connsiteX13" fmla="*/ 0 w 1090613"/>
                  <a:gd name="connsiteY13" fmla="*/ 423862 h 619125"/>
                  <a:gd name="connsiteX14" fmla="*/ 0 w 1090613"/>
                  <a:gd name="connsiteY14" fmla="*/ 271462 h 619125"/>
                  <a:gd name="connsiteX15" fmla="*/ 52388 w 1090613"/>
                  <a:gd name="connsiteY15" fmla="*/ 161925 h 619125"/>
                  <a:gd name="connsiteX16" fmla="*/ 176213 w 1090613"/>
                  <a:gd name="connsiteY16" fmla="*/ 0 h 619125"/>
                  <a:gd name="connsiteX17" fmla="*/ 514350 w 1090613"/>
                  <a:gd name="connsiteY17" fmla="*/ 4762 h 619125"/>
                  <a:gd name="connsiteX18" fmla="*/ 671513 w 1090613"/>
                  <a:gd name="connsiteY18" fmla="*/ 85725 h 619125"/>
                  <a:gd name="connsiteX19" fmla="*/ 823913 w 1090613"/>
                  <a:gd name="connsiteY19" fmla="*/ 190500 h 619125"/>
                  <a:gd name="connsiteX20" fmla="*/ 995363 w 1090613"/>
                  <a:gd name="connsiteY20" fmla="*/ 247650 h 619125"/>
                  <a:gd name="connsiteX21" fmla="*/ 1085850 w 1090613"/>
                  <a:gd name="connsiteY21" fmla="*/ 323850 h 619125"/>
                  <a:gd name="connsiteX22" fmla="*/ 1085850 w 1090613"/>
                  <a:gd name="connsiteY22" fmla="*/ 3810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90613" h="619125">
                    <a:moveTo>
                      <a:pt x="1085850" y="381000"/>
                    </a:moveTo>
                    <a:lnTo>
                      <a:pt x="1090613" y="495300"/>
                    </a:lnTo>
                    <a:lnTo>
                      <a:pt x="976313" y="576262"/>
                    </a:lnTo>
                    <a:lnTo>
                      <a:pt x="890588" y="614362"/>
                    </a:lnTo>
                    <a:lnTo>
                      <a:pt x="833438" y="557212"/>
                    </a:lnTo>
                    <a:lnTo>
                      <a:pt x="733425" y="533400"/>
                    </a:lnTo>
                    <a:lnTo>
                      <a:pt x="561975" y="528637"/>
                    </a:lnTo>
                    <a:lnTo>
                      <a:pt x="376238" y="547687"/>
                    </a:lnTo>
                    <a:lnTo>
                      <a:pt x="280988" y="566737"/>
                    </a:lnTo>
                    <a:lnTo>
                      <a:pt x="219075" y="619125"/>
                    </a:lnTo>
                    <a:lnTo>
                      <a:pt x="147638" y="576262"/>
                    </a:lnTo>
                    <a:lnTo>
                      <a:pt x="109538" y="538162"/>
                    </a:lnTo>
                    <a:lnTo>
                      <a:pt x="33338" y="514350"/>
                    </a:lnTo>
                    <a:lnTo>
                      <a:pt x="0" y="423862"/>
                    </a:lnTo>
                    <a:lnTo>
                      <a:pt x="0" y="271462"/>
                    </a:lnTo>
                    <a:lnTo>
                      <a:pt x="52388" y="161925"/>
                    </a:lnTo>
                    <a:lnTo>
                      <a:pt x="176213" y="0"/>
                    </a:lnTo>
                    <a:lnTo>
                      <a:pt x="514350" y="4762"/>
                    </a:lnTo>
                    <a:lnTo>
                      <a:pt x="671513" y="85725"/>
                    </a:lnTo>
                    <a:lnTo>
                      <a:pt x="823913" y="190500"/>
                    </a:lnTo>
                    <a:lnTo>
                      <a:pt x="995363" y="247650"/>
                    </a:lnTo>
                    <a:lnTo>
                      <a:pt x="1085850" y="323850"/>
                    </a:lnTo>
                    <a:lnTo>
                      <a:pt x="1085850" y="3810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87150BCA-FA21-CCF7-891E-2A3AEA32C9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597275" y="6688138"/>
                <a:ext cx="1120775" cy="649287"/>
              </a:xfrm>
              <a:custGeom>
                <a:avLst/>
                <a:gdLst>
                  <a:gd name="T0" fmla="*/ 199 w 296"/>
                  <a:gd name="T1" fmla="*/ 149 h 170"/>
                  <a:gd name="T2" fmla="*/ 102 w 296"/>
                  <a:gd name="T3" fmla="*/ 137 h 170"/>
                  <a:gd name="T4" fmla="*/ 199 w 296"/>
                  <a:gd name="T5" fmla="*/ 126 h 170"/>
                  <a:gd name="T6" fmla="*/ 90 w 296"/>
                  <a:gd name="T7" fmla="*/ 137 h 170"/>
                  <a:gd name="T8" fmla="*/ 24 w 296"/>
                  <a:gd name="T9" fmla="*/ 137 h 170"/>
                  <a:gd name="T10" fmla="*/ 90 w 296"/>
                  <a:gd name="T11" fmla="*/ 137 h 170"/>
                  <a:gd name="T12" fmla="*/ 57 w 296"/>
                  <a:gd name="T13" fmla="*/ 119 h 170"/>
                  <a:gd name="T14" fmla="*/ 57 w 296"/>
                  <a:gd name="T15" fmla="*/ 156 h 170"/>
                  <a:gd name="T16" fmla="*/ 2 w 296"/>
                  <a:gd name="T17" fmla="*/ 126 h 170"/>
                  <a:gd name="T18" fmla="*/ 13 w 296"/>
                  <a:gd name="T19" fmla="*/ 138 h 170"/>
                  <a:gd name="T20" fmla="*/ 15 w 296"/>
                  <a:gd name="T21" fmla="*/ 126 h 170"/>
                  <a:gd name="T22" fmla="*/ 296 w 296"/>
                  <a:gd name="T23" fmla="*/ 114 h 170"/>
                  <a:gd name="T24" fmla="*/ 241 w 296"/>
                  <a:gd name="T25" fmla="*/ 93 h 170"/>
                  <a:gd name="T26" fmla="*/ 95 w 296"/>
                  <a:gd name="T27" fmla="*/ 114 h 170"/>
                  <a:gd name="T28" fmla="*/ 89 w 296"/>
                  <a:gd name="T29" fmla="*/ 106 h 170"/>
                  <a:gd name="T30" fmla="*/ 169 w 296"/>
                  <a:gd name="T31" fmla="*/ 66 h 170"/>
                  <a:gd name="T32" fmla="*/ 200 w 296"/>
                  <a:gd name="T33" fmla="*/ 51 h 170"/>
                  <a:gd name="T34" fmla="*/ 68 w 296"/>
                  <a:gd name="T35" fmla="*/ 15 h 170"/>
                  <a:gd name="T36" fmla="*/ 63 w 296"/>
                  <a:gd name="T37" fmla="*/ 39 h 170"/>
                  <a:gd name="T38" fmla="*/ 57 w 296"/>
                  <a:gd name="T39" fmla="*/ 93 h 170"/>
                  <a:gd name="T40" fmla="*/ 0 w 296"/>
                  <a:gd name="T41" fmla="*/ 114 h 170"/>
                  <a:gd name="T42" fmla="*/ 0 w 296"/>
                  <a:gd name="T43" fmla="*/ 89 h 170"/>
                  <a:gd name="T44" fmla="*/ 109 w 296"/>
                  <a:gd name="T45" fmla="*/ 0 h 170"/>
                  <a:gd name="T46" fmla="*/ 294 w 296"/>
                  <a:gd name="T47" fmla="*/ 100 h 170"/>
                  <a:gd name="T48" fmla="*/ 23 w 296"/>
                  <a:gd name="T49" fmla="*/ 72 h 170"/>
                  <a:gd name="T50" fmla="*/ 8 w 296"/>
                  <a:gd name="T51" fmla="*/ 89 h 170"/>
                  <a:gd name="T52" fmla="*/ 280 w 296"/>
                  <a:gd name="T53" fmla="*/ 89 h 170"/>
                  <a:gd name="T54" fmla="*/ 280 w 296"/>
                  <a:gd name="T55" fmla="*/ 89 h 170"/>
                  <a:gd name="T56" fmla="*/ 241 w 296"/>
                  <a:gd name="T57" fmla="*/ 170 h 170"/>
                  <a:gd name="T58" fmla="*/ 241 w 296"/>
                  <a:gd name="T59" fmla="*/ 105 h 170"/>
                  <a:gd name="T60" fmla="*/ 260 w 296"/>
                  <a:gd name="T61" fmla="*/ 137 h 170"/>
                  <a:gd name="T62" fmla="*/ 223 w 296"/>
                  <a:gd name="T63" fmla="*/ 137 h 170"/>
                  <a:gd name="T64" fmla="*/ 260 w 296"/>
                  <a:gd name="T65" fmla="*/ 137 h 170"/>
                  <a:gd name="T66" fmla="*/ 284 w 296"/>
                  <a:gd name="T67" fmla="*/ 148 h 170"/>
                  <a:gd name="T68" fmla="*/ 284 w 296"/>
                  <a:gd name="T69" fmla="*/ 12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6" h="170">
                    <a:moveTo>
                      <a:pt x="197" y="137"/>
                    </a:moveTo>
                    <a:cubicBezTo>
                      <a:pt x="197" y="141"/>
                      <a:pt x="198" y="145"/>
                      <a:pt x="199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1" y="145"/>
                      <a:pt x="102" y="141"/>
                      <a:pt x="102" y="137"/>
                    </a:cubicBezTo>
                    <a:cubicBezTo>
                      <a:pt x="102" y="133"/>
                      <a:pt x="101" y="129"/>
                      <a:pt x="100" y="126"/>
                    </a:cubicBezTo>
                    <a:cubicBezTo>
                      <a:pt x="199" y="126"/>
                      <a:pt x="199" y="126"/>
                      <a:pt x="199" y="126"/>
                    </a:cubicBezTo>
                    <a:cubicBezTo>
                      <a:pt x="198" y="129"/>
                      <a:pt x="197" y="133"/>
                      <a:pt x="197" y="137"/>
                    </a:cubicBezTo>
                    <a:close/>
                    <a:moveTo>
                      <a:pt x="90" y="137"/>
                    </a:moveTo>
                    <a:cubicBezTo>
                      <a:pt x="90" y="156"/>
                      <a:pt x="75" y="170"/>
                      <a:pt x="57" y="170"/>
                    </a:cubicBezTo>
                    <a:cubicBezTo>
                      <a:pt x="39" y="170"/>
                      <a:pt x="24" y="156"/>
                      <a:pt x="24" y="137"/>
                    </a:cubicBezTo>
                    <a:cubicBezTo>
                      <a:pt x="24" y="119"/>
                      <a:pt x="39" y="105"/>
                      <a:pt x="57" y="105"/>
                    </a:cubicBezTo>
                    <a:cubicBezTo>
                      <a:pt x="75" y="105"/>
                      <a:pt x="90" y="119"/>
                      <a:pt x="90" y="137"/>
                    </a:cubicBezTo>
                    <a:close/>
                    <a:moveTo>
                      <a:pt x="75" y="137"/>
                    </a:moveTo>
                    <a:cubicBezTo>
                      <a:pt x="75" y="127"/>
                      <a:pt x="67" y="119"/>
                      <a:pt x="57" y="119"/>
                    </a:cubicBezTo>
                    <a:cubicBezTo>
                      <a:pt x="47" y="119"/>
                      <a:pt x="39" y="127"/>
                      <a:pt x="39" y="137"/>
                    </a:cubicBezTo>
                    <a:cubicBezTo>
                      <a:pt x="39" y="147"/>
                      <a:pt x="47" y="156"/>
                      <a:pt x="57" y="156"/>
                    </a:cubicBezTo>
                    <a:cubicBezTo>
                      <a:pt x="67" y="156"/>
                      <a:pt x="75" y="147"/>
                      <a:pt x="75" y="137"/>
                    </a:cubicBezTo>
                    <a:close/>
                    <a:moveTo>
                      <a:pt x="2" y="126"/>
                    </a:moveTo>
                    <a:cubicBezTo>
                      <a:pt x="5" y="133"/>
                      <a:pt x="10" y="136"/>
                      <a:pt x="10" y="136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38"/>
                      <a:pt x="13" y="137"/>
                      <a:pt x="13" y="137"/>
                    </a:cubicBezTo>
                    <a:cubicBezTo>
                      <a:pt x="13" y="133"/>
                      <a:pt x="14" y="129"/>
                      <a:pt x="15" y="126"/>
                    </a:cubicBezTo>
                    <a:lnTo>
                      <a:pt x="2" y="126"/>
                    </a:lnTo>
                    <a:close/>
                    <a:moveTo>
                      <a:pt x="296" y="114"/>
                    </a:moveTo>
                    <a:cubicBezTo>
                      <a:pt x="279" y="114"/>
                      <a:pt x="279" y="114"/>
                      <a:pt x="279" y="114"/>
                    </a:cubicBezTo>
                    <a:cubicBezTo>
                      <a:pt x="271" y="102"/>
                      <a:pt x="257" y="93"/>
                      <a:pt x="241" y="93"/>
                    </a:cubicBezTo>
                    <a:cubicBezTo>
                      <a:pt x="226" y="93"/>
                      <a:pt x="212" y="102"/>
                      <a:pt x="204" y="114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3" y="112"/>
                      <a:pt x="91" y="109"/>
                      <a:pt x="89" y="107"/>
                    </a:cubicBezTo>
                    <a:cubicBezTo>
                      <a:pt x="89" y="107"/>
                      <a:pt x="89" y="107"/>
                      <a:pt x="89" y="106"/>
                    </a:cubicBezTo>
                    <a:cubicBezTo>
                      <a:pt x="76" y="87"/>
                      <a:pt x="75" y="65"/>
                      <a:pt x="75" y="45"/>
                    </a:cubicBezTo>
                    <a:cubicBezTo>
                      <a:pt x="93" y="53"/>
                      <a:pt x="130" y="66"/>
                      <a:pt x="169" y="66"/>
                    </a:cubicBezTo>
                    <a:cubicBezTo>
                      <a:pt x="187" y="66"/>
                      <a:pt x="212" y="66"/>
                      <a:pt x="212" y="66"/>
                    </a:cubicBezTo>
                    <a:cubicBezTo>
                      <a:pt x="212" y="66"/>
                      <a:pt x="213" y="61"/>
                      <a:pt x="200" y="51"/>
                    </a:cubicBezTo>
                    <a:cubicBezTo>
                      <a:pt x="166" y="27"/>
                      <a:pt x="151" y="15"/>
                      <a:pt x="109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4" y="20"/>
                      <a:pt x="63" y="30"/>
                      <a:pt x="63" y="30"/>
                    </a:cubicBezTo>
                    <a:cubicBezTo>
                      <a:pt x="63" y="32"/>
                      <a:pt x="63" y="36"/>
                      <a:pt x="63" y="39"/>
                    </a:cubicBezTo>
                    <a:cubicBezTo>
                      <a:pt x="63" y="55"/>
                      <a:pt x="63" y="76"/>
                      <a:pt x="70" y="95"/>
                    </a:cubicBezTo>
                    <a:cubicBezTo>
                      <a:pt x="66" y="94"/>
                      <a:pt x="62" y="93"/>
                      <a:pt x="57" y="93"/>
                    </a:cubicBezTo>
                    <a:cubicBezTo>
                      <a:pt x="41" y="93"/>
                      <a:pt x="27" y="102"/>
                      <a:pt x="2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05"/>
                      <a:pt x="0" y="103"/>
                      <a:pt x="0" y="89"/>
                    </a:cubicBezTo>
                    <a:cubicBezTo>
                      <a:pt x="0" y="62"/>
                      <a:pt x="21" y="15"/>
                      <a:pt x="46" y="0"/>
                    </a:cubicBezTo>
                    <a:cubicBezTo>
                      <a:pt x="46" y="0"/>
                      <a:pt x="65" y="0"/>
                      <a:pt x="109" y="0"/>
                    </a:cubicBezTo>
                    <a:cubicBezTo>
                      <a:pt x="165" y="0"/>
                      <a:pt x="181" y="21"/>
                      <a:pt x="229" y="54"/>
                    </a:cubicBezTo>
                    <a:cubicBezTo>
                      <a:pt x="257" y="58"/>
                      <a:pt x="286" y="73"/>
                      <a:pt x="294" y="100"/>
                    </a:cubicBezTo>
                    <a:cubicBezTo>
                      <a:pt x="295" y="105"/>
                      <a:pt x="296" y="110"/>
                      <a:pt x="296" y="114"/>
                    </a:cubicBezTo>
                    <a:close/>
                    <a:moveTo>
                      <a:pt x="23" y="72"/>
                    </a:moveTo>
                    <a:cubicBezTo>
                      <a:pt x="22" y="66"/>
                      <a:pt x="19" y="61"/>
                      <a:pt x="14" y="59"/>
                    </a:cubicBezTo>
                    <a:cubicBezTo>
                      <a:pt x="10" y="70"/>
                      <a:pt x="8" y="80"/>
                      <a:pt x="8" y="89"/>
                    </a:cubicBezTo>
                    <a:cubicBezTo>
                      <a:pt x="17" y="88"/>
                      <a:pt x="23" y="81"/>
                      <a:pt x="23" y="72"/>
                    </a:cubicBezTo>
                    <a:close/>
                    <a:moveTo>
                      <a:pt x="280" y="89"/>
                    </a:moveTo>
                    <a:cubicBezTo>
                      <a:pt x="272" y="78"/>
                      <a:pt x="255" y="68"/>
                      <a:pt x="234" y="62"/>
                    </a:cubicBezTo>
                    <a:cubicBezTo>
                      <a:pt x="245" y="77"/>
                      <a:pt x="258" y="87"/>
                      <a:pt x="280" y="89"/>
                    </a:cubicBezTo>
                    <a:close/>
                    <a:moveTo>
                      <a:pt x="274" y="137"/>
                    </a:moveTo>
                    <a:cubicBezTo>
                      <a:pt x="274" y="156"/>
                      <a:pt x="260" y="170"/>
                      <a:pt x="241" y="170"/>
                    </a:cubicBezTo>
                    <a:cubicBezTo>
                      <a:pt x="223" y="170"/>
                      <a:pt x="209" y="156"/>
                      <a:pt x="209" y="137"/>
                    </a:cubicBezTo>
                    <a:cubicBezTo>
                      <a:pt x="209" y="119"/>
                      <a:pt x="223" y="105"/>
                      <a:pt x="241" y="105"/>
                    </a:cubicBezTo>
                    <a:cubicBezTo>
                      <a:pt x="260" y="105"/>
                      <a:pt x="274" y="119"/>
                      <a:pt x="274" y="137"/>
                    </a:cubicBezTo>
                    <a:close/>
                    <a:moveTo>
                      <a:pt x="260" y="137"/>
                    </a:moveTo>
                    <a:cubicBezTo>
                      <a:pt x="260" y="127"/>
                      <a:pt x="251" y="119"/>
                      <a:pt x="241" y="119"/>
                    </a:cubicBezTo>
                    <a:cubicBezTo>
                      <a:pt x="231" y="119"/>
                      <a:pt x="223" y="127"/>
                      <a:pt x="223" y="137"/>
                    </a:cubicBezTo>
                    <a:cubicBezTo>
                      <a:pt x="223" y="147"/>
                      <a:pt x="231" y="156"/>
                      <a:pt x="241" y="156"/>
                    </a:cubicBezTo>
                    <a:cubicBezTo>
                      <a:pt x="251" y="156"/>
                      <a:pt x="260" y="147"/>
                      <a:pt x="260" y="137"/>
                    </a:cubicBezTo>
                    <a:close/>
                    <a:moveTo>
                      <a:pt x="286" y="137"/>
                    </a:moveTo>
                    <a:cubicBezTo>
                      <a:pt x="286" y="141"/>
                      <a:pt x="285" y="144"/>
                      <a:pt x="284" y="148"/>
                    </a:cubicBezTo>
                    <a:cubicBezTo>
                      <a:pt x="290" y="143"/>
                      <a:pt x="294" y="136"/>
                      <a:pt x="296" y="126"/>
                    </a:cubicBezTo>
                    <a:cubicBezTo>
                      <a:pt x="284" y="126"/>
                      <a:pt x="284" y="126"/>
                      <a:pt x="284" y="126"/>
                    </a:cubicBezTo>
                    <a:cubicBezTo>
                      <a:pt x="285" y="129"/>
                      <a:pt x="286" y="133"/>
                      <a:pt x="286" y="137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82" name="Freeform 33">
                <a:extLst>
                  <a:ext uri="{FF2B5EF4-FFF2-40B4-BE49-F238E27FC236}">
                    <a16:creationId xmlns:a16="http://schemas.microsoft.com/office/drawing/2014/main" id="{175711D2-A1C5-EE3B-9667-A4B3EC9438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597275" y="6688138"/>
                <a:ext cx="1120775" cy="649287"/>
              </a:xfrm>
              <a:custGeom>
                <a:avLst/>
                <a:gdLst>
                  <a:gd name="T0" fmla="*/ 199 w 296"/>
                  <a:gd name="T1" fmla="*/ 149 h 170"/>
                  <a:gd name="T2" fmla="*/ 102 w 296"/>
                  <a:gd name="T3" fmla="*/ 137 h 170"/>
                  <a:gd name="T4" fmla="*/ 199 w 296"/>
                  <a:gd name="T5" fmla="*/ 126 h 170"/>
                  <a:gd name="T6" fmla="*/ 90 w 296"/>
                  <a:gd name="T7" fmla="*/ 137 h 170"/>
                  <a:gd name="T8" fmla="*/ 24 w 296"/>
                  <a:gd name="T9" fmla="*/ 137 h 170"/>
                  <a:gd name="T10" fmla="*/ 90 w 296"/>
                  <a:gd name="T11" fmla="*/ 137 h 170"/>
                  <a:gd name="T12" fmla="*/ 57 w 296"/>
                  <a:gd name="T13" fmla="*/ 119 h 170"/>
                  <a:gd name="T14" fmla="*/ 57 w 296"/>
                  <a:gd name="T15" fmla="*/ 156 h 170"/>
                  <a:gd name="T16" fmla="*/ 2 w 296"/>
                  <a:gd name="T17" fmla="*/ 126 h 170"/>
                  <a:gd name="T18" fmla="*/ 13 w 296"/>
                  <a:gd name="T19" fmla="*/ 138 h 170"/>
                  <a:gd name="T20" fmla="*/ 15 w 296"/>
                  <a:gd name="T21" fmla="*/ 126 h 170"/>
                  <a:gd name="T22" fmla="*/ 296 w 296"/>
                  <a:gd name="T23" fmla="*/ 114 h 170"/>
                  <a:gd name="T24" fmla="*/ 241 w 296"/>
                  <a:gd name="T25" fmla="*/ 93 h 170"/>
                  <a:gd name="T26" fmla="*/ 95 w 296"/>
                  <a:gd name="T27" fmla="*/ 114 h 170"/>
                  <a:gd name="T28" fmla="*/ 89 w 296"/>
                  <a:gd name="T29" fmla="*/ 106 h 170"/>
                  <a:gd name="T30" fmla="*/ 169 w 296"/>
                  <a:gd name="T31" fmla="*/ 66 h 170"/>
                  <a:gd name="T32" fmla="*/ 200 w 296"/>
                  <a:gd name="T33" fmla="*/ 51 h 170"/>
                  <a:gd name="T34" fmla="*/ 68 w 296"/>
                  <a:gd name="T35" fmla="*/ 15 h 170"/>
                  <a:gd name="T36" fmla="*/ 63 w 296"/>
                  <a:gd name="T37" fmla="*/ 39 h 170"/>
                  <a:gd name="T38" fmla="*/ 57 w 296"/>
                  <a:gd name="T39" fmla="*/ 93 h 170"/>
                  <a:gd name="T40" fmla="*/ 0 w 296"/>
                  <a:gd name="T41" fmla="*/ 114 h 170"/>
                  <a:gd name="T42" fmla="*/ 0 w 296"/>
                  <a:gd name="T43" fmla="*/ 89 h 170"/>
                  <a:gd name="T44" fmla="*/ 109 w 296"/>
                  <a:gd name="T45" fmla="*/ 0 h 170"/>
                  <a:gd name="T46" fmla="*/ 294 w 296"/>
                  <a:gd name="T47" fmla="*/ 100 h 170"/>
                  <a:gd name="T48" fmla="*/ 23 w 296"/>
                  <a:gd name="T49" fmla="*/ 72 h 170"/>
                  <a:gd name="T50" fmla="*/ 8 w 296"/>
                  <a:gd name="T51" fmla="*/ 89 h 170"/>
                  <a:gd name="T52" fmla="*/ 280 w 296"/>
                  <a:gd name="T53" fmla="*/ 89 h 170"/>
                  <a:gd name="T54" fmla="*/ 280 w 296"/>
                  <a:gd name="T55" fmla="*/ 89 h 170"/>
                  <a:gd name="T56" fmla="*/ 241 w 296"/>
                  <a:gd name="T57" fmla="*/ 170 h 170"/>
                  <a:gd name="T58" fmla="*/ 241 w 296"/>
                  <a:gd name="T59" fmla="*/ 105 h 170"/>
                  <a:gd name="T60" fmla="*/ 260 w 296"/>
                  <a:gd name="T61" fmla="*/ 137 h 170"/>
                  <a:gd name="T62" fmla="*/ 223 w 296"/>
                  <a:gd name="T63" fmla="*/ 137 h 170"/>
                  <a:gd name="T64" fmla="*/ 260 w 296"/>
                  <a:gd name="T65" fmla="*/ 137 h 170"/>
                  <a:gd name="T66" fmla="*/ 284 w 296"/>
                  <a:gd name="T67" fmla="*/ 148 h 170"/>
                  <a:gd name="T68" fmla="*/ 284 w 296"/>
                  <a:gd name="T69" fmla="*/ 12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6" h="170">
                    <a:moveTo>
                      <a:pt x="197" y="137"/>
                    </a:moveTo>
                    <a:cubicBezTo>
                      <a:pt x="197" y="141"/>
                      <a:pt x="198" y="145"/>
                      <a:pt x="199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1" y="145"/>
                      <a:pt x="102" y="141"/>
                      <a:pt x="102" y="137"/>
                    </a:cubicBezTo>
                    <a:cubicBezTo>
                      <a:pt x="102" y="133"/>
                      <a:pt x="101" y="129"/>
                      <a:pt x="100" y="126"/>
                    </a:cubicBezTo>
                    <a:cubicBezTo>
                      <a:pt x="199" y="126"/>
                      <a:pt x="199" y="126"/>
                      <a:pt x="199" y="126"/>
                    </a:cubicBezTo>
                    <a:cubicBezTo>
                      <a:pt x="198" y="129"/>
                      <a:pt x="197" y="133"/>
                      <a:pt x="197" y="137"/>
                    </a:cubicBezTo>
                    <a:close/>
                    <a:moveTo>
                      <a:pt x="90" y="137"/>
                    </a:moveTo>
                    <a:cubicBezTo>
                      <a:pt x="90" y="156"/>
                      <a:pt x="75" y="170"/>
                      <a:pt x="57" y="170"/>
                    </a:cubicBezTo>
                    <a:cubicBezTo>
                      <a:pt x="39" y="170"/>
                      <a:pt x="24" y="156"/>
                      <a:pt x="24" y="137"/>
                    </a:cubicBezTo>
                    <a:cubicBezTo>
                      <a:pt x="24" y="119"/>
                      <a:pt x="39" y="105"/>
                      <a:pt x="57" y="105"/>
                    </a:cubicBezTo>
                    <a:cubicBezTo>
                      <a:pt x="75" y="105"/>
                      <a:pt x="90" y="119"/>
                      <a:pt x="90" y="137"/>
                    </a:cubicBezTo>
                    <a:close/>
                    <a:moveTo>
                      <a:pt x="75" y="137"/>
                    </a:moveTo>
                    <a:cubicBezTo>
                      <a:pt x="75" y="127"/>
                      <a:pt x="67" y="119"/>
                      <a:pt x="57" y="119"/>
                    </a:cubicBezTo>
                    <a:cubicBezTo>
                      <a:pt x="47" y="119"/>
                      <a:pt x="39" y="127"/>
                      <a:pt x="39" y="137"/>
                    </a:cubicBezTo>
                    <a:cubicBezTo>
                      <a:pt x="39" y="147"/>
                      <a:pt x="47" y="156"/>
                      <a:pt x="57" y="156"/>
                    </a:cubicBezTo>
                    <a:cubicBezTo>
                      <a:pt x="67" y="156"/>
                      <a:pt x="75" y="147"/>
                      <a:pt x="75" y="137"/>
                    </a:cubicBezTo>
                    <a:close/>
                    <a:moveTo>
                      <a:pt x="2" y="126"/>
                    </a:moveTo>
                    <a:cubicBezTo>
                      <a:pt x="5" y="133"/>
                      <a:pt x="10" y="136"/>
                      <a:pt x="10" y="136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38"/>
                      <a:pt x="13" y="137"/>
                      <a:pt x="13" y="137"/>
                    </a:cubicBezTo>
                    <a:cubicBezTo>
                      <a:pt x="13" y="133"/>
                      <a:pt x="14" y="129"/>
                      <a:pt x="15" y="126"/>
                    </a:cubicBezTo>
                    <a:lnTo>
                      <a:pt x="2" y="126"/>
                    </a:lnTo>
                    <a:close/>
                    <a:moveTo>
                      <a:pt x="296" y="114"/>
                    </a:moveTo>
                    <a:cubicBezTo>
                      <a:pt x="279" y="114"/>
                      <a:pt x="279" y="114"/>
                      <a:pt x="279" y="114"/>
                    </a:cubicBezTo>
                    <a:cubicBezTo>
                      <a:pt x="271" y="102"/>
                      <a:pt x="257" y="93"/>
                      <a:pt x="241" y="93"/>
                    </a:cubicBezTo>
                    <a:cubicBezTo>
                      <a:pt x="226" y="93"/>
                      <a:pt x="212" y="102"/>
                      <a:pt x="204" y="114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3" y="112"/>
                      <a:pt x="91" y="109"/>
                      <a:pt x="89" y="107"/>
                    </a:cubicBezTo>
                    <a:cubicBezTo>
                      <a:pt x="89" y="107"/>
                      <a:pt x="89" y="107"/>
                      <a:pt x="89" y="106"/>
                    </a:cubicBezTo>
                    <a:cubicBezTo>
                      <a:pt x="76" y="87"/>
                      <a:pt x="75" y="65"/>
                      <a:pt x="75" y="45"/>
                    </a:cubicBezTo>
                    <a:cubicBezTo>
                      <a:pt x="93" y="53"/>
                      <a:pt x="130" y="66"/>
                      <a:pt x="169" y="66"/>
                    </a:cubicBezTo>
                    <a:cubicBezTo>
                      <a:pt x="187" y="66"/>
                      <a:pt x="212" y="66"/>
                      <a:pt x="212" y="66"/>
                    </a:cubicBezTo>
                    <a:cubicBezTo>
                      <a:pt x="212" y="66"/>
                      <a:pt x="213" y="61"/>
                      <a:pt x="200" y="51"/>
                    </a:cubicBezTo>
                    <a:cubicBezTo>
                      <a:pt x="166" y="27"/>
                      <a:pt x="151" y="15"/>
                      <a:pt x="109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4" y="20"/>
                      <a:pt x="63" y="30"/>
                      <a:pt x="63" y="30"/>
                    </a:cubicBezTo>
                    <a:cubicBezTo>
                      <a:pt x="63" y="32"/>
                      <a:pt x="63" y="36"/>
                      <a:pt x="63" y="39"/>
                    </a:cubicBezTo>
                    <a:cubicBezTo>
                      <a:pt x="63" y="55"/>
                      <a:pt x="63" y="76"/>
                      <a:pt x="70" y="95"/>
                    </a:cubicBezTo>
                    <a:cubicBezTo>
                      <a:pt x="66" y="94"/>
                      <a:pt x="62" y="93"/>
                      <a:pt x="57" y="93"/>
                    </a:cubicBezTo>
                    <a:cubicBezTo>
                      <a:pt x="41" y="93"/>
                      <a:pt x="27" y="102"/>
                      <a:pt x="2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05"/>
                      <a:pt x="0" y="103"/>
                      <a:pt x="0" y="89"/>
                    </a:cubicBezTo>
                    <a:cubicBezTo>
                      <a:pt x="0" y="62"/>
                      <a:pt x="21" y="15"/>
                      <a:pt x="46" y="0"/>
                    </a:cubicBezTo>
                    <a:cubicBezTo>
                      <a:pt x="46" y="0"/>
                      <a:pt x="65" y="0"/>
                      <a:pt x="109" y="0"/>
                    </a:cubicBezTo>
                    <a:cubicBezTo>
                      <a:pt x="165" y="0"/>
                      <a:pt x="181" y="21"/>
                      <a:pt x="229" y="54"/>
                    </a:cubicBezTo>
                    <a:cubicBezTo>
                      <a:pt x="257" y="58"/>
                      <a:pt x="286" y="73"/>
                      <a:pt x="294" y="100"/>
                    </a:cubicBezTo>
                    <a:cubicBezTo>
                      <a:pt x="295" y="105"/>
                      <a:pt x="296" y="110"/>
                      <a:pt x="296" y="114"/>
                    </a:cubicBezTo>
                    <a:close/>
                    <a:moveTo>
                      <a:pt x="23" y="72"/>
                    </a:moveTo>
                    <a:cubicBezTo>
                      <a:pt x="22" y="66"/>
                      <a:pt x="19" y="61"/>
                      <a:pt x="14" y="59"/>
                    </a:cubicBezTo>
                    <a:cubicBezTo>
                      <a:pt x="10" y="70"/>
                      <a:pt x="8" y="80"/>
                      <a:pt x="8" y="89"/>
                    </a:cubicBezTo>
                    <a:cubicBezTo>
                      <a:pt x="17" y="88"/>
                      <a:pt x="23" y="81"/>
                      <a:pt x="23" y="72"/>
                    </a:cubicBezTo>
                    <a:close/>
                    <a:moveTo>
                      <a:pt x="280" y="89"/>
                    </a:moveTo>
                    <a:cubicBezTo>
                      <a:pt x="272" y="78"/>
                      <a:pt x="255" y="68"/>
                      <a:pt x="234" y="62"/>
                    </a:cubicBezTo>
                    <a:cubicBezTo>
                      <a:pt x="245" y="77"/>
                      <a:pt x="258" y="87"/>
                      <a:pt x="280" y="89"/>
                    </a:cubicBezTo>
                    <a:close/>
                    <a:moveTo>
                      <a:pt x="274" y="137"/>
                    </a:moveTo>
                    <a:cubicBezTo>
                      <a:pt x="274" y="156"/>
                      <a:pt x="260" y="170"/>
                      <a:pt x="241" y="170"/>
                    </a:cubicBezTo>
                    <a:cubicBezTo>
                      <a:pt x="223" y="170"/>
                      <a:pt x="209" y="156"/>
                      <a:pt x="209" y="137"/>
                    </a:cubicBezTo>
                    <a:cubicBezTo>
                      <a:pt x="209" y="119"/>
                      <a:pt x="223" y="105"/>
                      <a:pt x="241" y="105"/>
                    </a:cubicBezTo>
                    <a:cubicBezTo>
                      <a:pt x="260" y="105"/>
                      <a:pt x="274" y="119"/>
                      <a:pt x="274" y="137"/>
                    </a:cubicBezTo>
                    <a:close/>
                    <a:moveTo>
                      <a:pt x="260" y="137"/>
                    </a:moveTo>
                    <a:cubicBezTo>
                      <a:pt x="260" y="127"/>
                      <a:pt x="251" y="119"/>
                      <a:pt x="241" y="119"/>
                    </a:cubicBezTo>
                    <a:cubicBezTo>
                      <a:pt x="231" y="119"/>
                      <a:pt x="223" y="127"/>
                      <a:pt x="223" y="137"/>
                    </a:cubicBezTo>
                    <a:cubicBezTo>
                      <a:pt x="223" y="147"/>
                      <a:pt x="231" y="156"/>
                      <a:pt x="241" y="156"/>
                    </a:cubicBezTo>
                    <a:cubicBezTo>
                      <a:pt x="251" y="156"/>
                      <a:pt x="260" y="147"/>
                      <a:pt x="260" y="137"/>
                    </a:cubicBezTo>
                    <a:close/>
                    <a:moveTo>
                      <a:pt x="286" y="137"/>
                    </a:moveTo>
                    <a:cubicBezTo>
                      <a:pt x="286" y="141"/>
                      <a:pt x="285" y="144"/>
                      <a:pt x="284" y="148"/>
                    </a:cubicBezTo>
                    <a:cubicBezTo>
                      <a:pt x="290" y="143"/>
                      <a:pt x="294" y="136"/>
                      <a:pt x="296" y="126"/>
                    </a:cubicBezTo>
                    <a:cubicBezTo>
                      <a:pt x="284" y="126"/>
                      <a:pt x="284" y="126"/>
                      <a:pt x="284" y="126"/>
                    </a:cubicBezTo>
                    <a:cubicBezTo>
                      <a:pt x="285" y="129"/>
                      <a:pt x="286" y="133"/>
                      <a:pt x="286" y="1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FEA4726-E3FE-DDB0-F2E3-81DD2867AAF0}"/>
              </a:ext>
            </a:extLst>
          </p:cNvPr>
          <p:cNvGrpSpPr/>
          <p:nvPr/>
        </p:nvGrpSpPr>
        <p:grpSpPr>
          <a:xfrm>
            <a:off x="7798506" y="3354630"/>
            <a:ext cx="1410517" cy="630210"/>
            <a:chOff x="-1803346" y="3052641"/>
            <a:chExt cx="1382567" cy="617723"/>
          </a:xfrm>
        </p:grpSpPr>
        <p:sp>
          <p:nvSpPr>
            <p:cNvPr id="87" name="Rounded Rectangle 75">
              <a:extLst>
                <a:ext uri="{FF2B5EF4-FFF2-40B4-BE49-F238E27FC236}">
                  <a16:creationId xmlns:a16="http://schemas.microsoft.com/office/drawing/2014/main" id="{839792B7-56A4-0E64-F882-7AC506B3FDBC}"/>
                </a:ext>
              </a:extLst>
            </p:cNvPr>
            <p:cNvSpPr/>
            <p:nvPr/>
          </p:nvSpPr>
          <p:spPr bwMode="auto">
            <a:xfrm>
              <a:off x="-1724582" y="3582226"/>
              <a:ext cx="1296012" cy="8813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FB7E4AE-5768-25D9-788B-33463B4D8577}"/>
                </a:ext>
              </a:extLst>
            </p:cNvPr>
            <p:cNvGrpSpPr/>
            <p:nvPr/>
          </p:nvGrpSpPr>
          <p:grpSpPr>
            <a:xfrm>
              <a:off x="-1803346" y="3052641"/>
              <a:ext cx="1382567" cy="587577"/>
              <a:chOff x="1674587" y="3052641"/>
              <a:chExt cx="1382567" cy="58757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F9B432D-61A2-2429-155B-57A32F70CE55}"/>
                  </a:ext>
                </a:extLst>
              </p:cNvPr>
              <p:cNvGrpSpPr/>
              <p:nvPr/>
            </p:nvGrpSpPr>
            <p:grpSpPr>
              <a:xfrm>
                <a:off x="1674587" y="3052641"/>
                <a:ext cx="1374775" cy="579785"/>
                <a:chOff x="2401662" y="3052641"/>
                <a:chExt cx="1374775" cy="579785"/>
              </a:xfrm>
            </p:grpSpPr>
            <p:sp>
              <p:nvSpPr>
                <p:cNvPr id="91" name="Freeform 79">
                  <a:extLst>
                    <a:ext uri="{FF2B5EF4-FFF2-40B4-BE49-F238E27FC236}">
                      <a16:creationId xmlns:a16="http://schemas.microsoft.com/office/drawing/2014/main" id="{37B3788A-2631-1594-FED9-E6921646FA29}"/>
                    </a:ext>
                  </a:extLst>
                </p:cNvPr>
                <p:cNvSpPr/>
                <p:nvPr/>
              </p:nvSpPr>
              <p:spPr bwMode="auto">
                <a:xfrm>
                  <a:off x="2462213" y="3071813"/>
                  <a:ext cx="1297781" cy="557212"/>
                </a:xfrm>
                <a:custGeom>
                  <a:avLst/>
                  <a:gdLst>
                    <a:gd name="connsiteX0" fmla="*/ 328612 w 1297781"/>
                    <a:gd name="connsiteY0" fmla="*/ 0 h 557212"/>
                    <a:gd name="connsiteX1" fmla="*/ 328612 w 1297781"/>
                    <a:gd name="connsiteY1" fmla="*/ 0 h 557212"/>
                    <a:gd name="connsiteX2" fmla="*/ 159543 w 1297781"/>
                    <a:gd name="connsiteY2" fmla="*/ 9525 h 557212"/>
                    <a:gd name="connsiteX3" fmla="*/ 95250 w 1297781"/>
                    <a:gd name="connsiteY3" fmla="*/ 92868 h 557212"/>
                    <a:gd name="connsiteX4" fmla="*/ 33337 w 1297781"/>
                    <a:gd name="connsiteY4" fmla="*/ 242887 h 557212"/>
                    <a:gd name="connsiteX5" fmla="*/ 0 w 1297781"/>
                    <a:gd name="connsiteY5" fmla="*/ 419100 h 557212"/>
                    <a:gd name="connsiteX6" fmla="*/ 88106 w 1297781"/>
                    <a:gd name="connsiteY6" fmla="*/ 459581 h 557212"/>
                    <a:gd name="connsiteX7" fmla="*/ 176212 w 1297781"/>
                    <a:gd name="connsiteY7" fmla="*/ 476250 h 557212"/>
                    <a:gd name="connsiteX8" fmla="*/ 230981 w 1297781"/>
                    <a:gd name="connsiteY8" fmla="*/ 535781 h 557212"/>
                    <a:gd name="connsiteX9" fmla="*/ 342900 w 1297781"/>
                    <a:gd name="connsiteY9" fmla="*/ 445293 h 557212"/>
                    <a:gd name="connsiteX10" fmla="*/ 650081 w 1297781"/>
                    <a:gd name="connsiteY10" fmla="*/ 421481 h 557212"/>
                    <a:gd name="connsiteX11" fmla="*/ 802481 w 1297781"/>
                    <a:gd name="connsiteY11" fmla="*/ 469106 h 557212"/>
                    <a:gd name="connsiteX12" fmla="*/ 864393 w 1297781"/>
                    <a:gd name="connsiteY12" fmla="*/ 547687 h 557212"/>
                    <a:gd name="connsiteX13" fmla="*/ 966787 w 1297781"/>
                    <a:gd name="connsiteY13" fmla="*/ 431006 h 557212"/>
                    <a:gd name="connsiteX14" fmla="*/ 1035843 w 1297781"/>
                    <a:gd name="connsiteY14" fmla="*/ 442912 h 557212"/>
                    <a:gd name="connsiteX15" fmla="*/ 1092993 w 1297781"/>
                    <a:gd name="connsiteY15" fmla="*/ 500062 h 557212"/>
                    <a:gd name="connsiteX16" fmla="*/ 1152525 w 1297781"/>
                    <a:gd name="connsiteY16" fmla="*/ 557212 h 557212"/>
                    <a:gd name="connsiteX17" fmla="*/ 1209675 w 1297781"/>
                    <a:gd name="connsiteY17" fmla="*/ 466725 h 557212"/>
                    <a:gd name="connsiteX18" fmla="*/ 1259681 w 1297781"/>
                    <a:gd name="connsiteY18" fmla="*/ 371475 h 557212"/>
                    <a:gd name="connsiteX19" fmla="*/ 1297781 w 1297781"/>
                    <a:gd name="connsiteY19" fmla="*/ 219075 h 557212"/>
                    <a:gd name="connsiteX20" fmla="*/ 1250156 w 1297781"/>
                    <a:gd name="connsiteY20" fmla="*/ 2381 h 557212"/>
                    <a:gd name="connsiteX21" fmla="*/ 695325 w 1297781"/>
                    <a:gd name="connsiteY21" fmla="*/ 9525 h 557212"/>
                    <a:gd name="connsiteX22" fmla="*/ 664368 w 1297781"/>
                    <a:gd name="connsiteY22" fmla="*/ 4762 h 557212"/>
                    <a:gd name="connsiteX23" fmla="*/ 328612 w 1297781"/>
                    <a:gd name="connsiteY23" fmla="*/ 0 h 557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297781" h="557212">
                      <a:moveTo>
                        <a:pt x="328612" y="0"/>
                      </a:moveTo>
                      <a:lnTo>
                        <a:pt x="328612" y="0"/>
                      </a:lnTo>
                      <a:lnTo>
                        <a:pt x="159543" y="9525"/>
                      </a:lnTo>
                      <a:lnTo>
                        <a:pt x="95250" y="92868"/>
                      </a:lnTo>
                      <a:lnTo>
                        <a:pt x="33337" y="242887"/>
                      </a:lnTo>
                      <a:lnTo>
                        <a:pt x="0" y="419100"/>
                      </a:lnTo>
                      <a:lnTo>
                        <a:pt x="88106" y="459581"/>
                      </a:lnTo>
                      <a:lnTo>
                        <a:pt x="176212" y="476250"/>
                      </a:lnTo>
                      <a:lnTo>
                        <a:pt x="230981" y="535781"/>
                      </a:lnTo>
                      <a:lnTo>
                        <a:pt x="342900" y="445293"/>
                      </a:lnTo>
                      <a:lnTo>
                        <a:pt x="650081" y="421481"/>
                      </a:lnTo>
                      <a:lnTo>
                        <a:pt x="802481" y="469106"/>
                      </a:lnTo>
                      <a:lnTo>
                        <a:pt x="864393" y="547687"/>
                      </a:lnTo>
                      <a:lnTo>
                        <a:pt x="966787" y="431006"/>
                      </a:lnTo>
                      <a:lnTo>
                        <a:pt x="1035843" y="442912"/>
                      </a:lnTo>
                      <a:lnTo>
                        <a:pt x="1092993" y="500062"/>
                      </a:lnTo>
                      <a:lnTo>
                        <a:pt x="1152525" y="557212"/>
                      </a:lnTo>
                      <a:lnTo>
                        <a:pt x="1209675" y="466725"/>
                      </a:lnTo>
                      <a:lnTo>
                        <a:pt x="1259681" y="371475"/>
                      </a:lnTo>
                      <a:lnTo>
                        <a:pt x="1297781" y="219075"/>
                      </a:lnTo>
                      <a:lnTo>
                        <a:pt x="1250156" y="2381"/>
                      </a:lnTo>
                      <a:lnTo>
                        <a:pt x="695325" y="9525"/>
                      </a:lnTo>
                      <a:lnTo>
                        <a:pt x="664368" y="4762"/>
                      </a:lnTo>
                      <a:lnTo>
                        <a:pt x="328612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92" name="Freeform 5">
                  <a:extLst>
                    <a:ext uri="{FF2B5EF4-FFF2-40B4-BE49-F238E27FC236}">
                      <a16:creationId xmlns:a16="http://schemas.microsoft.com/office/drawing/2014/main" id="{3AFB92CB-190F-680B-E4FF-FF8E55D8E2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flipH="1">
                  <a:off x="2401662" y="3052641"/>
                  <a:ext cx="1374775" cy="579785"/>
                </a:xfrm>
                <a:custGeom>
                  <a:avLst/>
                  <a:gdLst>
                    <a:gd name="T0" fmla="*/ 380 w 457"/>
                    <a:gd name="T1" fmla="*/ 166 h 191"/>
                    <a:gd name="T2" fmla="*/ 329 w 457"/>
                    <a:gd name="T3" fmla="*/ 166 h 191"/>
                    <a:gd name="T4" fmla="*/ 355 w 457"/>
                    <a:gd name="T5" fmla="*/ 176 h 191"/>
                    <a:gd name="T6" fmla="*/ 355 w 457"/>
                    <a:gd name="T7" fmla="*/ 155 h 191"/>
                    <a:gd name="T8" fmla="*/ 355 w 457"/>
                    <a:gd name="T9" fmla="*/ 176 h 191"/>
                    <a:gd name="T10" fmla="*/ 363 w 457"/>
                    <a:gd name="T11" fmla="*/ 0 h 191"/>
                    <a:gd name="T12" fmla="*/ 420 w 457"/>
                    <a:gd name="T13" fmla="*/ 17 h 191"/>
                    <a:gd name="T14" fmla="*/ 453 w 457"/>
                    <a:gd name="T15" fmla="*/ 52 h 191"/>
                    <a:gd name="T16" fmla="*/ 444 w 457"/>
                    <a:gd name="T17" fmla="*/ 50 h 191"/>
                    <a:gd name="T18" fmla="*/ 412 w 457"/>
                    <a:gd name="T19" fmla="*/ 30 h 191"/>
                    <a:gd name="T20" fmla="*/ 444 w 457"/>
                    <a:gd name="T21" fmla="*/ 142 h 191"/>
                    <a:gd name="T22" fmla="*/ 392 w 457"/>
                    <a:gd name="T23" fmla="*/ 168 h 191"/>
                    <a:gd name="T24" fmla="*/ 355 w 457"/>
                    <a:gd name="T25" fmla="*/ 129 h 191"/>
                    <a:gd name="T26" fmla="*/ 318 w 457"/>
                    <a:gd name="T27" fmla="*/ 168 h 191"/>
                    <a:gd name="T28" fmla="*/ 185 w 457"/>
                    <a:gd name="T29" fmla="*/ 166 h 191"/>
                    <a:gd name="T30" fmla="*/ 111 w 457"/>
                    <a:gd name="T31" fmla="*/ 166 h 191"/>
                    <a:gd name="T32" fmla="*/ 97 w 457"/>
                    <a:gd name="T33" fmla="*/ 167 h 191"/>
                    <a:gd name="T34" fmla="*/ 60 w 457"/>
                    <a:gd name="T35" fmla="*/ 129 h 191"/>
                    <a:gd name="T36" fmla="*/ 23 w 457"/>
                    <a:gd name="T37" fmla="*/ 168 h 191"/>
                    <a:gd name="T38" fmla="*/ 0 w 457"/>
                    <a:gd name="T39" fmla="*/ 142 h 191"/>
                    <a:gd name="T40" fmla="*/ 29 w 457"/>
                    <a:gd name="T41" fmla="*/ 0 h 191"/>
                    <a:gd name="T42" fmla="*/ 429 w 457"/>
                    <a:gd name="T43" fmla="*/ 142 h 191"/>
                    <a:gd name="T44" fmla="*/ 410 w 457"/>
                    <a:gd name="T45" fmla="*/ 142 h 191"/>
                    <a:gd name="T46" fmla="*/ 314 w 457"/>
                    <a:gd name="T47" fmla="*/ 80 h 191"/>
                    <a:gd name="T48" fmla="*/ 429 w 457"/>
                    <a:gd name="T49" fmla="*/ 112 h 191"/>
                    <a:gd name="T50" fmla="*/ 363 w 457"/>
                    <a:gd name="T51" fmla="*/ 15 h 191"/>
                    <a:gd name="T52" fmla="*/ 314 w 457"/>
                    <a:gd name="T53" fmla="*/ 80 h 191"/>
                    <a:gd name="T54" fmla="*/ 299 w 457"/>
                    <a:gd name="T55" fmla="*/ 80 h 191"/>
                    <a:gd name="T56" fmla="*/ 32 w 457"/>
                    <a:gd name="T57" fmla="*/ 15 h 191"/>
                    <a:gd name="T58" fmla="*/ 16 w 457"/>
                    <a:gd name="T59" fmla="*/ 63 h 191"/>
                    <a:gd name="T60" fmla="*/ 14 w 457"/>
                    <a:gd name="T61" fmla="*/ 80 h 191"/>
                    <a:gd name="T62" fmla="*/ 86 w 457"/>
                    <a:gd name="T63" fmla="*/ 166 h 191"/>
                    <a:gd name="T64" fmla="*/ 34 w 457"/>
                    <a:gd name="T65" fmla="*/ 166 h 191"/>
                    <a:gd name="T66" fmla="*/ 60 w 457"/>
                    <a:gd name="T67" fmla="*/ 176 h 191"/>
                    <a:gd name="T68" fmla="*/ 60 w 457"/>
                    <a:gd name="T69" fmla="*/ 155 h 191"/>
                    <a:gd name="T70" fmla="*/ 60 w 457"/>
                    <a:gd name="T71" fmla="*/ 176 h 191"/>
                    <a:gd name="T72" fmla="*/ 173 w 457"/>
                    <a:gd name="T73" fmla="*/ 166 h 191"/>
                    <a:gd name="T74" fmla="*/ 122 w 457"/>
                    <a:gd name="T75" fmla="*/ 166 h 191"/>
                    <a:gd name="T76" fmla="*/ 148 w 457"/>
                    <a:gd name="T77" fmla="*/ 176 h 191"/>
                    <a:gd name="T78" fmla="*/ 148 w 457"/>
                    <a:gd name="T79" fmla="*/ 155 h 191"/>
                    <a:gd name="T80" fmla="*/ 148 w 457"/>
                    <a:gd name="T8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7" h="191">
                      <a:moveTo>
                        <a:pt x="355" y="140"/>
                      </a:moveTo>
                      <a:cubicBezTo>
                        <a:pt x="369" y="140"/>
                        <a:pt x="380" y="151"/>
                        <a:pt x="380" y="166"/>
                      </a:cubicBezTo>
                      <a:cubicBezTo>
                        <a:pt x="380" y="180"/>
                        <a:pt x="369" y="191"/>
                        <a:pt x="355" y="191"/>
                      </a:cubicBezTo>
                      <a:cubicBezTo>
                        <a:pt x="341" y="191"/>
                        <a:pt x="329" y="180"/>
                        <a:pt x="329" y="166"/>
                      </a:cubicBezTo>
                      <a:cubicBezTo>
                        <a:pt x="329" y="151"/>
                        <a:pt x="341" y="140"/>
                        <a:pt x="355" y="140"/>
                      </a:cubicBezTo>
                      <a:close/>
                      <a:moveTo>
                        <a:pt x="355" y="176"/>
                      </a:moveTo>
                      <a:cubicBezTo>
                        <a:pt x="361" y="176"/>
                        <a:pt x="366" y="172"/>
                        <a:pt x="366" y="166"/>
                      </a:cubicBezTo>
                      <a:cubicBezTo>
                        <a:pt x="366" y="160"/>
                        <a:pt x="361" y="155"/>
                        <a:pt x="355" y="155"/>
                      </a:cubicBezTo>
                      <a:cubicBezTo>
                        <a:pt x="349" y="155"/>
                        <a:pt x="344" y="160"/>
                        <a:pt x="344" y="166"/>
                      </a:cubicBezTo>
                      <a:cubicBezTo>
                        <a:pt x="344" y="172"/>
                        <a:pt x="349" y="176"/>
                        <a:pt x="355" y="176"/>
                      </a:cubicBezTo>
                      <a:close/>
                      <a:moveTo>
                        <a:pt x="29" y="0"/>
                      </a:moveTo>
                      <a:cubicBezTo>
                        <a:pt x="363" y="0"/>
                        <a:pt x="363" y="0"/>
                        <a:pt x="363" y="0"/>
                      </a:cubicBezTo>
                      <a:cubicBezTo>
                        <a:pt x="374" y="0"/>
                        <a:pt x="387" y="6"/>
                        <a:pt x="399" y="17"/>
                      </a:cubicBezTo>
                      <a:cubicBezTo>
                        <a:pt x="420" y="17"/>
                        <a:pt x="420" y="17"/>
                        <a:pt x="420" y="17"/>
                      </a:cubicBezTo>
                      <a:cubicBezTo>
                        <a:pt x="437" y="17"/>
                        <a:pt x="447" y="30"/>
                        <a:pt x="455" y="43"/>
                      </a:cubicBezTo>
                      <a:cubicBezTo>
                        <a:pt x="457" y="46"/>
                        <a:pt x="456" y="50"/>
                        <a:pt x="453" y="52"/>
                      </a:cubicBezTo>
                      <a:cubicBezTo>
                        <a:pt x="452" y="53"/>
                        <a:pt x="451" y="53"/>
                        <a:pt x="450" y="53"/>
                      </a:cubicBezTo>
                      <a:cubicBezTo>
                        <a:pt x="448" y="53"/>
                        <a:pt x="446" y="52"/>
                        <a:pt x="444" y="50"/>
                      </a:cubicBezTo>
                      <a:cubicBezTo>
                        <a:pt x="436" y="37"/>
                        <a:pt x="429" y="30"/>
                        <a:pt x="420" y="30"/>
                      </a:cubicBezTo>
                      <a:cubicBezTo>
                        <a:pt x="412" y="30"/>
                        <a:pt x="412" y="30"/>
                        <a:pt x="412" y="30"/>
                      </a:cubicBezTo>
                      <a:cubicBezTo>
                        <a:pt x="426" y="47"/>
                        <a:pt x="439" y="87"/>
                        <a:pt x="444" y="113"/>
                      </a:cubicBezTo>
                      <a:cubicBezTo>
                        <a:pt x="444" y="142"/>
                        <a:pt x="444" y="142"/>
                        <a:pt x="444" y="142"/>
                      </a:cubicBezTo>
                      <a:cubicBezTo>
                        <a:pt x="444" y="156"/>
                        <a:pt x="432" y="168"/>
                        <a:pt x="418" y="168"/>
                      </a:cubicBezTo>
                      <a:cubicBezTo>
                        <a:pt x="392" y="168"/>
                        <a:pt x="392" y="168"/>
                        <a:pt x="392" y="168"/>
                      </a:cubicBezTo>
                      <a:cubicBezTo>
                        <a:pt x="392" y="168"/>
                        <a:pt x="392" y="166"/>
                        <a:pt x="392" y="166"/>
                      </a:cubicBezTo>
                      <a:cubicBezTo>
                        <a:pt x="392" y="145"/>
                        <a:pt x="375" y="129"/>
                        <a:pt x="355" y="129"/>
                      </a:cubicBezTo>
                      <a:cubicBezTo>
                        <a:pt x="334" y="129"/>
                        <a:pt x="318" y="145"/>
                        <a:pt x="318" y="166"/>
                      </a:cubicBezTo>
                      <a:cubicBezTo>
                        <a:pt x="318" y="166"/>
                        <a:pt x="318" y="168"/>
                        <a:pt x="318" y="168"/>
                      </a:cubicBezTo>
                      <a:cubicBezTo>
                        <a:pt x="318" y="168"/>
                        <a:pt x="230" y="168"/>
                        <a:pt x="184" y="167"/>
                      </a:cubicBezTo>
                      <a:cubicBezTo>
                        <a:pt x="184" y="167"/>
                        <a:pt x="185" y="166"/>
                        <a:pt x="185" y="166"/>
                      </a:cubicBezTo>
                      <a:cubicBezTo>
                        <a:pt x="185" y="145"/>
                        <a:pt x="168" y="129"/>
                        <a:pt x="148" y="129"/>
                      </a:cubicBezTo>
                      <a:cubicBezTo>
                        <a:pt x="127" y="129"/>
                        <a:pt x="111" y="145"/>
                        <a:pt x="111" y="166"/>
                      </a:cubicBezTo>
                      <a:cubicBezTo>
                        <a:pt x="111" y="166"/>
                        <a:pt x="110" y="167"/>
                        <a:pt x="110" y="167"/>
                      </a:cubicBezTo>
                      <a:cubicBezTo>
                        <a:pt x="97" y="167"/>
                        <a:pt x="97" y="167"/>
                        <a:pt x="97" y="167"/>
                      </a:cubicBezTo>
                      <a:cubicBezTo>
                        <a:pt x="97" y="167"/>
                        <a:pt x="97" y="166"/>
                        <a:pt x="97" y="166"/>
                      </a:cubicBezTo>
                      <a:cubicBezTo>
                        <a:pt x="97" y="145"/>
                        <a:pt x="81" y="129"/>
                        <a:pt x="60" y="129"/>
                      </a:cubicBezTo>
                      <a:cubicBezTo>
                        <a:pt x="40" y="129"/>
                        <a:pt x="23" y="145"/>
                        <a:pt x="23" y="166"/>
                      </a:cubicBezTo>
                      <a:cubicBezTo>
                        <a:pt x="23" y="166"/>
                        <a:pt x="23" y="168"/>
                        <a:pt x="23" y="168"/>
                      </a:cubicBezTo>
                      <a:cubicBezTo>
                        <a:pt x="23" y="168"/>
                        <a:pt x="22" y="168"/>
                        <a:pt x="22" y="168"/>
                      </a:cubicBezTo>
                      <a:cubicBezTo>
                        <a:pt x="9" y="165"/>
                        <a:pt x="0" y="155"/>
                        <a:pt x="0" y="142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6" y="41"/>
                        <a:pt x="10" y="0"/>
                        <a:pt x="29" y="0"/>
                      </a:cubicBezTo>
                      <a:close/>
                      <a:moveTo>
                        <a:pt x="429" y="146"/>
                      </a:moveTo>
                      <a:cubicBezTo>
                        <a:pt x="429" y="145"/>
                        <a:pt x="429" y="143"/>
                        <a:pt x="429" y="142"/>
                      </a:cubicBezTo>
                      <a:cubicBezTo>
                        <a:pt x="429" y="131"/>
                        <a:pt x="429" y="131"/>
                        <a:pt x="429" y="131"/>
                      </a:cubicBezTo>
                      <a:cubicBezTo>
                        <a:pt x="418" y="131"/>
                        <a:pt x="410" y="138"/>
                        <a:pt x="410" y="142"/>
                      </a:cubicBezTo>
                      <a:cubicBezTo>
                        <a:pt x="410" y="146"/>
                        <a:pt x="419" y="146"/>
                        <a:pt x="429" y="146"/>
                      </a:cubicBezTo>
                      <a:close/>
                      <a:moveTo>
                        <a:pt x="314" y="80"/>
                      </a:moveTo>
                      <a:cubicBezTo>
                        <a:pt x="324" y="80"/>
                        <a:pt x="324" y="80"/>
                        <a:pt x="324" y="80"/>
                      </a:cubicBezTo>
                      <a:cubicBezTo>
                        <a:pt x="359" y="80"/>
                        <a:pt x="408" y="112"/>
                        <a:pt x="429" y="112"/>
                      </a:cubicBezTo>
                      <a:cubicBezTo>
                        <a:pt x="423" y="86"/>
                        <a:pt x="411" y="51"/>
                        <a:pt x="400" y="39"/>
                      </a:cubicBezTo>
                      <a:cubicBezTo>
                        <a:pt x="385" y="22"/>
                        <a:pt x="373" y="15"/>
                        <a:pt x="363" y="15"/>
                      </a:cubicBezTo>
                      <a:cubicBezTo>
                        <a:pt x="314" y="15"/>
                        <a:pt x="314" y="15"/>
                        <a:pt x="314" y="15"/>
                      </a:cubicBezTo>
                      <a:lnTo>
                        <a:pt x="314" y="80"/>
                      </a:lnTo>
                      <a:close/>
                      <a:moveTo>
                        <a:pt x="14" y="80"/>
                      </a:moveTo>
                      <a:cubicBezTo>
                        <a:pt x="299" y="80"/>
                        <a:pt x="299" y="80"/>
                        <a:pt x="299" y="80"/>
                      </a:cubicBezTo>
                      <a:cubicBezTo>
                        <a:pt x="299" y="15"/>
                        <a:pt x="299" y="15"/>
                        <a:pt x="299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29" y="15"/>
                        <a:pt x="26" y="20"/>
                        <a:pt x="24" y="27"/>
                      </a:cubicBezTo>
                      <a:cubicBezTo>
                        <a:pt x="21" y="38"/>
                        <a:pt x="18" y="54"/>
                        <a:pt x="16" y="63"/>
                      </a:cubicBezTo>
                      <a:cubicBezTo>
                        <a:pt x="16" y="67"/>
                        <a:pt x="15" y="71"/>
                        <a:pt x="14" y="74"/>
                      </a:cubicBezTo>
                      <a:lnTo>
                        <a:pt x="14" y="80"/>
                      </a:lnTo>
                      <a:close/>
                      <a:moveTo>
                        <a:pt x="60" y="140"/>
                      </a:moveTo>
                      <a:cubicBezTo>
                        <a:pt x="74" y="140"/>
                        <a:pt x="86" y="151"/>
                        <a:pt x="86" y="166"/>
                      </a:cubicBezTo>
                      <a:cubicBezTo>
                        <a:pt x="86" y="180"/>
                        <a:pt x="74" y="191"/>
                        <a:pt x="60" y="191"/>
                      </a:cubicBezTo>
                      <a:cubicBezTo>
                        <a:pt x="46" y="191"/>
                        <a:pt x="34" y="180"/>
                        <a:pt x="34" y="166"/>
                      </a:cubicBezTo>
                      <a:cubicBezTo>
                        <a:pt x="34" y="151"/>
                        <a:pt x="46" y="140"/>
                        <a:pt x="60" y="140"/>
                      </a:cubicBezTo>
                      <a:close/>
                      <a:moveTo>
                        <a:pt x="60" y="176"/>
                      </a:moveTo>
                      <a:cubicBezTo>
                        <a:pt x="66" y="176"/>
                        <a:pt x="71" y="172"/>
                        <a:pt x="71" y="166"/>
                      </a:cubicBezTo>
                      <a:cubicBezTo>
                        <a:pt x="71" y="160"/>
                        <a:pt x="66" y="155"/>
                        <a:pt x="60" y="155"/>
                      </a:cubicBezTo>
                      <a:cubicBezTo>
                        <a:pt x="54" y="155"/>
                        <a:pt x="49" y="160"/>
                        <a:pt x="49" y="166"/>
                      </a:cubicBezTo>
                      <a:cubicBezTo>
                        <a:pt x="49" y="172"/>
                        <a:pt x="54" y="176"/>
                        <a:pt x="60" y="176"/>
                      </a:cubicBezTo>
                      <a:close/>
                      <a:moveTo>
                        <a:pt x="148" y="140"/>
                      </a:moveTo>
                      <a:cubicBezTo>
                        <a:pt x="162" y="140"/>
                        <a:pt x="173" y="151"/>
                        <a:pt x="173" y="166"/>
                      </a:cubicBezTo>
                      <a:cubicBezTo>
                        <a:pt x="173" y="180"/>
                        <a:pt x="162" y="191"/>
                        <a:pt x="148" y="191"/>
                      </a:cubicBezTo>
                      <a:cubicBezTo>
                        <a:pt x="133" y="191"/>
                        <a:pt x="122" y="180"/>
                        <a:pt x="122" y="166"/>
                      </a:cubicBezTo>
                      <a:cubicBezTo>
                        <a:pt x="122" y="151"/>
                        <a:pt x="133" y="140"/>
                        <a:pt x="148" y="140"/>
                      </a:cubicBezTo>
                      <a:close/>
                      <a:moveTo>
                        <a:pt x="148" y="176"/>
                      </a:moveTo>
                      <a:cubicBezTo>
                        <a:pt x="154" y="176"/>
                        <a:pt x="158" y="172"/>
                        <a:pt x="158" y="166"/>
                      </a:cubicBezTo>
                      <a:cubicBezTo>
                        <a:pt x="158" y="160"/>
                        <a:pt x="154" y="155"/>
                        <a:pt x="148" y="155"/>
                      </a:cubicBezTo>
                      <a:cubicBezTo>
                        <a:pt x="141" y="155"/>
                        <a:pt x="137" y="160"/>
                        <a:pt x="137" y="166"/>
                      </a:cubicBezTo>
                      <a:cubicBezTo>
                        <a:pt x="137" y="172"/>
                        <a:pt x="141" y="176"/>
                        <a:pt x="148" y="17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txBody>
                <a:bodyPr vert="horz" wrap="square" lIns="85795" tIns="42897" rIns="85795" bIns="4289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/>
                </a:p>
              </p:txBody>
            </p:sp>
          </p:grpSp>
          <p:sp>
            <p:nvSpPr>
              <p:cNvPr id="90" name="Freeform 5">
                <a:extLst>
                  <a:ext uri="{FF2B5EF4-FFF2-40B4-BE49-F238E27FC236}">
                    <a16:creationId xmlns:a16="http://schemas.microsoft.com/office/drawing/2014/main" id="{12465787-CA01-7CDD-F272-F1D8F15ED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682379" y="3060433"/>
                <a:ext cx="1374775" cy="579785"/>
              </a:xfrm>
              <a:custGeom>
                <a:avLst/>
                <a:gdLst>
                  <a:gd name="T0" fmla="*/ 380 w 457"/>
                  <a:gd name="T1" fmla="*/ 166 h 191"/>
                  <a:gd name="T2" fmla="*/ 329 w 457"/>
                  <a:gd name="T3" fmla="*/ 166 h 191"/>
                  <a:gd name="T4" fmla="*/ 355 w 457"/>
                  <a:gd name="T5" fmla="*/ 176 h 191"/>
                  <a:gd name="T6" fmla="*/ 355 w 457"/>
                  <a:gd name="T7" fmla="*/ 155 h 191"/>
                  <a:gd name="T8" fmla="*/ 355 w 457"/>
                  <a:gd name="T9" fmla="*/ 176 h 191"/>
                  <a:gd name="T10" fmla="*/ 363 w 457"/>
                  <a:gd name="T11" fmla="*/ 0 h 191"/>
                  <a:gd name="T12" fmla="*/ 420 w 457"/>
                  <a:gd name="T13" fmla="*/ 17 h 191"/>
                  <a:gd name="T14" fmla="*/ 453 w 457"/>
                  <a:gd name="T15" fmla="*/ 52 h 191"/>
                  <a:gd name="T16" fmla="*/ 444 w 457"/>
                  <a:gd name="T17" fmla="*/ 50 h 191"/>
                  <a:gd name="T18" fmla="*/ 412 w 457"/>
                  <a:gd name="T19" fmla="*/ 30 h 191"/>
                  <a:gd name="T20" fmla="*/ 444 w 457"/>
                  <a:gd name="T21" fmla="*/ 142 h 191"/>
                  <a:gd name="T22" fmla="*/ 392 w 457"/>
                  <a:gd name="T23" fmla="*/ 168 h 191"/>
                  <a:gd name="T24" fmla="*/ 355 w 457"/>
                  <a:gd name="T25" fmla="*/ 129 h 191"/>
                  <a:gd name="T26" fmla="*/ 318 w 457"/>
                  <a:gd name="T27" fmla="*/ 168 h 191"/>
                  <a:gd name="T28" fmla="*/ 185 w 457"/>
                  <a:gd name="T29" fmla="*/ 166 h 191"/>
                  <a:gd name="T30" fmla="*/ 111 w 457"/>
                  <a:gd name="T31" fmla="*/ 166 h 191"/>
                  <a:gd name="T32" fmla="*/ 97 w 457"/>
                  <a:gd name="T33" fmla="*/ 167 h 191"/>
                  <a:gd name="T34" fmla="*/ 60 w 457"/>
                  <a:gd name="T35" fmla="*/ 129 h 191"/>
                  <a:gd name="T36" fmla="*/ 23 w 457"/>
                  <a:gd name="T37" fmla="*/ 168 h 191"/>
                  <a:gd name="T38" fmla="*/ 0 w 457"/>
                  <a:gd name="T39" fmla="*/ 142 h 191"/>
                  <a:gd name="T40" fmla="*/ 29 w 457"/>
                  <a:gd name="T41" fmla="*/ 0 h 191"/>
                  <a:gd name="T42" fmla="*/ 429 w 457"/>
                  <a:gd name="T43" fmla="*/ 142 h 191"/>
                  <a:gd name="T44" fmla="*/ 410 w 457"/>
                  <a:gd name="T45" fmla="*/ 142 h 191"/>
                  <a:gd name="T46" fmla="*/ 314 w 457"/>
                  <a:gd name="T47" fmla="*/ 80 h 191"/>
                  <a:gd name="T48" fmla="*/ 429 w 457"/>
                  <a:gd name="T49" fmla="*/ 112 h 191"/>
                  <a:gd name="T50" fmla="*/ 363 w 457"/>
                  <a:gd name="T51" fmla="*/ 15 h 191"/>
                  <a:gd name="T52" fmla="*/ 314 w 457"/>
                  <a:gd name="T53" fmla="*/ 80 h 191"/>
                  <a:gd name="T54" fmla="*/ 299 w 457"/>
                  <a:gd name="T55" fmla="*/ 80 h 191"/>
                  <a:gd name="T56" fmla="*/ 32 w 457"/>
                  <a:gd name="T57" fmla="*/ 15 h 191"/>
                  <a:gd name="T58" fmla="*/ 16 w 457"/>
                  <a:gd name="T59" fmla="*/ 63 h 191"/>
                  <a:gd name="T60" fmla="*/ 14 w 457"/>
                  <a:gd name="T61" fmla="*/ 80 h 191"/>
                  <a:gd name="T62" fmla="*/ 86 w 457"/>
                  <a:gd name="T63" fmla="*/ 166 h 191"/>
                  <a:gd name="T64" fmla="*/ 34 w 457"/>
                  <a:gd name="T65" fmla="*/ 166 h 191"/>
                  <a:gd name="T66" fmla="*/ 60 w 457"/>
                  <a:gd name="T67" fmla="*/ 176 h 191"/>
                  <a:gd name="T68" fmla="*/ 60 w 457"/>
                  <a:gd name="T69" fmla="*/ 155 h 191"/>
                  <a:gd name="T70" fmla="*/ 60 w 457"/>
                  <a:gd name="T71" fmla="*/ 176 h 191"/>
                  <a:gd name="T72" fmla="*/ 173 w 457"/>
                  <a:gd name="T73" fmla="*/ 166 h 191"/>
                  <a:gd name="T74" fmla="*/ 122 w 457"/>
                  <a:gd name="T75" fmla="*/ 166 h 191"/>
                  <a:gd name="T76" fmla="*/ 148 w 457"/>
                  <a:gd name="T77" fmla="*/ 176 h 191"/>
                  <a:gd name="T78" fmla="*/ 148 w 457"/>
                  <a:gd name="T79" fmla="*/ 155 h 191"/>
                  <a:gd name="T80" fmla="*/ 148 w 457"/>
                  <a:gd name="T81" fmla="*/ 176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7" h="191">
                    <a:moveTo>
                      <a:pt x="355" y="140"/>
                    </a:moveTo>
                    <a:cubicBezTo>
                      <a:pt x="369" y="140"/>
                      <a:pt x="380" y="151"/>
                      <a:pt x="380" y="166"/>
                    </a:cubicBezTo>
                    <a:cubicBezTo>
                      <a:pt x="380" y="180"/>
                      <a:pt x="369" y="191"/>
                      <a:pt x="355" y="191"/>
                    </a:cubicBezTo>
                    <a:cubicBezTo>
                      <a:pt x="341" y="191"/>
                      <a:pt x="329" y="180"/>
                      <a:pt x="329" y="166"/>
                    </a:cubicBezTo>
                    <a:cubicBezTo>
                      <a:pt x="329" y="151"/>
                      <a:pt x="341" y="140"/>
                      <a:pt x="355" y="140"/>
                    </a:cubicBezTo>
                    <a:close/>
                    <a:moveTo>
                      <a:pt x="355" y="176"/>
                    </a:moveTo>
                    <a:cubicBezTo>
                      <a:pt x="361" y="176"/>
                      <a:pt x="366" y="172"/>
                      <a:pt x="366" y="166"/>
                    </a:cubicBezTo>
                    <a:cubicBezTo>
                      <a:pt x="366" y="160"/>
                      <a:pt x="361" y="155"/>
                      <a:pt x="355" y="155"/>
                    </a:cubicBezTo>
                    <a:cubicBezTo>
                      <a:pt x="349" y="155"/>
                      <a:pt x="344" y="160"/>
                      <a:pt x="344" y="166"/>
                    </a:cubicBezTo>
                    <a:cubicBezTo>
                      <a:pt x="344" y="172"/>
                      <a:pt x="349" y="176"/>
                      <a:pt x="355" y="176"/>
                    </a:cubicBezTo>
                    <a:close/>
                    <a:moveTo>
                      <a:pt x="29" y="0"/>
                    </a:moveTo>
                    <a:cubicBezTo>
                      <a:pt x="363" y="0"/>
                      <a:pt x="363" y="0"/>
                      <a:pt x="363" y="0"/>
                    </a:cubicBezTo>
                    <a:cubicBezTo>
                      <a:pt x="374" y="0"/>
                      <a:pt x="387" y="6"/>
                      <a:pt x="399" y="17"/>
                    </a:cubicBezTo>
                    <a:cubicBezTo>
                      <a:pt x="420" y="17"/>
                      <a:pt x="420" y="17"/>
                      <a:pt x="420" y="17"/>
                    </a:cubicBezTo>
                    <a:cubicBezTo>
                      <a:pt x="437" y="17"/>
                      <a:pt x="447" y="30"/>
                      <a:pt x="455" y="43"/>
                    </a:cubicBezTo>
                    <a:cubicBezTo>
                      <a:pt x="457" y="46"/>
                      <a:pt x="456" y="50"/>
                      <a:pt x="453" y="52"/>
                    </a:cubicBezTo>
                    <a:cubicBezTo>
                      <a:pt x="452" y="53"/>
                      <a:pt x="451" y="53"/>
                      <a:pt x="450" y="53"/>
                    </a:cubicBezTo>
                    <a:cubicBezTo>
                      <a:pt x="448" y="53"/>
                      <a:pt x="446" y="52"/>
                      <a:pt x="444" y="50"/>
                    </a:cubicBezTo>
                    <a:cubicBezTo>
                      <a:pt x="436" y="37"/>
                      <a:pt x="429" y="30"/>
                      <a:pt x="420" y="30"/>
                    </a:cubicBezTo>
                    <a:cubicBezTo>
                      <a:pt x="412" y="30"/>
                      <a:pt x="412" y="30"/>
                      <a:pt x="412" y="30"/>
                    </a:cubicBezTo>
                    <a:cubicBezTo>
                      <a:pt x="426" y="47"/>
                      <a:pt x="439" y="87"/>
                      <a:pt x="444" y="113"/>
                    </a:cubicBezTo>
                    <a:cubicBezTo>
                      <a:pt x="444" y="142"/>
                      <a:pt x="444" y="142"/>
                      <a:pt x="444" y="142"/>
                    </a:cubicBezTo>
                    <a:cubicBezTo>
                      <a:pt x="444" y="156"/>
                      <a:pt x="432" y="168"/>
                      <a:pt x="418" y="168"/>
                    </a:cubicBezTo>
                    <a:cubicBezTo>
                      <a:pt x="392" y="168"/>
                      <a:pt x="392" y="168"/>
                      <a:pt x="392" y="168"/>
                    </a:cubicBezTo>
                    <a:cubicBezTo>
                      <a:pt x="392" y="168"/>
                      <a:pt x="392" y="166"/>
                      <a:pt x="392" y="166"/>
                    </a:cubicBezTo>
                    <a:cubicBezTo>
                      <a:pt x="392" y="145"/>
                      <a:pt x="375" y="129"/>
                      <a:pt x="355" y="129"/>
                    </a:cubicBezTo>
                    <a:cubicBezTo>
                      <a:pt x="334" y="129"/>
                      <a:pt x="318" y="145"/>
                      <a:pt x="318" y="166"/>
                    </a:cubicBezTo>
                    <a:cubicBezTo>
                      <a:pt x="318" y="166"/>
                      <a:pt x="318" y="168"/>
                      <a:pt x="318" y="168"/>
                    </a:cubicBezTo>
                    <a:cubicBezTo>
                      <a:pt x="318" y="168"/>
                      <a:pt x="230" y="168"/>
                      <a:pt x="184" y="167"/>
                    </a:cubicBezTo>
                    <a:cubicBezTo>
                      <a:pt x="184" y="167"/>
                      <a:pt x="185" y="166"/>
                      <a:pt x="185" y="166"/>
                    </a:cubicBezTo>
                    <a:cubicBezTo>
                      <a:pt x="185" y="145"/>
                      <a:pt x="168" y="129"/>
                      <a:pt x="148" y="129"/>
                    </a:cubicBezTo>
                    <a:cubicBezTo>
                      <a:pt x="127" y="129"/>
                      <a:pt x="111" y="145"/>
                      <a:pt x="111" y="166"/>
                    </a:cubicBezTo>
                    <a:cubicBezTo>
                      <a:pt x="111" y="166"/>
                      <a:pt x="110" y="167"/>
                      <a:pt x="110" y="167"/>
                    </a:cubicBezTo>
                    <a:cubicBezTo>
                      <a:pt x="97" y="167"/>
                      <a:pt x="97" y="167"/>
                      <a:pt x="97" y="167"/>
                    </a:cubicBezTo>
                    <a:cubicBezTo>
                      <a:pt x="97" y="167"/>
                      <a:pt x="97" y="166"/>
                      <a:pt x="97" y="166"/>
                    </a:cubicBezTo>
                    <a:cubicBezTo>
                      <a:pt x="97" y="145"/>
                      <a:pt x="81" y="129"/>
                      <a:pt x="60" y="129"/>
                    </a:cubicBezTo>
                    <a:cubicBezTo>
                      <a:pt x="40" y="129"/>
                      <a:pt x="23" y="145"/>
                      <a:pt x="23" y="166"/>
                    </a:cubicBezTo>
                    <a:cubicBezTo>
                      <a:pt x="23" y="166"/>
                      <a:pt x="23" y="168"/>
                      <a:pt x="23" y="168"/>
                    </a:cubicBezTo>
                    <a:cubicBezTo>
                      <a:pt x="23" y="168"/>
                      <a:pt x="22" y="168"/>
                      <a:pt x="22" y="168"/>
                    </a:cubicBezTo>
                    <a:cubicBezTo>
                      <a:pt x="9" y="165"/>
                      <a:pt x="0" y="155"/>
                      <a:pt x="0" y="14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" y="41"/>
                      <a:pt x="10" y="0"/>
                      <a:pt x="29" y="0"/>
                    </a:cubicBezTo>
                    <a:close/>
                    <a:moveTo>
                      <a:pt x="429" y="146"/>
                    </a:moveTo>
                    <a:cubicBezTo>
                      <a:pt x="429" y="145"/>
                      <a:pt x="429" y="143"/>
                      <a:pt x="429" y="142"/>
                    </a:cubicBezTo>
                    <a:cubicBezTo>
                      <a:pt x="429" y="131"/>
                      <a:pt x="429" y="131"/>
                      <a:pt x="429" y="131"/>
                    </a:cubicBezTo>
                    <a:cubicBezTo>
                      <a:pt x="418" y="131"/>
                      <a:pt x="410" y="138"/>
                      <a:pt x="410" y="142"/>
                    </a:cubicBezTo>
                    <a:cubicBezTo>
                      <a:pt x="410" y="146"/>
                      <a:pt x="419" y="146"/>
                      <a:pt x="429" y="146"/>
                    </a:cubicBezTo>
                    <a:close/>
                    <a:moveTo>
                      <a:pt x="314" y="80"/>
                    </a:moveTo>
                    <a:cubicBezTo>
                      <a:pt x="324" y="80"/>
                      <a:pt x="324" y="80"/>
                      <a:pt x="324" y="80"/>
                    </a:cubicBezTo>
                    <a:cubicBezTo>
                      <a:pt x="359" y="80"/>
                      <a:pt x="408" y="112"/>
                      <a:pt x="429" y="112"/>
                    </a:cubicBezTo>
                    <a:cubicBezTo>
                      <a:pt x="423" y="86"/>
                      <a:pt x="411" y="51"/>
                      <a:pt x="400" y="39"/>
                    </a:cubicBezTo>
                    <a:cubicBezTo>
                      <a:pt x="385" y="22"/>
                      <a:pt x="373" y="15"/>
                      <a:pt x="363" y="15"/>
                    </a:cubicBezTo>
                    <a:cubicBezTo>
                      <a:pt x="314" y="15"/>
                      <a:pt x="314" y="15"/>
                      <a:pt x="314" y="15"/>
                    </a:cubicBezTo>
                    <a:lnTo>
                      <a:pt x="314" y="80"/>
                    </a:lnTo>
                    <a:close/>
                    <a:moveTo>
                      <a:pt x="14" y="80"/>
                    </a:moveTo>
                    <a:cubicBezTo>
                      <a:pt x="299" y="80"/>
                      <a:pt x="299" y="80"/>
                      <a:pt x="299" y="80"/>
                    </a:cubicBezTo>
                    <a:cubicBezTo>
                      <a:pt x="299" y="15"/>
                      <a:pt x="299" y="15"/>
                      <a:pt x="299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29" y="15"/>
                      <a:pt x="26" y="20"/>
                      <a:pt x="24" y="27"/>
                    </a:cubicBezTo>
                    <a:cubicBezTo>
                      <a:pt x="21" y="38"/>
                      <a:pt x="18" y="54"/>
                      <a:pt x="16" y="63"/>
                    </a:cubicBezTo>
                    <a:cubicBezTo>
                      <a:pt x="16" y="67"/>
                      <a:pt x="15" y="71"/>
                      <a:pt x="14" y="74"/>
                    </a:cubicBezTo>
                    <a:lnTo>
                      <a:pt x="14" y="80"/>
                    </a:lnTo>
                    <a:close/>
                    <a:moveTo>
                      <a:pt x="60" y="140"/>
                    </a:moveTo>
                    <a:cubicBezTo>
                      <a:pt x="74" y="140"/>
                      <a:pt x="86" y="151"/>
                      <a:pt x="86" y="166"/>
                    </a:cubicBezTo>
                    <a:cubicBezTo>
                      <a:pt x="86" y="180"/>
                      <a:pt x="74" y="191"/>
                      <a:pt x="60" y="191"/>
                    </a:cubicBezTo>
                    <a:cubicBezTo>
                      <a:pt x="46" y="191"/>
                      <a:pt x="34" y="180"/>
                      <a:pt x="34" y="166"/>
                    </a:cubicBezTo>
                    <a:cubicBezTo>
                      <a:pt x="34" y="151"/>
                      <a:pt x="46" y="140"/>
                      <a:pt x="60" y="140"/>
                    </a:cubicBezTo>
                    <a:close/>
                    <a:moveTo>
                      <a:pt x="60" y="176"/>
                    </a:moveTo>
                    <a:cubicBezTo>
                      <a:pt x="66" y="176"/>
                      <a:pt x="71" y="172"/>
                      <a:pt x="71" y="166"/>
                    </a:cubicBezTo>
                    <a:cubicBezTo>
                      <a:pt x="71" y="160"/>
                      <a:pt x="66" y="155"/>
                      <a:pt x="60" y="155"/>
                    </a:cubicBezTo>
                    <a:cubicBezTo>
                      <a:pt x="54" y="155"/>
                      <a:pt x="49" y="160"/>
                      <a:pt x="49" y="166"/>
                    </a:cubicBezTo>
                    <a:cubicBezTo>
                      <a:pt x="49" y="172"/>
                      <a:pt x="54" y="176"/>
                      <a:pt x="60" y="176"/>
                    </a:cubicBezTo>
                    <a:close/>
                    <a:moveTo>
                      <a:pt x="148" y="140"/>
                    </a:moveTo>
                    <a:cubicBezTo>
                      <a:pt x="162" y="140"/>
                      <a:pt x="173" y="151"/>
                      <a:pt x="173" y="166"/>
                    </a:cubicBezTo>
                    <a:cubicBezTo>
                      <a:pt x="173" y="180"/>
                      <a:pt x="162" y="191"/>
                      <a:pt x="148" y="191"/>
                    </a:cubicBezTo>
                    <a:cubicBezTo>
                      <a:pt x="133" y="191"/>
                      <a:pt x="122" y="180"/>
                      <a:pt x="122" y="166"/>
                    </a:cubicBezTo>
                    <a:cubicBezTo>
                      <a:pt x="122" y="151"/>
                      <a:pt x="133" y="140"/>
                      <a:pt x="148" y="140"/>
                    </a:cubicBezTo>
                    <a:close/>
                    <a:moveTo>
                      <a:pt x="148" y="176"/>
                    </a:moveTo>
                    <a:cubicBezTo>
                      <a:pt x="154" y="176"/>
                      <a:pt x="158" y="172"/>
                      <a:pt x="158" y="166"/>
                    </a:cubicBezTo>
                    <a:cubicBezTo>
                      <a:pt x="158" y="160"/>
                      <a:pt x="154" y="155"/>
                      <a:pt x="148" y="155"/>
                    </a:cubicBezTo>
                    <a:cubicBezTo>
                      <a:pt x="141" y="155"/>
                      <a:pt x="137" y="160"/>
                      <a:pt x="137" y="166"/>
                    </a:cubicBezTo>
                    <a:cubicBezTo>
                      <a:pt x="137" y="172"/>
                      <a:pt x="141" y="176"/>
                      <a:pt x="148" y="1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B688A92-2CC2-9E0C-0A50-3609CCCC40CA}"/>
              </a:ext>
            </a:extLst>
          </p:cNvPr>
          <p:cNvGrpSpPr/>
          <p:nvPr/>
        </p:nvGrpSpPr>
        <p:grpSpPr>
          <a:xfrm>
            <a:off x="7030711" y="3955838"/>
            <a:ext cx="970939" cy="493592"/>
            <a:chOff x="1378452" y="3616709"/>
            <a:chExt cx="1067156" cy="542505"/>
          </a:xfrm>
        </p:grpSpPr>
        <p:sp>
          <p:nvSpPr>
            <p:cNvPr id="182" name="Rounded Rectangle 186">
              <a:extLst>
                <a:ext uri="{FF2B5EF4-FFF2-40B4-BE49-F238E27FC236}">
                  <a16:creationId xmlns:a16="http://schemas.microsoft.com/office/drawing/2014/main" id="{768EFDA1-BE5C-95AA-EFFD-8E1EEFDF0356}"/>
                </a:ext>
              </a:extLst>
            </p:cNvPr>
            <p:cNvSpPr/>
            <p:nvPr/>
          </p:nvSpPr>
          <p:spPr bwMode="auto">
            <a:xfrm>
              <a:off x="1403411" y="4066345"/>
              <a:ext cx="1030600" cy="9286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</p:spPr>
          <p:txBody>
            <a:bodyPr vert="horz" wrap="square" lIns="87569" tIns="43016" rIns="87569" bIns="430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848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48" b="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A6E066E-6B5A-E269-2C5B-2C8692138444}"/>
                </a:ext>
              </a:extLst>
            </p:cNvPr>
            <p:cNvGrpSpPr/>
            <p:nvPr/>
          </p:nvGrpSpPr>
          <p:grpSpPr>
            <a:xfrm>
              <a:off x="1378452" y="3616709"/>
              <a:ext cx="1067156" cy="501775"/>
              <a:chOff x="-4418806" y="6748463"/>
              <a:chExt cx="1438275" cy="676275"/>
            </a:xfrm>
          </p:grpSpPr>
          <p:sp>
            <p:nvSpPr>
              <p:cNvPr id="184" name="Freeform 188">
                <a:extLst>
                  <a:ext uri="{FF2B5EF4-FFF2-40B4-BE49-F238E27FC236}">
                    <a16:creationId xmlns:a16="http://schemas.microsoft.com/office/drawing/2014/main" id="{BEE384B6-D50E-DFD1-1C59-BC6BC476207F}"/>
                  </a:ext>
                </a:extLst>
              </p:cNvPr>
              <p:cNvSpPr/>
              <p:nvPr/>
            </p:nvSpPr>
            <p:spPr bwMode="auto">
              <a:xfrm>
                <a:off x="-4391025" y="6757988"/>
                <a:ext cx="1381125" cy="633412"/>
              </a:xfrm>
              <a:custGeom>
                <a:avLst/>
                <a:gdLst>
                  <a:gd name="connsiteX0" fmla="*/ 1362075 w 1381125"/>
                  <a:gd name="connsiteY0" fmla="*/ 533400 h 633412"/>
                  <a:gd name="connsiteX1" fmla="*/ 1219200 w 1381125"/>
                  <a:gd name="connsiteY1" fmla="*/ 595312 h 633412"/>
                  <a:gd name="connsiteX2" fmla="*/ 1176337 w 1381125"/>
                  <a:gd name="connsiteY2" fmla="*/ 628650 h 633412"/>
                  <a:gd name="connsiteX3" fmla="*/ 1076325 w 1381125"/>
                  <a:gd name="connsiteY3" fmla="*/ 633412 h 633412"/>
                  <a:gd name="connsiteX4" fmla="*/ 1066800 w 1381125"/>
                  <a:gd name="connsiteY4" fmla="*/ 585787 h 633412"/>
                  <a:gd name="connsiteX5" fmla="*/ 947737 w 1381125"/>
                  <a:gd name="connsiteY5" fmla="*/ 547687 h 633412"/>
                  <a:gd name="connsiteX6" fmla="*/ 395287 w 1381125"/>
                  <a:gd name="connsiteY6" fmla="*/ 552450 h 633412"/>
                  <a:gd name="connsiteX7" fmla="*/ 290512 w 1381125"/>
                  <a:gd name="connsiteY7" fmla="*/ 561975 h 633412"/>
                  <a:gd name="connsiteX8" fmla="*/ 223837 w 1381125"/>
                  <a:gd name="connsiteY8" fmla="*/ 628650 h 633412"/>
                  <a:gd name="connsiteX9" fmla="*/ 147637 w 1381125"/>
                  <a:gd name="connsiteY9" fmla="*/ 628650 h 633412"/>
                  <a:gd name="connsiteX10" fmla="*/ 90487 w 1381125"/>
                  <a:gd name="connsiteY10" fmla="*/ 576262 h 633412"/>
                  <a:gd name="connsiteX11" fmla="*/ 0 w 1381125"/>
                  <a:gd name="connsiteY11" fmla="*/ 533400 h 633412"/>
                  <a:gd name="connsiteX12" fmla="*/ 14287 w 1381125"/>
                  <a:gd name="connsiteY12" fmla="*/ 404812 h 633412"/>
                  <a:gd name="connsiteX13" fmla="*/ 47625 w 1381125"/>
                  <a:gd name="connsiteY13" fmla="*/ 61912 h 633412"/>
                  <a:gd name="connsiteX14" fmla="*/ 147637 w 1381125"/>
                  <a:gd name="connsiteY14" fmla="*/ 23812 h 633412"/>
                  <a:gd name="connsiteX15" fmla="*/ 566737 w 1381125"/>
                  <a:gd name="connsiteY15" fmla="*/ 0 h 633412"/>
                  <a:gd name="connsiteX16" fmla="*/ 738187 w 1381125"/>
                  <a:gd name="connsiteY16" fmla="*/ 28575 h 633412"/>
                  <a:gd name="connsiteX17" fmla="*/ 933450 w 1381125"/>
                  <a:gd name="connsiteY17" fmla="*/ 128587 h 633412"/>
                  <a:gd name="connsiteX18" fmla="*/ 1138237 w 1381125"/>
                  <a:gd name="connsiteY18" fmla="*/ 276225 h 633412"/>
                  <a:gd name="connsiteX19" fmla="*/ 1200150 w 1381125"/>
                  <a:gd name="connsiteY19" fmla="*/ 247650 h 633412"/>
                  <a:gd name="connsiteX20" fmla="*/ 1309687 w 1381125"/>
                  <a:gd name="connsiteY20" fmla="*/ 290512 h 633412"/>
                  <a:gd name="connsiteX21" fmla="*/ 1381125 w 1381125"/>
                  <a:gd name="connsiteY21" fmla="*/ 428625 h 633412"/>
                  <a:gd name="connsiteX22" fmla="*/ 1362075 w 1381125"/>
                  <a:gd name="connsiteY22" fmla="*/ 533400 h 633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633412">
                    <a:moveTo>
                      <a:pt x="1362075" y="533400"/>
                    </a:moveTo>
                    <a:lnTo>
                      <a:pt x="1219200" y="595312"/>
                    </a:lnTo>
                    <a:lnTo>
                      <a:pt x="1176337" y="628650"/>
                    </a:lnTo>
                    <a:lnTo>
                      <a:pt x="1076325" y="633412"/>
                    </a:lnTo>
                    <a:lnTo>
                      <a:pt x="1066800" y="585787"/>
                    </a:lnTo>
                    <a:lnTo>
                      <a:pt x="947737" y="547687"/>
                    </a:lnTo>
                    <a:lnTo>
                      <a:pt x="395287" y="552450"/>
                    </a:lnTo>
                    <a:lnTo>
                      <a:pt x="290512" y="561975"/>
                    </a:lnTo>
                    <a:lnTo>
                      <a:pt x="223837" y="628650"/>
                    </a:lnTo>
                    <a:lnTo>
                      <a:pt x="147637" y="628650"/>
                    </a:lnTo>
                    <a:lnTo>
                      <a:pt x="90487" y="576262"/>
                    </a:lnTo>
                    <a:lnTo>
                      <a:pt x="0" y="533400"/>
                    </a:lnTo>
                    <a:lnTo>
                      <a:pt x="14287" y="404812"/>
                    </a:lnTo>
                    <a:lnTo>
                      <a:pt x="47625" y="61912"/>
                    </a:lnTo>
                    <a:lnTo>
                      <a:pt x="147637" y="23812"/>
                    </a:lnTo>
                    <a:lnTo>
                      <a:pt x="566737" y="0"/>
                    </a:lnTo>
                    <a:lnTo>
                      <a:pt x="738187" y="28575"/>
                    </a:lnTo>
                    <a:lnTo>
                      <a:pt x="933450" y="128587"/>
                    </a:lnTo>
                    <a:lnTo>
                      <a:pt x="1138237" y="276225"/>
                    </a:lnTo>
                    <a:lnTo>
                      <a:pt x="1200150" y="247650"/>
                    </a:lnTo>
                    <a:lnTo>
                      <a:pt x="1309687" y="290512"/>
                    </a:lnTo>
                    <a:lnTo>
                      <a:pt x="1381125" y="428625"/>
                    </a:lnTo>
                    <a:lnTo>
                      <a:pt x="1362075" y="5334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501" err="1">
                  <a:latin typeface="Calibri" pitchFamily="34" charset="0"/>
                </a:endParaRPr>
              </a:p>
            </p:txBody>
          </p:sp>
          <p:sp>
            <p:nvSpPr>
              <p:cNvPr id="185" name="Freeform 29">
                <a:extLst>
                  <a:ext uri="{FF2B5EF4-FFF2-40B4-BE49-F238E27FC236}">
                    <a16:creationId xmlns:a16="http://schemas.microsoft.com/office/drawing/2014/main" id="{BEC2AFE8-26B1-BA57-28CE-49BDA0444A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18806" y="6748463"/>
                <a:ext cx="1438275" cy="676275"/>
              </a:xfrm>
              <a:custGeom>
                <a:avLst/>
                <a:gdLst>
                  <a:gd name="T0" fmla="*/ 33 w 380"/>
                  <a:gd name="T1" fmla="*/ 4 h 177"/>
                  <a:gd name="T2" fmla="*/ 287 w 380"/>
                  <a:gd name="T3" fmla="*/ 53 h 177"/>
                  <a:gd name="T4" fmla="*/ 336 w 380"/>
                  <a:gd name="T5" fmla="*/ 109 h 177"/>
                  <a:gd name="T6" fmla="*/ 334 w 380"/>
                  <a:gd name="T7" fmla="*/ 109 h 177"/>
                  <a:gd name="T8" fmla="*/ 286 w 380"/>
                  <a:gd name="T9" fmla="*/ 109 h 177"/>
                  <a:gd name="T10" fmla="*/ 164 w 380"/>
                  <a:gd name="T11" fmla="*/ 71 h 177"/>
                  <a:gd name="T12" fmla="*/ 259 w 380"/>
                  <a:gd name="T13" fmla="*/ 63 h 177"/>
                  <a:gd name="T14" fmla="*/ 153 w 380"/>
                  <a:gd name="T15" fmla="*/ 14 h 177"/>
                  <a:gd name="T16" fmla="*/ 153 w 380"/>
                  <a:gd name="T17" fmla="*/ 57 h 177"/>
                  <a:gd name="T18" fmla="*/ 84 w 380"/>
                  <a:gd name="T19" fmla="*/ 110 h 177"/>
                  <a:gd name="T20" fmla="*/ 35 w 380"/>
                  <a:gd name="T21" fmla="*/ 110 h 177"/>
                  <a:gd name="T22" fmla="*/ 4 w 380"/>
                  <a:gd name="T23" fmla="*/ 36 h 177"/>
                  <a:gd name="T24" fmla="*/ 355 w 380"/>
                  <a:gd name="T25" fmla="*/ 94 h 177"/>
                  <a:gd name="T26" fmla="*/ 325 w 380"/>
                  <a:gd name="T27" fmla="*/ 89 h 177"/>
                  <a:gd name="T28" fmla="*/ 20 w 380"/>
                  <a:gd name="T29" fmla="*/ 99 h 177"/>
                  <a:gd name="T30" fmla="*/ 25 w 380"/>
                  <a:gd name="T31" fmla="*/ 63 h 177"/>
                  <a:gd name="T32" fmla="*/ 15 w 380"/>
                  <a:gd name="T33" fmla="*/ 99 h 177"/>
                  <a:gd name="T34" fmla="*/ 342 w 380"/>
                  <a:gd name="T35" fmla="*/ 145 h 177"/>
                  <a:gd name="T36" fmla="*/ 278 w 380"/>
                  <a:gd name="T37" fmla="*/ 145 h 177"/>
                  <a:gd name="T38" fmla="*/ 310 w 380"/>
                  <a:gd name="T39" fmla="*/ 163 h 177"/>
                  <a:gd name="T40" fmla="*/ 310 w 380"/>
                  <a:gd name="T41" fmla="*/ 128 h 177"/>
                  <a:gd name="T42" fmla="*/ 310 w 380"/>
                  <a:gd name="T43" fmla="*/ 163 h 177"/>
                  <a:gd name="T44" fmla="*/ 103 w 380"/>
                  <a:gd name="T45" fmla="*/ 145 h 177"/>
                  <a:gd name="T46" fmla="*/ 267 w 380"/>
                  <a:gd name="T47" fmla="*/ 152 h 177"/>
                  <a:gd name="T48" fmla="*/ 274 w 380"/>
                  <a:gd name="T49" fmla="*/ 121 h 177"/>
                  <a:gd name="T50" fmla="*/ 345 w 380"/>
                  <a:gd name="T51" fmla="*/ 121 h 177"/>
                  <a:gd name="T52" fmla="*/ 353 w 380"/>
                  <a:gd name="T53" fmla="*/ 153 h 177"/>
                  <a:gd name="T54" fmla="*/ 380 w 380"/>
                  <a:gd name="T55" fmla="*/ 118 h 177"/>
                  <a:gd name="T56" fmla="*/ 345 w 380"/>
                  <a:gd name="T57" fmla="*/ 121 h 177"/>
                  <a:gd name="T58" fmla="*/ 16 w 380"/>
                  <a:gd name="T59" fmla="*/ 147 h 177"/>
                  <a:gd name="T60" fmla="*/ 24 w 380"/>
                  <a:gd name="T61" fmla="*/ 121 h 177"/>
                  <a:gd name="T62" fmla="*/ 0 w 380"/>
                  <a:gd name="T63" fmla="*/ 125 h 177"/>
                  <a:gd name="T64" fmla="*/ 92 w 380"/>
                  <a:gd name="T65" fmla="*/ 145 h 177"/>
                  <a:gd name="T66" fmla="*/ 28 w 380"/>
                  <a:gd name="T67" fmla="*/ 145 h 177"/>
                  <a:gd name="T68" fmla="*/ 60 w 380"/>
                  <a:gd name="T69" fmla="*/ 163 h 177"/>
                  <a:gd name="T70" fmla="*/ 60 w 380"/>
                  <a:gd name="T71" fmla="*/ 128 h 177"/>
                  <a:gd name="T72" fmla="*/ 60 w 380"/>
                  <a:gd name="T73" fmla="*/ 16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0" h="177">
                    <a:moveTo>
                      <a:pt x="4" y="36"/>
                    </a:moveTo>
                    <a:cubicBezTo>
                      <a:pt x="4" y="2"/>
                      <a:pt x="33" y="4"/>
                      <a:pt x="33" y="4"/>
                    </a:cubicBezTo>
                    <a:cubicBezTo>
                      <a:pt x="33" y="4"/>
                      <a:pt x="130" y="0"/>
                      <a:pt x="152" y="0"/>
                    </a:cubicBezTo>
                    <a:cubicBezTo>
                      <a:pt x="200" y="0"/>
                      <a:pt x="230" y="8"/>
                      <a:pt x="287" y="53"/>
                    </a:cubicBezTo>
                    <a:cubicBezTo>
                      <a:pt x="321" y="63"/>
                      <a:pt x="357" y="69"/>
                      <a:pt x="369" y="99"/>
                    </a:cubicBezTo>
                    <a:cubicBezTo>
                      <a:pt x="358" y="112"/>
                      <a:pt x="337" y="110"/>
                      <a:pt x="336" y="109"/>
                    </a:cubicBezTo>
                    <a:cubicBezTo>
                      <a:pt x="336" y="109"/>
                      <a:pt x="335" y="109"/>
                      <a:pt x="335" y="109"/>
                    </a:cubicBezTo>
                    <a:cubicBezTo>
                      <a:pt x="335" y="109"/>
                      <a:pt x="334" y="109"/>
                      <a:pt x="334" y="109"/>
                    </a:cubicBezTo>
                    <a:cubicBezTo>
                      <a:pt x="327" y="105"/>
                      <a:pt x="319" y="102"/>
                      <a:pt x="310" y="102"/>
                    </a:cubicBezTo>
                    <a:cubicBezTo>
                      <a:pt x="301" y="102"/>
                      <a:pt x="293" y="105"/>
                      <a:pt x="286" y="109"/>
                    </a:cubicBezTo>
                    <a:cubicBezTo>
                      <a:pt x="255" y="109"/>
                      <a:pt x="213" y="109"/>
                      <a:pt x="171" y="110"/>
                    </a:cubicBezTo>
                    <a:cubicBezTo>
                      <a:pt x="167" y="97"/>
                      <a:pt x="165" y="86"/>
                      <a:pt x="164" y="71"/>
                    </a:cubicBezTo>
                    <a:cubicBezTo>
                      <a:pt x="250" y="71"/>
                      <a:pt x="250" y="71"/>
                      <a:pt x="250" y="71"/>
                    </a:cubicBezTo>
                    <a:cubicBezTo>
                      <a:pt x="256" y="71"/>
                      <a:pt x="259" y="69"/>
                      <a:pt x="259" y="63"/>
                    </a:cubicBezTo>
                    <a:cubicBezTo>
                      <a:pt x="259" y="50"/>
                      <a:pt x="259" y="50"/>
                      <a:pt x="259" y="50"/>
                    </a:cubicBezTo>
                    <a:cubicBezTo>
                      <a:pt x="218" y="20"/>
                      <a:pt x="193" y="14"/>
                      <a:pt x="153" y="14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53" y="78"/>
                      <a:pt x="154" y="94"/>
                      <a:pt x="159" y="110"/>
                    </a:cubicBezTo>
                    <a:cubicBezTo>
                      <a:pt x="133" y="110"/>
                      <a:pt x="107" y="110"/>
                      <a:pt x="84" y="110"/>
                    </a:cubicBezTo>
                    <a:cubicBezTo>
                      <a:pt x="77" y="105"/>
                      <a:pt x="69" y="102"/>
                      <a:pt x="60" y="102"/>
                    </a:cubicBezTo>
                    <a:cubicBezTo>
                      <a:pt x="51" y="102"/>
                      <a:pt x="42" y="105"/>
                      <a:pt x="35" y="110"/>
                    </a:cubicBezTo>
                    <a:cubicBezTo>
                      <a:pt x="23" y="110"/>
                      <a:pt x="12" y="110"/>
                      <a:pt x="4" y="110"/>
                    </a:cubicBezTo>
                    <a:lnTo>
                      <a:pt x="4" y="36"/>
                    </a:lnTo>
                    <a:close/>
                    <a:moveTo>
                      <a:pt x="325" y="89"/>
                    </a:moveTo>
                    <a:cubicBezTo>
                      <a:pt x="342" y="100"/>
                      <a:pt x="355" y="94"/>
                      <a:pt x="355" y="94"/>
                    </a:cubicBezTo>
                    <a:cubicBezTo>
                      <a:pt x="341" y="75"/>
                      <a:pt x="317" y="74"/>
                      <a:pt x="317" y="74"/>
                    </a:cubicBezTo>
                    <a:lnTo>
                      <a:pt x="325" y="89"/>
                    </a:lnTo>
                    <a:close/>
                    <a:moveTo>
                      <a:pt x="15" y="99"/>
                    </a:moveTo>
                    <a:cubicBezTo>
                      <a:pt x="20" y="99"/>
                      <a:pt x="20" y="99"/>
                      <a:pt x="20" y="99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25" y="88"/>
                      <a:pt x="25" y="75"/>
                      <a:pt x="25" y="63"/>
                    </a:cubicBezTo>
                    <a:cubicBezTo>
                      <a:pt x="25" y="51"/>
                      <a:pt x="15" y="50"/>
                      <a:pt x="15" y="50"/>
                    </a:cubicBezTo>
                    <a:lnTo>
                      <a:pt x="15" y="99"/>
                    </a:lnTo>
                    <a:close/>
                    <a:moveTo>
                      <a:pt x="310" y="113"/>
                    </a:moveTo>
                    <a:cubicBezTo>
                      <a:pt x="327" y="113"/>
                      <a:pt x="342" y="128"/>
                      <a:pt x="342" y="145"/>
                    </a:cubicBezTo>
                    <a:cubicBezTo>
                      <a:pt x="342" y="163"/>
                      <a:pt x="327" y="177"/>
                      <a:pt x="310" y="177"/>
                    </a:cubicBezTo>
                    <a:cubicBezTo>
                      <a:pt x="292" y="177"/>
                      <a:pt x="278" y="163"/>
                      <a:pt x="278" y="145"/>
                    </a:cubicBezTo>
                    <a:cubicBezTo>
                      <a:pt x="278" y="128"/>
                      <a:pt x="292" y="113"/>
                      <a:pt x="310" y="113"/>
                    </a:cubicBezTo>
                    <a:close/>
                    <a:moveTo>
                      <a:pt x="310" y="163"/>
                    </a:moveTo>
                    <a:cubicBezTo>
                      <a:pt x="319" y="163"/>
                      <a:pt x="327" y="155"/>
                      <a:pt x="327" y="145"/>
                    </a:cubicBezTo>
                    <a:cubicBezTo>
                      <a:pt x="327" y="136"/>
                      <a:pt x="319" y="128"/>
                      <a:pt x="310" y="128"/>
                    </a:cubicBezTo>
                    <a:cubicBezTo>
                      <a:pt x="300" y="128"/>
                      <a:pt x="293" y="136"/>
                      <a:pt x="293" y="145"/>
                    </a:cubicBezTo>
                    <a:cubicBezTo>
                      <a:pt x="293" y="155"/>
                      <a:pt x="300" y="163"/>
                      <a:pt x="310" y="163"/>
                    </a:cubicBezTo>
                    <a:close/>
                    <a:moveTo>
                      <a:pt x="95" y="121"/>
                    </a:moveTo>
                    <a:cubicBezTo>
                      <a:pt x="100" y="128"/>
                      <a:pt x="103" y="136"/>
                      <a:pt x="103" y="145"/>
                    </a:cubicBezTo>
                    <a:cubicBezTo>
                      <a:pt x="103" y="148"/>
                      <a:pt x="103" y="152"/>
                      <a:pt x="103" y="152"/>
                    </a:cubicBezTo>
                    <a:cubicBezTo>
                      <a:pt x="267" y="152"/>
                      <a:pt x="267" y="152"/>
                      <a:pt x="267" y="152"/>
                    </a:cubicBezTo>
                    <a:cubicBezTo>
                      <a:pt x="267" y="152"/>
                      <a:pt x="267" y="148"/>
                      <a:pt x="267" y="145"/>
                    </a:cubicBezTo>
                    <a:cubicBezTo>
                      <a:pt x="267" y="136"/>
                      <a:pt x="269" y="128"/>
                      <a:pt x="274" y="121"/>
                    </a:cubicBezTo>
                    <a:cubicBezTo>
                      <a:pt x="225" y="121"/>
                      <a:pt x="154" y="121"/>
                      <a:pt x="95" y="121"/>
                    </a:cubicBezTo>
                    <a:close/>
                    <a:moveTo>
                      <a:pt x="345" y="121"/>
                    </a:moveTo>
                    <a:cubicBezTo>
                      <a:pt x="350" y="128"/>
                      <a:pt x="353" y="136"/>
                      <a:pt x="353" y="145"/>
                    </a:cubicBezTo>
                    <a:cubicBezTo>
                      <a:pt x="353" y="148"/>
                      <a:pt x="353" y="153"/>
                      <a:pt x="353" y="153"/>
                    </a:cubicBezTo>
                    <a:cubicBezTo>
                      <a:pt x="372" y="150"/>
                      <a:pt x="380" y="141"/>
                      <a:pt x="380" y="129"/>
                    </a:cubicBezTo>
                    <a:cubicBezTo>
                      <a:pt x="380" y="116"/>
                      <a:pt x="380" y="121"/>
                      <a:pt x="380" y="118"/>
                    </a:cubicBezTo>
                    <a:cubicBezTo>
                      <a:pt x="380" y="115"/>
                      <a:pt x="380" y="111"/>
                      <a:pt x="378" y="107"/>
                    </a:cubicBezTo>
                    <a:cubicBezTo>
                      <a:pt x="369" y="116"/>
                      <a:pt x="356" y="120"/>
                      <a:pt x="345" y="121"/>
                    </a:cubicBezTo>
                    <a:close/>
                    <a:moveTo>
                      <a:pt x="0" y="125"/>
                    </a:moveTo>
                    <a:cubicBezTo>
                      <a:pt x="0" y="137"/>
                      <a:pt x="6" y="143"/>
                      <a:pt x="16" y="147"/>
                    </a:cubicBezTo>
                    <a:cubicBezTo>
                      <a:pt x="16" y="147"/>
                      <a:pt x="16" y="146"/>
                      <a:pt x="16" y="145"/>
                    </a:cubicBezTo>
                    <a:cubicBezTo>
                      <a:pt x="16" y="136"/>
                      <a:pt x="19" y="128"/>
                      <a:pt x="24" y="121"/>
                    </a:cubicBezTo>
                    <a:cubicBezTo>
                      <a:pt x="14" y="121"/>
                      <a:pt x="6" y="121"/>
                      <a:pt x="0" y="121"/>
                    </a:cubicBezTo>
                    <a:cubicBezTo>
                      <a:pt x="0" y="122"/>
                      <a:pt x="0" y="123"/>
                      <a:pt x="0" y="125"/>
                    </a:cubicBezTo>
                    <a:close/>
                    <a:moveTo>
                      <a:pt x="60" y="113"/>
                    </a:moveTo>
                    <a:cubicBezTo>
                      <a:pt x="77" y="113"/>
                      <a:pt x="92" y="128"/>
                      <a:pt x="92" y="145"/>
                    </a:cubicBezTo>
                    <a:cubicBezTo>
                      <a:pt x="92" y="163"/>
                      <a:pt x="77" y="177"/>
                      <a:pt x="60" y="177"/>
                    </a:cubicBezTo>
                    <a:cubicBezTo>
                      <a:pt x="42" y="177"/>
                      <a:pt x="28" y="163"/>
                      <a:pt x="28" y="145"/>
                    </a:cubicBezTo>
                    <a:cubicBezTo>
                      <a:pt x="28" y="128"/>
                      <a:pt x="42" y="113"/>
                      <a:pt x="60" y="113"/>
                    </a:cubicBezTo>
                    <a:close/>
                    <a:moveTo>
                      <a:pt x="60" y="163"/>
                    </a:moveTo>
                    <a:cubicBezTo>
                      <a:pt x="69" y="163"/>
                      <a:pt x="77" y="155"/>
                      <a:pt x="77" y="145"/>
                    </a:cubicBezTo>
                    <a:cubicBezTo>
                      <a:pt x="77" y="136"/>
                      <a:pt x="69" y="128"/>
                      <a:pt x="60" y="128"/>
                    </a:cubicBezTo>
                    <a:cubicBezTo>
                      <a:pt x="50" y="128"/>
                      <a:pt x="42" y="136"/>
                      <a:pt x="42" y="145"/>
                    </a:cubicBezTo>
                    <a:cubicBezTo>
                      <a:pt x="42" y="155"/>
                      <a:pt x="50" y="163"/>
                      <a:pt x="60" y="16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186" name="Freeform 29">
                <a:extLst>
                  <a:ext uri="{FF2B5EF4-FFF2-40B4-BE49-F238E27FC236}">
                    <a16:creationId xmlns:a16="http://schemas.microsoft.com/office/drawing/2014/main" id="{73E4CECE-18F0-1DF7-62FB-8703E49314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18806" y="6748463"/>
                <a:ext cx="1438275" cy="676275"/>
              </a:xfrm>
              <a:custGeom>
                <a:avLst/>
                <a:gdLst>
                  <a:gd name="T0" fmla="*/ 33 w 380"/>
                  <a:gd name="T1" fmla="*/ 4 h 177"/>
                  <a:gd name="T2" fmla="*/ 287 w 380"/>
                  <a:gd name="T3" fmla="*/ 53 h 177"/>
                  <a:gd name="T4" fmla="*/ 336 w 380"/>
                  <a:gd name="T5" fmla="*/ 109 h 177"/>
                  <a:gd name="T6" fmla="*/ 334 w 380"/>
                  <a:gd name="T7" fmla="*/ 109 h 177"/>
                  <a:gd name="T8" fmla="*/ 286 w 380"/>
                  <a:gd name="T9" fmla="*/ 109 h 177"/>
                  <a:gd name="T10" fmla="*/ 164 w 380"/>
                  <a:gd name="T11" fmla="*/ 71 h 177"/>
                  <a:gd name="T12" fmla="*/ 259 w 380"/>
                  <a:gd name="T13" fmla="*/ 63 h 177"/>
                  <a:gd name="T14" fmla="*/ 153 w 380"/>
                  <a:gd name="T15" fmla="*/ 14 h 177"/>
                  <a:gd name="T16" fmla="*/ 153 w 380"/>
                  <a:gd name="T17" fmla="*/ 57 h 177"/>
                  <a:gd name="T18" fmla="*/ 84 w 380"/>
                  <a:gd name="T19" fmla="*/ 110 h 177"/>
                  <a:gd name="T20" fmla="*/ 35 w 380"/>
                  <a:gd name="T21" fmla="*/ 110 h 177"/>
                  <a:gd name="T22" fmla="*/ 4 w 380"/>
                  <a:gd name="T23" fmla="*/ 36 h 177"/>
                  <a:gd name="T24" fmla="*/ 355 w 380"/>
                  <a:gd name="T25" fmla="*/ 94 h 177"/>
                  <a:gd name="T26" fmla="*/ 325 w 380"/>
                  <a:gd name="T27" fmla="*/ 89 h 177"/>
                  <a:gd name="T28" fmla="*/ 20 w 380"/>
                  <a:gd name="T29" fmla="*/ 99 h 177"/>
                  <a:gd name="T30" fmla="*/ 25 w 380"/>
                  <a:gd name="T31" fmla="*/ 63 h 177"/>
                  <a:gd name="T32" fmla="*/ 15 w 380"/>
                  <a:gd name="T33" fmla="*/ 99 h 177"/>
                  <a:gd name="T34" fmla="*/ 342 w 380"/>
                  <a:gd name="T35" fmla="*/ 145 h 177"/>
                  <a:gd name="T36" fmla="*/ 278 w 380"/>
                  <a:gd name="T37" fmla="*/ 145 h 177"/>
                  <a:gd name="T38" fmla="*/ 310 w 380"/>
                  <a:gd name="T39" fmla="*/ 163 h 177"/>
                  <a:gd name="T40" fmla="*/ 310 w 380"/>
                  <a:gd name="T41" fmla="*/ 128 h 177"/>
                  <a:gd name="T42" fmla="*/ 310 w 380"/>
                  <a:gd name="T43" fmla="*/ 163 h 177"/>
                  <a:gd name="T44" fmla="*/ 103 w 380"/>
                  <a:gd name="T45" fmla="*/ 145 h 177"/>
                  <a:gd name="T46" fmla="*/ 267 w 380"/>
                  <a:gd name="T47" fmla="*/ 152 h 177"/>
                  <a:gd name="T48" fmla="*/ 274 w 380"/>
                  <a:gd name="T49" fmla="*/ 121 h 177"/>
                  <a:gd name="T50" fmla="*/ 345 w 380"/>
                  <a:gd name="T51" fmla="*/ 121 h 177"/>
                  <a:gd name="T52" fmla="*/ 353 w 380"/>
                  <a:gd name="T53" fmla="*/ 153 h 177"/>
                  <a:gd name="T54" fmla="*/ 380 w 380"/>
                  <a:gd name="T55" fmla="*/ 118 h 177"/>
                  <a:gd name="T56" fmla="*/ 345 w 380"/>
                  <a:gd name="T57" fmla="*/ 121 h 177"/>
                  <a:gd name="T58" fmla="*/ 16 w 380"/>
                  <a:gd name="T59" fmla="*/ 147 h 177"/>
                  <a:gd name="T60" fmla="*/ 24 w 380"/>
                  <a:gd name="T61" fmla="*/ 121 h 177"/>
                  <a:gd name="T62" fmla="*/ 0 w 380"/>
                  <a:gd name="T63" fmla="*/ 125 h 177"/>
                  <a:gd name="T64" fmla="*/ 92 w 380"/>
                  <a:gd name="T65" fmla="*/ 145 h 177"/>
                  <a:gd name="T66" fmla="*/ 28 w 380"/>
                  <a:gd name="T67" fmla="*/ 145 h 177"/>
                  <a:gd name="T68" fmla="*/ 60 w 380"/>
                  <a:gd name="T69" fmla="*/ 163 h 177"/>
                  <a:gd name="T70" fmla="*/ 60 w 380"/>
                  <a:gd name="T71" fmla="*/ 128 h 177"/>
                  <a:gd name="T72" fmla="*/ 60 w 380"/>
                  <a:gd name="T73" fmla="*/ 16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0" h="177">
                    <a:moveTo>
                      <a:pt x="4" y="36"/>
                    </a:moveTo>
                    <a:cubicBezTo>
                      <a:pt x="4" y="2"/>
                      <a:pt x="33" y="4"/>
                      <a:pt x="33" y="4"/>
                    </a:cubicBezTo>
                    <a:cubicBezTo>
                      <a:pt x="33" y="4"/>
                      <a:pt x="130" y="0"/>
                      <a:pt x="152" y="0"/>
                    </a:cubicBezTo>
                    <a:cubicBezTo>
                      <a:pt x="200" y="0"/>
                      <a:pt x="230" y="8"/>
                      <a:pt x="287" y="53"/>
                    </a:cubicBezTo>
                    <a:cubicBezTo>
                      <a:pt x="321" y="63"/>
                      <a:pt x="357" y="69"/>
                      <a:pt x="369" y="99"/>
                    </a:cubicBezTo>
                    <a:cubicBezTo>
                      <a:pt x="358" y="112"/>
                      <a:pt x="337" y="110"/>
                      <a:pt x="336" y="109"/>
                    </a:cubicBezTo>
                    <a:cubicBezTo>
                      <a:pt x="336" y="109"/>
                      <a:pt x="335" y="109"/>
                      <a:pt x="335" y="109"/>
                    </a:cubicBezTo>
                    <a:cubicBezTo>
                      <a:pt x="335" y="109"/>
                      <a:pt x="334" y="109"/>
                      <a:pt x="334" y="109"/>
                    </a:cubicBezTo>
                    <a:cubicBezTo>
                      <a:pt x="327" y="105"/>
                      <a:pt x="319" y="102"/>
                      <a:pt x="310" y="102"/>
                    </a:cubicBezTo>
                    <a:cubicBezTo>
                      <a:pt x="301" y="102"/>
                      <a:pt x="293" y="105"/>
                      <a:pt x="286" y="109"/>
                    </a:cubicBezTo>
                    <a:cubicBezTo>
                      <a:pt x="255" y="109"/>
                      <a:pt x="213" y="109"/>
                      <a:pt x="171" y="110"/>
                    </a:cubicBezTo>
                    <a:cubicBezTo>
                      <a:pt x="167" y="97"/>
                      <a:pt x="165" y="86"/>
                      <a:pt x="164" y="71"/>
                    </a:cubicBezTo>
                    <a:cubicBezTo>
                      <a:pt x="250" y="71"/>
                      <a:pt x="250" y="71"/>
                      <a:pt x="250" y="71"/>
                    </a:cubicBezTo>
                    <a:cubicBezTo>
                      <a:pt x="256" y="71"/>
                      <a:pt x="259" y="69"/>
                      <a:pt x="259" y="63"/>
                    </a:cubicBezTo>
                    <a:cubicBezTo>
                      <a:pt x="259" y="50"/>
                      <a:pt x="259" y="50"/>
                      <a:pt x="259" y="50"/>
                    </a:cubicBezTo>
                    <a:cubicBezTo>
                      <a:pt x="218" y="20"/>
                      <a:pt x="193" y="14"/>
                      <a:pt x="153" y="14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53" y="78"/>
                      <a:pt x="154" y="94"/>
                      <a:pt x="159" y="110"/>
                    </a:cubicBezTo>
                    <a:cubicBezTo>
                      <a:pt x="133" y="110"/>
                      <a:pt x="107" y="110"/>
                      <a:pt x="84" y="110"/>
                    </a:cubicBezTo>
                    <a:cubicBezTo>
                      <a:pt x="77" y="105"/>
                      <a:pt x="69" y="102"/>
                      <a:pt x="60" y="102"/>
                    </a:cubicBezTo>
                    <a:cubicBezTo>
                      <a:pt x="51" y="102"/>
                      <a:pt x="42" y="105"/>
                      <a:pt x="35" y="110"/>
                    </a:cubicBezTo>
                    <a:cubicBezTo>
                      <a:pt x="23" y="110"/>
                      <a:pt x="12" y="110"/>
                      <a:pt x="4" y="110"/>
                    </a:cubicBezTo>
                    <a:lnTo>
                      <a:pt x="4" y="36"/>
                    </a:lnTo>
                    <a:close/>
                    <a:moveTo>
                      <a:pt x="325" y="89"/>
                    </a:moveTo>
                    <a:cubicBezTo>
                      <a:pt x="342" y="100"/>
                      <a:pt x="355" y="94"/>
                      <a:pt x="355" y="94"/>
                    </a:cubicBezTo>
                    <a:cubicBezTo>
                      <a:pt x="341" y="75"/>
                      <a:pt x="317" y="74"/>
                      <a:pt x="317" y="74"/>
                    </a:cubicBezTo>
                    <a:lnTo>
                      <a:pt x="325" y="89"/>
                    </a:lnTo>
                    <a:close/>
                    <a:moveTo>
                      <a:pt x="15" y="99"/>
                    </a:moveTo>
                    <a:cubicBezTo>
                      <a:pt x="20" y="99"/>
                      <a:pt x="20" y="99"/>
                      <a:pt x="20" y="99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25" y="88"/>
                      <a:pt x="25" y="75"/>
                      <a:pt x="25" y="63"/>
                    </a:cubicBezTo>
                    <a:cubicBezTo>
                      <a:pt x="25" y="51"/>
                      <a:pt x="15" y="50"/>
                      <a:pt x="15" y="50"/>
                    </a:cubicBezTo>
                    <a:lnTo>
                      <a:pt x="15" y="99"/>
                    </a:lnTo>
                    <a:close/>
                    <a:moveTo>
                      <a:pt x="310" y="113"/>
                    </a:moveTo>
                    <a:cubicBezTo>
                      <a:pt x="327" y="113"/>
                      <a:pt x="342" y="128"/>
                      <a:pt x="342" y="145"/>
                    </a:cubicBezTo>
                    <a:cubicBezTo>
                      <a:pt x="342" y="163"/>
                      <a:pt x="327" y="177"/>
                      <a:pt x="310" y="177"/>
                    </a:cubicBezTo>
                    <a:cubicBezTo>
                      <a:pt x="292" y="177"/>
                      <a:pt x="278" y="163"/>
                      <a:pt x="278" y="145"/>
                    </a:cubicBezTo>
                    <a:cubicBezTo>
                      <a:pt x="278" y="128"/>
                      <a:pt x="292" y="113"/>
                      <a:pt x="310" y="113"/>
                    </a:cubicBezTo>
                    <a:close/>
                    <a:moveTo>
                      <a:pt x="310" y="163"/>
                    </a:moveTo>
                    <a:cubicBezTo>
                      <a:pt x="319" y="163"/>
                      <a:pt x="327" y="155"/>
                      <a:pt x="327" y="145"/>
                    </a:cubicBezTo>
                    <a:cubicBezTo>
                      <a:pt x="327" y="136"/>
                      <a:pt x="319" y="128"/>
                      <a:pt x="310" y="128"/>
                    </a:cubicBezTo>
                    <a:cubicBezTo>
                      <a:pt x="300" y="128"/>
                      <a:pt x="293" y="136"/>
                      <a:pt x="293" y="145"/>
                    </a:cubicBezTo>
                    <a:cubicBezTo>
                      <a:pt x="293" y="155"/>
                      <a:pt x="300" y="163"/>
                      <a:pt x="310" y="163"/>
                    </a:cubicBezTo>
                    <a:close/>
                    <a:moveTo>
                      <a:pt x="95" y="121"/>
                    </a:moveTo>
                    <a:cubicBezTo>
                      <a:pt x="100" y="128"/>
                      <a:pt x="103" y="136"/>
                      <a:pt x="103" y="145"/>
                    </a:cubicBezTo>
                    <a:cubicBezTo>
                      <a:pt x="103" y="148"/>
                      <a:pt x="103" y="152"/>
                      <a:pt x="103" y="152"/>
                    </a:cubicBezTo>
                    <a:cubicBezTo>
                      <a:pt x="267" y="152"/>
                      <a:pt x="267" y="152"/>
                      <a:pt x="267" y="152"/>
                    </a:cubicBezTo>
                    <a:cubicBezTo>
                      <a:pt x="267" y="152"/>
                      <a:pt x="267" y="148"/>
                      <a:pt x="267" y="145"/>
                    </a:cubicBezTo>
                    <a:cubicBezTo>
                      <a:pt x="267" y="136"/>
                      <a:pt x="269" y="128"/>
                      <a:pt x="274" y="121"/>
                    </a:cubicBezTo>
                    <a:cubicBezTo>
                      <a:pt x="225" y="121"/>
                      <a:pt x="154" y="121"/>
                      <a:pt x="95" y="121"/>
                    </a:cubicBezTo>
                    <a:close/>
                    <a:moveTo>
                      <a:pt x="345" y="121"/>
                    </a:moveTo>
                    <a:cubicBezTo>
                      <a:pt x="350" y="128"/>
                      <a:pt x="353" y="136"/>
                      <a:pt x="353" y="145"/>
                    </a:cubicBezTo>
                    <a:cubicBezTo>
                      <a:pt x="353" y="148"/>
                      <a:pt x="353" y="153"/>
                      <a:pt x="353" y="153"/>
                    </a:cubicBezTo>
                    <a:cubicBezTo>
                      <a:pt x="372" y="150"/>
                      <a:pt x="380" y="141"/>
                      <a:pt x="380" y="129"/>
                    </a:cubicBezTo>
                    <a:cubicBezTo>
                      <a:pt x="380" y="116"/>
                      <a:pt x="380" y="121"/>
                      <a:pt x="380" y="118"/>
                    </a:cubicBezTo>
                    <a:cubicBezTo>
                      <a:pt x="380" y="115"/>
                      <a:pt x="380" y="111"/>
                      <a:pt x="378" y="107"/>
                    </a:cubicBezTo>
                    <a:cubicBezTo>
                      <a:pt x="369" y="116"/>
                      <a:pt x="356" y="120"/>
                      <a:pt x="345" y="121"/>
                    </a:cubicBezTo>
                    <a:close/>
                    <a:moveTo>
                      <a:pt x="0" y="125"/>
                    </a:moveTo>
                    <a:cubicBezTo>
                      <a:pt x="0" y="137"/>
                      <a:pt x="6" y="143"/>
                      <a:pt x="16" y="147"/>
                    </a:cubicBezTo>
                    <a:cubicBezTo>
                      <a:pt x="16" y="147"/>
                      <a:pt x="16" y="146"/>
                      <a:pt x="16" y="145"/>
                    </a:cubicBezTo>
                    <a:cubicBezTo>
                      <a:pt x="16" y="136"/>
                      <a:pt x="19" y="128"/>
                      <a:pt x="24" y="121"/>
                    </a:cubicBezTo>
                    <a:cubicBezTo>
                      <a:pt x="14" y="121"/>
                      <a:pt x="6" y="121"/>
                      <a:pt x="0" y="121"/>
                    </a:cubicBezTo>
                    <a:cubicBezTo>
                      <a:pt x="0" y="122"/>
                      <a:pt x="0" y="123"/>
                      <a:pt x="0" y="125"/>
                    </a:cubicBezTo>
                    <a:close/>
                    <a:moveTo>
                      <a:pt x="60" y="113"/>
                    </a:moveTo>
                    <a:cubicBezTo>
                      <a:pt x="77" y="113"/>
                      <a:pt x="92" y="128"/>
                      <a:pt x="92" y="145"/>
                    </a:cubicBezTo>
                    <a:cubicBezTo>
                      <a:pt x="92" y="163"/>
                      <a:pt x="77" y="177"/>
                      <a:pt x="60" y="177"/>
                    </a:cubicBezTo>
                    <a:cubicBezTo>
                      <a:pt x="42" y="177"/>
                      <a:pt x="28" y="163"/>
                      <a:pt x="28" y="145"/>
                    </a:cubicBezTo>
                    <a:cubicBezTo>
                      <a:pt x="28" y="128"/>
                      <a:pt x="42" y="113"/>
                      <a:pt x="60" y="113"/>
                    </a:cubicBezTo>
                    <a:close/>
                    <a:moveTo>
                      <a:pt x="60" y="163"/>
                    </a:moveTo>
                    <a:cubicBezTo>
                      <a:pt x="69" y="163"/>
                      <a:pt x="77" y="155"/>
                      <a:pt x="77" y="145"/>
                    </a:cubicBezTo>
                    <a:cubicBezTo>
                      <a:pt x="77" y="136"/>
                      <a:pt x="69" y="128"/>
                      <a:pt x="60" y="128"/>
                    </a:cubicBezTo>
                    <a:cubicBezTo>
                      <a:pt x="50" y="128"/>
                      <a:pt x="42" y="136"/>
                      <a:pt x="42" y="145"/>
                    </a:cubicBezTo>
                    <a:cubicBezTo>
                      <a:pt x="42" y="155"/>
                      <a:pt x="50" y="163"/>
                      <a:pt x="60" y="1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</p:grpSp>
      </p:grp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37A2D0BC-D9FB-8E03-1A8F-7CB1E233EDE6}"/>
              </a:ext>
            </a:extLst>
          </p:cNvPr>
          <p:cNvSpPr/>
          <p:nvPr/>
        </p:nvSpPr>
        <p:spPr bwMode="auto">
          <a:xfrm flipV="1">
            <a:off x="5711190" y="1787525"/>
            <a:ext cx="5385844" cy="1298039"/>
          </a:xfrm>
          <a:custGeom>
            <a:avLst/>
            <a:gdLst>
              <a:gd name="connsiteX0" fmla="*/ 0 w 600075"/>
              <a:gd name="connsiteY0" fmla="*/ 0 h 168275"/>
              <a:gd name="connsiteX1" fmla="*/ 600075 w 600075"/>
              <a:gd name="connsiteY1" fmla="*/ 168275 h 168275"/>
              <a:gd name="connsiteX0" fmla="*/ 0 w 600075"/>
              <a:gd name="connsiteY0" fmla="*/ 24542 h 24542"/>
              <a:gd name="connsiteX1" fmla="*/ 600075 w 600075"/>
              <a:gd name="connsiteY1" fmla="*/ 0 h 24542"/>
              <a:gd name="connsiteX0" fmla="*/ 0 w 576231"/>
              <a:gd name="connsiteY0" fmla="*/ 1666 h 12023"/>
              <a:gd name="connsiteX1" fmla="*/ 576231 w 576231"/>
              <a:gd name="connsiteY1" fmla="*/ 10358 h 12023"/>
              <a:gd name="connsiteX0" fmla="*/ 0 w 564309"/>
              <a:gd name="connsiteY0" fmla="*/ 1041 h 28669"/>
              <a:gd name="connsiteX1" fmla="*/ 564309 w 564309"/>
              <a:gd name="connsiteY1" fmla="*/ 27628 h 28669"/>
              <a:gd name="connsiteX0" fmla="*/ 0 w 564309"/>
              <a:gd name="connsiteY0" fmla="*/ 0 h 27897"/>
              <a:gd name="connsiteX1" fmla="*/ 564309 w 564309"/>
              <a:gd name="connsiteY1" fmla="*/ 26587 h 27897"/>
              <a:gd name="connsiteX0" fmla="*/ 0 w 564309"/>
              <a:gd name="connsiteY0" fmla="*/ 0 h 26594"/>
              <a:gd name="connsiteX1" fmla="*/ 564309 w 564309"/>
              <a:gd name="connsiteY1" fmla="*/ 26587 h 26594"/>
              <a:gd name="connsiteX0" fmla="*/ 0 w 546954"/>
              <a:gd name="connsiteY0" fmla="*/ 84221 h 84257"/>
              <a:gd name="connsiteX1" fmla="*/ 546954 w 546954"/>
              <a:gd name="connsiteY1" fmla="*/ 0 h 8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954" h="84257">
                <a:moveTo>
                  <a:pt x="0" y="84221"/>
                </a:moveTo>
                <a:cubicBezTo>
                  <a:pt x="5299" y="86266"/>
                  <a:pt x="525759" y="512"/>
                  <a:pt x="546954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defTabSz="857877" eaLnBrk="0" hangingPunct="0"/>
            <a:endParaRPr lang="en-US" sz="1689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4C6723D-96A5-E591-5FAC-307097476DDF}"/>
              </a:ext>
            </a:extLst>
          </p:cNvPr>
          <p:cNvGrpSpPr/>
          <p:nvPr/>
        </p:nvGrpSpPr>
        <p:grpSpPr>
          <a:xfrm>
            <a:off x="11040841" y="3046180"/>
            <a:ext cx="900279" cy="527476"/>
            <a:chOff x="16455963" y="2589320"/>
            <a:chExt cx="962640" cy="564014"/>
          </a:xfrm>
        </p:grpSpPr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86F97AB-BFCD-CB9C-45B1-B7B0B713F390}"/>
                </a:ext>
              </a:extLst>
            </p:cNvPr>
            <p:cNvSpPr/>
            <p:nvPr/>
          </p:nvSpPr>
          <p:spPr bwMode="auto">
            <a:xfrm>
              <a:off x="16690778" y="2746338"/>
              <a:ext cx="184765" cy="93948"/>
            </a:xfrm>
            <a:custGeom>
              <a:avLst/>
              <a:gdLst>
                <a:gd name="connsiteX0" fmla="*/ 7144 w 250031"/>
                <a:gd name="connsiteY0" fmla="*/ 0 h 140494"/>
                <a:gd name="connsiteX1" fmla="*/ 80963 w 250031"/>
                <a:gd name="connsiteY1" fmla="*/ 0 h 140494"/>
                <a:gd name="connsiteX2" fmla="*/ 250031 w 250031"/>
                <a:gd name="connsiteY2" fmla="*/ 66675 h 140494"/>
                <a:gd name="connsiteX3" fmla="*/ 250031 w 250031"/>
                <a:gd name="connsiteY3" fmla="*/ 140494 h 140494"/>
                <a:gd name="connsiteX4" fmla="*/ 0 w 250031"/>
                <a:gd name="connsiteY4" fmla="*/ 140494 h 140494"/>
                <a:gd name="connsiteX5" fmla="*/ 7144 w 250031"/>
                <a:gd name="connsiteY5" fmla="*/ 0 h 14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031" h="140494">
                  <a:moveTo>
                    <a:pt x="7144" y="0"/>
                  </a:moveTo>
                  <a:lnTo>
                    <a:pt x="80963" y="0"/>
                  </a:lnTo>
                  <a:lnTo>
                    <a:pt x="250031" y="66675"/>
                  </a:lnTo>
                  <a:lnTo>
                    <a:pt x="250031" y="140494"/>
                  </a:lnTo>
                  <a:lnTo>
                    <a:pt x="0" y="140494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ABBFD9"/>
            </a:solidFill>
            <a:ln w="19050" cap="flat" cmpd="sng" algn="ctr">
              <a:solidFill>
                <a:srgbClr val="3C5C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322BC23-362F-D8F4-127A-E8A4A272C718}"/>
                </a:ext>
              </a:extLst>
            </p:cNvPr>
            <p:cNvGrpSpPr/>
            <p:nvPr/>
          </p:nvGrpSpPr>
          <p:grpSpPr>
            <a:xfrm flipH="1">
              <a:off x="16756647" y="2668147"/>
              <a:ext cx="528467" cy="300920"/>
              <a:chOff x="4696764" y="5654182"/>
              <a:chExt cx="2430848" cy="1384178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6FA544DD-ECC4-8937-7870-23ED6506C84D}"/>
                  </a:ext>
                </a:extLst>
              </p:cNvPr>
              <p:cNvGrpSpPr/>
              <p:nvPr/>
            </p:nvGrpSpPr>
            <p:grpSpPr>
              <a:xfrm>
                <a:off x="4696764" y="6140899"/>
                <a:ext cx="2430848" cy="883001"/>
                <a:chOff x="3258806" y="3071742"/>
                <a:chExt cx="413709" cy="150279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87ECF762-FAEA-76E2-33BF-D00522EA7C5B}"/>
                    </a:ext>
                  </a:extLst>
                </p:cNvPr>
                <p:cNvSpPr/>
                <p:nvPr/>
              </p:nvSpPr>
              <p:spPr bwMode="auto">
                <a:xfrm>
                  <a:off x="3258806" y="3071742"/>
                  <a:ext cx="150279" cy="150279"/>
                </a:xfrm>
                <a:prstGeom prst="ellipse">
                  <a:avLst/>
                </a:prstGeom>
                <a:solidFill>
                  <a:srgbClr val="3C5C8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496A78AE-3956-E80A-B0B4-1C512D22FCD3}"/>
                    </a:ext>
                  </a:extLst>
                </p:cNvPr>
                <p:cNvSpPr/>
                <p:nvPr/>
              </p:nvSpPr>
              <p:spPr bwMode="auto">
                <a:xfrm>
                  <a:off x="3522236" y="3071742"/>
                  <a:ext cx="150279" cy="150279"/>
                </a:xfrm>
                <a:prstGeom prst="ellipse">
                  <a:avLst/>
                </a:prstGeom>
                <a:solidFill>
                  <a:srgbClr val="3C5C8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209" name="Freeform 15">
                <a:extLst>
                  <a:ext uri="{FF2B5EF4-FFF2-40B4-BE49-F238E27FC236}">
                    <a16:creationId xmlns:a16="http://schemas.microsoft.com/office/drawing/2014/main" id="{698E7270-EE8F-8117-1F8B-3BBD66EABB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14412" y="5654182"/>
                <a:ext cx="2357776" cy="1384178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210" name="Freeform 15">
                <a:extLst>
                  <a:ext uri="{FF2B5EF4-FFF2-40B4-BE49-F238E27FC236}">
                    <a16:creationId xmlns:a16="http://schemas.microsoft.com/office/drawing/2014/main" id="{FC790A20-7C56-AC14-070E-504E7FE47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14412" y="5654182"/>
                <a:ext cx="2357776" cy="1384178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</p:grpSp>
        <p:sp>
          <p:nvSpPr>
            <p:cNvPr id="191" name="Rounded Rectangle 92">
              <a:extLst>
                <a:ext uri="{FF2B5EF4-FFF2-40B4-BE49-F238E27FC236}">
                  <a16:creationId xmlns:a16="http://schemas.microsoft.com/office/drawing/2014/main" id="{84389779-CD03-D985-69FD-A150E69A5865}"/>
                </a:ext>
              </a:extLst>
            </p:cNvPr>
            <p:cNvSpPr/>
            <p:nvPr/>
          </p:nvSpPr>
          <p:spPr bwMode="auto">
            <a:xfrm>
              <a:off x="16951318" y="3079929"/>
              <a:ext cx="467285" cy="73405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71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A7D9AF4-EAB6-51C9-8A81-5392A9C0B338}"/>
                </a:ext>
              </a:extLst>
            </p:cNvPr>
            <p:cNvSpPr/>
            <p:nvPr/>
          </p:nvSpPr>
          <p:spPr bwMode="auto">
            <a:xfrm>
              <a:off x="16477922" y="2853134"/>
              <a:ext cx="456028" cy="83303"/>
            </a:xfrm>
            <a:custGeom>
              <a:avLst/>
              <a:gdLst>
                <a:gd name="connsiteX0" fmla="*/ 376237 w 619125"/>
                <a:gd name="connsiteY0" fmla="*/ 0 h 285750"/>
                <a:gd name="connsiteX1" fmla="*/ 0 w 619125"/>
                <a:gd name="connsiteY1" fmla="*/ 0 h 285750"/>
                <a:gd name="connsiteX2" fmla="*/ 219075 w 619125"/>
                <a:gd name="connsiteY2" fmla="*/ 285750 h 285750"/>
                <a:gd name="connsiteX3" fmla="*/ 619125 w 619125"/>
                <a:gd name="connsiteY3" fmla="*/ 285750 h 285750"/>
                <a:gd name="connsiteX4" fmla="*/ 457200 w 619125"/>
                <a:gd name="connsiteY4" fmla="*/ 119063 h 285750"/>
                <a:gd name="connsiteX5" fmla="*/ 376237 w 619125"/>
                <a:gd name="connsiteY5" fmla="*/ 0 h 285750"/>
                <a:gd name="connsiteX0" fmla="*/ 376237 w 619125"/>
                <a:gd name="connsiteY0" fmla="*/ 0 h 288666"/>
                <a:gd name="connsiteX1" fmla="*/ 0 w 619125"/>
                <a:gd name="connsiteY1" fmla="*/ 0 h 288666"/>
                <a:gd name="connsiteX2" fmla="*/ 207168 w 619125"/>
                <a:gd name="connsiteY2" fmla="*/ 288666 h 288666"/>
                <a:gd name="connsiteX3" fmla="*/ 619125 w 619125"/>
                <a:gd name="connsiteY3" fmla="*/ 285750 h 288666"/>
                <a:gd name="connsiteX4" fmla="*/ 457200 w 619125"/>
                <a:gd name="connsiteY4" fmla="*/ 119063 h 288666"/>
                <a:gd name="connsiteX5" fmla="*/ 376237 w 619125"/>
                <a:gd name="connsiteY5" fmla="*/ 0 h 288666"/>
                <a:gd name="connsiteX0" fmla="*/ 376237 w 619125"/>
                <a:gd name="connsiteY0" fmla="*/ 0 h 288666"/>
                <a:gd name="connsiteX1" fmla="*/ 0 w 619125"/>
                <a:gd name="connsiteY1" fmla="*/ 0 h 288666"/>
                <a:gd name="connsiteX2" fmla="*/ 97299 w 619125"/>
                <a:gd name="connsiteY2" fmla="*/ 288666 h 288666"/>
                <a:gd name="connsiteX3" fmla="*/ 619125 w 619125"/>
                <a:gd name="connsiteY3" fmla="*/ 285750 h 288666"/>
                <a:gd name="connsiteX4" fmla="*/ 457200 w 619125"/>
                <a:gd name="connsiteY4" fmla="*/ 119063 h 288666"/>
                <a:gd name="connsiteX5" fmla="*/ 376237 w 619125"/>
                <a:gd name="connsiteY5" fmla="*/ 0 h 288666"/>
                <a:gd name="connsiteX0" fmla="*/ 391084 w 633972"/>
                <a:gd name="connsiteY0" fmla="*/ 5861 h 294527"/>
                <a:gd name="connsiteX1" fmla="*/ 0 w 633972"/>
                <a:gd name="connsiteY1" fmla="*/ 0 h 294527"/>
                <a:gd name="connsiteX2" fmla="*/ 112146 w 633972"/>
                <a:gd name="connsiteY2" fmla="*/ 294527 h 294527"/>
                <a:gd name="connsiteX3" fmla="*/ 633972 w 633972"/>
                <a:gd name="connsiteY3" fmla="*/ 291611 h 294527"/>
                <a:gd name="connsiteX4" fmla="*/ 472047 w 633972"/>
                <a:gd name="connsiteY4" fmla="*/ 124924 h 294527"/>
                <a:gd name="connsiteX5" fmla="*/ 391084 w 633972"/>
                <a:gd name="connsiteY5" fmla="*/ 5861 h 29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3972" h="294527">
                  <a:moveTo>
                    <a:pt x="391084" y="5861"/>
                  </a:moveTo>
                  <a:lnTo>
                    <a:pt x="0" y="0"/>
                  </a:lnTo>
                  <a:lnTo>
                    <a:pt x="112146" y="294527"/>
                  </a:lnTo>
                  <a:lnTo>
                    <a:pt x="633972" y="291611"/>
                  </a:lnTo>
                  <a:lnTo>
                    <a:pt x="472047" y="124924"/>
                  </a:lnTo>
                  <a:lnTo>
                    <a:pt x="391084" y="5861"/>
                  </a:lnTo>
                  <a:close/>
                </a:path>
              </a:pathLst>
            </a:custGeom>
            <a:solidFill>
              <a:srgbClr val="ABBFD9"/>
            </a:solidFill>
            <a:ln w="19050" cap="flat" cmpd="sng" algn="ctr">
              <a:solidFill>
                <a:srgbClr val="3C5C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794D713-DBF2-0AC1-B2E7-0757123A3C0E}"/>
                </a:ext>
              </a:extLst>
            </p:cNvPr>
            <p:cNvSpPr/>
            <p:nvPr/>
          </p:nvSpPr>
          <p:spPr bwMode="auto">
            <a:xfrm>
              <a:off x="16807283" y="2880462"/>
              <a:ext cx="195489" cy="98161"/>
            </a:xfrm>
            <a:custGeom>
              <a:avLst/>
              <a:gdLst>
                <a:gd name="connsiteX0" fmla="*/ 7144 w 250031"/>
                <a:gd name="connsiteY0" fmla="*/ 0 h 140494"/>
                <a:gd name="connsiteX1" fmla="*/ 80963 w 250031"/>
                <a:gd name="connsiteY1" fmla="*/ 0 h 140494"/>
                <a:gd name="connsiteX2" fmla="*/ 250031 w 250031"/>
                <a:gd name="connsiteY2" fmla="*/ 66675 h 140494"/>
                <a:gd name="connsiteX3" fmla="*/ 250031 w 250031"/>
                <a:gd name="connsiteY3" fmla="*/ 140494 h 140494"/>
                <a:gd name="connsiteX4" fmla="*/ 0 w 250031"/>
                <a:gd name="connsiteY4" fmla="*/ 140494 h 140494"/>
                <a:gd name="connsiteX5" fmla="*/ 7144 w 250031"/>
                <a:gd name="connsiteY5" fmla="*/ 0 h 14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031" h="140494">
                  <a:moveTo>
                    <a:pt x="7144" y="0"/>
                  </a:moveTo>
                  <a:lnTo>
                    <a:pt x="80963" y="0"/>
                  </a:lnTo>
                  <a:lnTo>
                    <a:pt x="250031" y="66675"/>
                  </a:lnTo>
                  <a:lnTo>
                    <a:pt x="250031" y="140494"/>
                  </a:lnTo>
                  <a:lnTo>
                    <a:pt x="0" y="140494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ABBFD9"/>
            </a:solidFill>
            <a:ln w="19050" cap="flat" cmpd="sng" algn="ctr">
              <a:solidFill>
                <a:srgbClr val="3C5C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A3C30FB-30DE-163F-4B82-2EBCA9AC1B1D}"/>
                </a:ext>
              </a:extLst>
            </p:cNvPr>
            <p:cNvGrpSpPr/>
            <p:nvPr/>
          </p:nvGrpSpPr>
          <p:grpSpPr>
            <a:xfrm flipH="1">
              <a:off x="16871122" y="2806495"/>
              <a:ext cx="528467" cy="300920"/>
              <a:chOff x="4696764" y="5654182"/>
              <a:chExt cx="2430848" cy="1384178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E1A376A3-C1FB-ABF1-0AAE-918C33944E4F}"/>
                  </a:ext>
                </a:extLst>
              </p:cNvPr>
              <p:cNvGrpSpPr/>
              <p:nvPr/>
            </p:nvGrpSpPr>
            <p:grpSpPr>
              <a:xfrm>
                <a:off x="4696764" y="6140899"/>
                <a:ext cx="2430848" cy="883001"/>
                <a:chOff x="3258806" y="3071742"/>
                <a:chExt cx="413709" cy="150279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C2A7E365-39AB-D295-1504-AA22429A619F}"/>
                    </a:ext>
                  </a:extLst>
                </p:cNvPr>
                <p:cNvSpPr/>
                <p:nvPr/>
              </p:nvSpPr>
              <p:spPr bwMode="auto">
                <a:xfrm>
                  <a:off x="3258806" y="3071742"/>
                  <a:ext cx="150279" cy="150279"/>
                </a:xfrm>
                <a:prstGeom prst="ellipse">
                  <a:avLst/>
                </a:prstGeom>
                <a:solidFill>
                  <a:srgbClr val="3C5C8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E0D8016E-3633-A027-35B3-D65521D16CA3}"/>
                    </a:ext>
                  </a:extLst>
                </p:cNvPr>
                <p:cNvSpPr/>
                <p:nvPr/>
              </p:nvSpPr>
              <p:spPr bwMode="auto">
                <a:xfrm>
                  <a:off x="3522236" y="3071742"/>
                  <a:ext cx="150279" cy="150279"/>
                </a:xfrm>
                <a:prstGeom prst="ellipse">
                  <a:avLst/>
                </a:prstGeom>
                <a:solidFill>
                  <a:srgbClr val="3C5C8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204" name="Freeform 15">
                <a:extLst>
                  <a:ext uri="{FF2B5EF4-FFF2-40B4-BE49-F238E27FC236}">
                    <a16:creationId xmlns:a16="http://schemas.microsoft.com/office/drawing/2014/main" id="{CB738E35-6A2B-5949-D31A-D5627D4E01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14412" y="5654182"/>
                <a:ext cx="2357776" cy="1384178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205" name="Freeform 15">
                <a:extLst>
                  <a:ext uri="{FF2B5EF4-FFF2-40B4-BE49-F238E27FC236}">
                    <a16:creationId xmlns:a16="http://schemas.microsoft.com/office/drawing/2014/main" id="{E572C937-3EAA-D925-3979-480757B22A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14412" y="5654182"/>
                <a:ext cx="2357776" cy="1384178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</p:grp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66A7AFA-8DBA-87D9-DAA1-80FB2E38092D}"/>
                </a:ext>
              </a:extLst>
            </p:cNvPr>
            <p:cNvSpPr/>
            <p:nvPr/>
          </p:nvSpPr>
          <p:spPr bwMode="auto">
            <a:xfrm>
              <a:off x="16932803" y="3029468"/>
              <a:ext cx="215195" cy="105676"/>
            </a:xfrm>
            <a:custGeom>
              <a:avLst/>
              <a:gdLst>
                <a:gd name="connsiteX0" fmla="*/ 7144 w 250031"/>
                <a:gd name="connsiteY0" fmla="*/ 0 h 140494"/>
                <a:gd name="connsiteX1" fmla="*/ 80963 w 250031"/>
                <a:gd name="connsiteY1" fmla="*/ 0 h 140494"/>
                <a:gd name="connsiteX2" fmla="*/ 250031 w 250031"/>
                <a:gd name="connsiteY2" fmla="*/ 66675 h 140494"/>
                <a:gd name="connsiteX3" fmla="*/ 250031 w 250031"/>
                <a:gd name="connsiteY3" fmla="*/ 140494 h 140494"/>
                <a:gd name="connsiteX4" fmla="*/ 0 w 250031"/>
                <a:gd name="connsiteY4" fmla="*/ 140494 h 140494"/>
                <a:gd name="connsiteX5" fmla="*/ 7144 w 250031"/>
                <a:gd name="connsiteY5" fmla="*/ 0 h 140494"/>
                <a:gd name="connsiteX0" fmla="*/ 0 w 266699"/>
                <a:gd name="connsiteY0" fmla="*/ 0 h 140494"/>
                <a:gd name="connsiteX1" fmla="*/ 97631 w 266699"/>
                <a:gd name="connsiteY1" fmla="*/ 0 h 140494"/>
                <a:gd name="connsiteX2" fmla="*/ 266699 w 266699"/>
                <a:gd name="connsiteY2" fmla="*/ 66675 h 140494"/>
                <a:gd name="connsiteX3" fmla="*/ 266699 w 266699"/>
                <a:gd name="connsiteY3" fmla="*/ 140494 h 140494"/>
                <a:gd name="connsiteX4" fmla="*/ 16668 w 266699"/>
                <a:gd name="connsiteY4" fmla="*/ 140494 h 140494"/>
                <a:gd name="connsiteX5" fmla="*/ 0 w 266699"/>
                <a:gd name="connsiteY5" fmla="*/ 0 h 14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99" h="140494">
                  <a:moveTo>
                    <a:pt x="0" y="0"/>
                  </a:moveTo>
                  <a:lnTo>
                    <a:pt x="97631" y="0"/>
                  </a:lnTo>
                  <a:lnTo>
                    <a:pt x="266699" y="66675"/>
                  </a:lnTo>
                  <a:lnTo>
                    <a:pt x="266699" y="140494"/>
                  </a:lnTo>
                  <a:lnTo>
                    <a:pt x="16668" y="14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BFD9"/>
            </a:solidFill>
            <a:ln w="19050" cap="flat" cmpd="sng" algn="ctr">
              <a:solidFill>
                <a:srgbClr val="3C5C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E042DF93-2F2C-9CF4-2A6D-A1CECA9B5AD0}"/>
                </a:ext>
              </a:extLst>
            </p:cNvPr>
            <p:cNvSpPr/>
            <p:nvPr/>
          </p:nvSpPr>
          <p:spPr bwMode="auto">
            <a:xfrm rot="5400000">
              <a:off x="16622222" y="2811113"/>
              <a:ext cx="391455" cy="254344"/>
            </a:xfrm>
            <a:prstGeom prst="parallelogram">
              <a:avLst>
                <a:gd name="adj" fmla="val 111643"/>
              </a:avLst>
            </a:prstGeom>
            <a:solidFill>
              <a:srgbClr val="ABBFD9"/>
            </a:solidFill>
            <a:ln w="19050" cap="flat" cmpd="sng" algn="ctr">
              <a:solidFill>
                <a:srgbClr val="3C5C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F8019EC-00C6-F609-1A96-F7248FBF3239}"/>
                </a:ext>
              </a:extLst>
            </p:cNvPr>
            <p:cNvGrpSpPr/>
            <p:nvPr/>
          </p:nvGrpSpPr>
          <p:grpSpPr>
            <a:xfrm>
              <a:off x="16560325" y="2589320"/>
              <a:ext cx="140774" cy="304389"/>
              <a:chOff x="7099300" y="4840737"/>
              <a:chExt cx="222250" cy="480563"/>
            </a:xfrm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9BE50672-6E62-1930-2AA2-B5D09F2265B0}"/>
                  </a:ext>
                </a:extLst>
              </p:cNvPr>
              <p:cNvSpPr/>
              <p:nvPr/>
            </p:nvSpPr>
            <p:spPr bwMode="auto">
              <a:xfrm rot="10800000">
                <a:off x="7099300" y="4840737"/>
                <a:ext cx="222250" cy="480563"/>
              </a:xfrm>
              <a:custGeom>
                <a:avLst/>
                <a:gdLst>
                  <a:gd name="connsiteX0" fmla="*/ 588008 w 673100"/>
                  <a:gd name="connsiteY0" fmla="*/ 1455420 h 1455420"/>
                  <a:gd name="connsiteX1" fmla="*/ 85092 w 673100"/>
                  <a:gd name="connsiteY1" fmla="*/ 1455420 h 1455420"/>
                  <a:gd name="connsiteX2" fmla="*/ 0 w 673100"/>
                  <a:gd name="connsiteY2" fmla="*/ 1005840 h 1455420"/>
                  <a:gd name="connsiteX3" fmla="*/ 65600 w 673100"/>
                  <a:gd name="connsiteY3" fmla="*/ 0 h 1455420"/>
                  <a:gd name="connsiteX4" fmla="*/ 607500 w 673100"/>
                  <a:gd name="connsiteY4" fmla="*/ 0 h 1455420"/>
                  <a:gd name="connsiteX5" fmla="*/ 673100 w 673100"/>
                  <a:gd name="connsiteY5" fmla="*/ 1005840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3100" h="1455420">
                    <a:moveTo>
                      <a:pt x="588008" y="1455420"/>
                    </a:moveTo>
                    <a:lnTo>
                      <a:pt x="85092" y="1455420"/>
                    </a:lnTo>
                    <a:lnTo>
                      <a:pt x="0" y="1005840"/>
                    </a:lnTo>
                    <a:lnTo>
                      <a:pt x="65600" y="0"/>
                    </a:lnTo>
                    <a:lnTo>
                      <a:pt x="607500" y="0"/>
                    </a:lnTo>
                    <a:lnTo>
                      <a:pt x="673100" y="100584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 err="1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E1C3171-BE86-9B3B-D68C-FC3727AD6B8D}"/>
                  </a:ext>
                </a:extLst>
              </p:cNvPr>
              <p:cNvGrpSpPr/>
              <p:nvPr/>
            </p:nvGrpSpPr>
            <p:grpSpPr>
              <a:xfrm>
                <a:off x="7099300" y="4840737"/>
                <a:ext cx="222250" cy="480563"/>
                <a:chOff x="6756400" y="4840737"/>
                <a:chExt cx="222250" cy="480563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0E07492E-0B8C-6B34-FB78-9A3E4CC2C0AF}"/>
                    </a:ext>
                  </a:extLst>
                </p:cNvPr>
                <p:cNvSpPr/>
                <p:nvPr/>
              </p:nvSpPr>
              <p:spPr bwMode="auto">
                <a:xfrm rot="10800000">
                  <a:off x="6756400" y="4840737"/>
                  <a:ext cx="222250" cy="480563"/>
                </a:xfrm>
                <a:custGeom>
                  <a:avLst/>
                  <a:gdLst>
                    <a:gd name="connsiteX0" fmla="*/ 588008 w 673100"/>
                    <a:gd name="connsiteY0" fmla="*/ 1455420 h 1455420"/>
                    <a:gd name="connsiteX1" fmla="*/ 85092 w 673100"/>
                    <a:gd name="connsiteY1" fmla="*/ 1455420 h 1455420"/>
                    <a:gd name="connsiteX2" fmla="*/ 0 w 673100"/>
                    <a:gd name="connsiteY2" fmla="*/ 1005840 h 1455420"/>
                    <a:gd name="connsiteX3" fmla="*/ 65600 w 673100"/>
                    <a:gd name="connsiteY3" fmla="*/ 0 h 1455420"/>
                    <a:gd name="connsiteX4" fmla="*/ 607500 w 673100"/>
                    <a:gd name="connsiteY4" fmla="*/ 0 h 1455420"/>
                    <a:gd name="connsiteX5" fmla="*/ 673100 w 673100"/>
                    <a:gd name="connsiteY5" fmla="*/ 1005840 h 145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3100" h="1455420">
                      <a:moveTo>
                        <a:pt x="588008" y="1455420"/>
                      </a:moveTo>
                      <a:lnTo>
                        <a:pt x="85092" y="1455420"/>
                      </a:lnTo>
                      <a:lnTo>
                        <a:pt x="0" y="1005840"/>
                      </a:lnTo>
                      <a:lnTo>
                        <a:pt x="65600" y="0"/>
                      </a:lnTo>
                      <a:lnTo>
                        <a:pt x="607500" y="0"/>
                      </a:lnTo>
                      <a:lnTo>
                        <a:pt x="673100" y="10058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5795" tIns="42897" rIns="85795" bIns="4289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 err="1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5D9D7671-C366-61AA-B197-555B8235F64F}"/>
                    </a:ext>
                  </a:extLst>
                </p:cNvPr>
                <p:cNvSpPr/>
                <p:nvPr/>
              </p:nvSpPr>
              <p:spPr bwMode="auto">
                <a:xfrm>
                  <a:off x="6788899" y="4858559"/>
                  <a:ext cx="155156" cy="103632"/>
                </a:xfrm>
                <a:prstGeom prst="trapezoid">
                  <a:avLst>
                    <a:gd name="adj" fmla="val 18927"/>
                  </a:avLst>
                </a:prstGeom>
                <a:solidFill>
                  <a:srgbClr val="3C5C8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21CF04A-B2AD-4BA7-ED51-BFC96C4B34E2}"/>
                </a:ext>
              </a:extLst>
            </p:cNvPr>
            <p:cNvSpPr/>
            <p:nvPr/>
          </p:nvSpPr>
          <p:spPr bwMode="auto">
            <a:xfrm>
              <a:off x="16455963" y="2590706"/>
              <a:ext cx="99324" cy="99323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1D524BF3-5452-5ACE-6468-E8F46D550322}"/>
              </a:ext>
            </a:extLst>
          </p:cNvPr>
          <p:cNvSpPr/>
          <p:nvPr/>
        </p:nvSpPr>
        <p:spPr bwMode="auto">
          <a:xfrm>
            <a:off x="5441315" y="2108201"/>
            <a:ext cx="4695953" cy="2112708"/>
          </a:xfrm>
          <a:custGeom>
            <a:avLst/>
            <a:gdLst>
              <a:gd name="connsiteX0" fmla="*/ 533400 w 533400"/>
              <a:gd name="connsiteY0" fmla="*/ 1485900 h 1485900"/>
              <a:gd name="connsiteX1" fmla="*/ 0 w 533400"/>
              <a:gd name="connsiteY1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1485900">
                <a:moveTo>
                  <a:pt x="533400" y="148590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D826D8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742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9F8A4C8-4D86-ECBA-173A-22739E30B5D0}"/>
              </a:ext>
            </a:extLst>
          </p:cNvPr>
          <p:cNvSpPr/>
          <p:nvPr/>
        </p:nvSpPr>
        <p:spPr bwMode="auto">
          <a:xfrm>
            <a:off x="5247640" y="2209800"/>
            <a:ext cx="1361937" cy="1200461"/>
          </a:xfrm>
          <a:custGeom>
            <a:avLst/>
            <a:gdLst>
              <a:gd name="connsiteX0" fmla="*/ 533400 w 533400"/>
              <a:gd name="connsiteY0" fmla="*/ 1485900 h 1485900"/>
              <a:gd name="connsiteX1" fmla="*/ 0 w 533400"/>
              <a:gd name="connsiteY1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1485900">
                <a:moveTo>
                  <a:pt x="533400" y="1485900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D826D8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742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863E195-413A-518A-9A2C-829D258D877A}"/>
              </a:ext>
            </a:extLst>
          </p:cNvPr>
          <p:cNvGrpSpPr/>
          <p:nvPr/>
        </p:nvGrpSpPr>
        <p:grpSpPr>
          <a:xfrm>
            <a:off x="9705379" y="4118481"/>
            <a:ext cx="592585" cy="579963"/>
            <a:chOff x="-1135788" y="3941715"/>
            <a:chExt cx="514708" cy="503744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B711780-EACB-D8A9-5FA5-46FA4FA3EBDD}"/>
                </a:ext>
              </a:extLst>
            </p:cNvPr>
            <p:cNvSpPr/>
            <p:nvPr/>
          </p:nvSpPr>
          <p:spPr bwMode="auto">
            <a:xfrm>
              <a:off x="-823913" y="4231482"/>
              <a:ext cx="173831" cy="173831"/>
            </a:xfrm>
            <a:prstGeom prst="ellipse">
              <a:avLst/>
            </a:prstGeom>
            <a:solidFill>
              <a:srgbClr val="3C5C8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4EF9392-2B08-DE8A-9BB5-AFAAEB24A792}"/>
                </a:ext>
              </a:extLst>
            </p:cNvPr>
            <p:cNvSpPr/>
            <p:nvPr/>
          </p:nvSpPr>
          <p:spPr bwMode="auto">
            <a:xfrm>
              <a:off x="-1116807" y="4231482"/>
              <a:ext cx="173831" cy="173831"/>
            </a:xfrm>
            <a:prstGeom prst="ellipse">
              <a:avLst/>
            </a:prstGeom>
            <a:solidFill>
              <a:srgbClr val="3C5C8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F61FA64-789C-A70A-6E03-0E5F73E0E325}"/>
                </a:ext>
              </a:extLst>
            </p:cNvPr>
            <p:cNvGrpSpPr/>
            <p:nvPr/>
          </p:nvGrpSpPr>
          <p:grpSpPr>
            <a:xfrm>
              <a:off x="-1135788" y="3941715"/>
              <a:ext cx="514708" cy="503744"/>
              <a:chOff x="-1135788" y="3941715"/>
              <a:chExt cx="514708" cy="503744"/>
            </a:xfrm>
          </p:grpSpPr>
          <p:sp>
            <p:nvSpPr>
              <p:cNvPr id="220" name="Freeform 15">
                <a:extLst>
                  <a:ext uri="{FF2B5EF4-FFF2-40B4-BE49-F238E27FC236}">
                    <a16:creationId xmlns:a16="http://schemas.microsoft.com/office/drawing/2014/main" id="{B2C8AB8C-1961-5378-4361-3FDA8D62E6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25911" y="4128991"/>
                <a:ext cx="484890" cy="284664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604BE88B-C415-CDF4-94C7-8A739203647D}"/>
                  </a:ext>
                </a:extLst>
              </p:cNvPr>
              <p:cNvSpPr/>
              <p:nvPr/>
            </p:nvSpPr>
            <p:spPr bwMode="auto">
              <a:xfrm>
                <a:off x="-828535" y="3989784"/>
                <a:ext cx="119062" cy="119062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" name="Rounded Rectangle 92">
                <a:extLst>
                  <a:ext uri="{FF2B5EF4-FFF2-40B4-BE49-F238E27FC236}">
                    <a16:creationId xmlns:a16="http://schemas.microsoft.com/office/drawing/2014/main" id="{8827E522-4DEB-6A4D-C559-4AB7B8DE1FF3}"/>
                  </a:ext>
                </a:extLst>
              </p:cNvPr>
              <p:cNvSpPr/>
              <p:nvPr/>
            </p:nvSpPr>
            <p:spPr bwMode="auto">
              <a:xfrm>
                <a:off x="-1135788" y="4380736"/>
                <a:ext cx="514708" cy="6472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1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5A82FE9D-3B8C-E0DA-A6B9-A1662978A966}"/>
                  </a:ext>
                </a:extLst>
              </p:cNvPr>
              <p:cNvGrpSpPr/>
              <p:nvPr/>
            </p:nvGrpSpPr>
            <p:grpSpPr>
              <a:xfrm rot="561976">
                <a:off x="-1026570" y="3941715"/>
                <a:ext cx="216041" cy="370169"/>
                <a:chOff x="12379169" y="-442300"/>
                <a:chExt cx="1751324" cy="3000749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7163C2A9-8A04-0F4E-9880-DB2CD2CEE5E8}"/>
                    </a:ext>
                  </a:extLst>
                </p:cNvPr>
                <p:cNvSpPr/>
                <p:nvPr/>
              </p:nvSpPr>
              <p:spPr bwMode="auto">
                <a:xfrm rot="1627788">
                  <a:off x="12968806" y="-442300"/>
                  <a:ext cx="623886" cy="614042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FF70F12D-C419-E544-B34D-9336DE1E75E6}"/>
                    </a:ext>
                  </a:extLst>
                </p:cNvPr>
                <p:cNvSpPr/>
                <p:nvPr/>
              </p:nvSpPr>
              <p:spPr bwMode="auto">
                <a:xfrm rot="18385401">
                  <a:off x="12944508" y="42984"/>
                  <a:ext cx="332459" cy="263997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5" name="Rounded Rectangle 139">
                  <a:extLst>
                    <a:ext uri="{FF2B5EF4-FFF2-40B4-BE49-F238E27FC236}">
                      <a16:creationId xmlns:a16="http://schemas.microsoft.com/office/drawing/2014/main" id="{B0925BD8-D331-6C39-8749-EA3B2F7BA22F}"/>
                    </a:ext>
                  </a:extLst>
                </p:cNvPr>
                <p:cNvSpPr/>
                <p:nvPr/>
              </p:nvSpPr>
              <p:spPr bwMode="auto">
                <a:xfrm rot="1721887">
                  <a:off x="13300798" y="695967"/>
                  <a:ext cx="829695" cy="328611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6" name="Rounded Rectangle 140">
                  <a:extLst>
                    <a:ext uri="{FF2B5EF4-FFF2-40B4-BE49-F238E27FC236}">
                      <a16:creationId xmlns:a16="http://schemas.microsoft.com/office/drawing/2014/main" id="{C70BA5B0-2E70-B6DC-3A81-662F79F98DE1}"/>
                    </a:ext>
                  </a:extLst>
                </p:cNvPr>
                <p:cNvSpPr/>
                <p:nvPr/>
              </p:nvSpPr>
              <p:spPr bwMode="auto">
                <a:xfrm rot="2581793">
                  <a:off x="12857854" y="358961"/>
                  <a:ext cx="829695" cy="328612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7" name="Rounded Rectangle 141">
                  <a:extLst>
                    <a:ext uri="{FF2B5EF4-FFF2-40B4-BE49-F238E27FC236}">
                      <a16:creationId xmlns:a16="http://schemas.microsoft.com/office/drawing/2014/main" id="{9FE3EDEC-DED5-C888-743E-B3CB07AFAEDF}"/>
                    </a:ext>
                  </a:extLst>
                </p:cNvPr>
                <p:cNvSpPr/>
                <p:nvPr/>
              </p:nvSpPr>
              <p:spPr bwMode="auto">
                <a:xfrm rot="6959696">
                  <a:off x="12100444" y="516698"/>
                  <a:ext cx="1376306" cy="587934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8" name="Rounded Rectangle 142">
                  <a:extLst>
                    <a:ext uri="{FF2B5EF4-FFF2-40B4-BE49-F238E27FC236}">
                      <a16:creationId xmlns:a16="http://schemas.microsoft.com/office/drawing/2014/main" id="{BFF10833-EF65-CBB2-429F-447877419B4F}"/>
                    </a:ext>
                  </a:extLst>
                </p:cNvPr>
                <p:cNvSpPr/>
                <p:nvPr/>
              </p:nvSpPr>
              <p:spPr bwMode="auto">
                <a:xfrm rot="1598322">
                  <a:off x="12379169" y="1202026"/>
                  <a:ext cx="1157379" cy="441044"/>
                </a:xfrm>
                <a:prstGeom prst="roundRect">
                  <a:avLst>
                    <a:gd name="adj" fmla="val 34785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9" name="Rounded Rectangle 143">
                  <a:extLst>
                    <a:ext uri="{FF2B5EF4-FFF2-40B4-BE49-F238E27FC236}">
                      <a16:creationId xmlns:a16="http://schemas.microsoft.com/office/drawing/2014/main" id="{015470B1-4B20-5AAF-7D83-DAA919B542C2}"/>
                    </a:ext>
                  </a:extLst>
                </p:cNvPr>
                <p:cNvSpPr/>
                <p:nvPr/>
              </p:nvSpPr>
              <p:spPr bwMode="auto">
                <a:xfrm rot="5609916">
                  <a:off x="12698259" y="1759238"/>
                  <a:ext cx="1157379" cy="441044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224" name="Freeform 15">
                <a:extLst>
                  <a:ext uri="{FF2B5EF4-FFF2-40B4-BE49-F238E27FC236}">
                    <a16:creationId xmlns:a16="http://schemas.microsoft.com/office/drawing/2014/main" id="{C1CB3840-9299-9569-F727-21E097338D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25911" y="4128991"/>
                <a:ext cx="484890" cy="284664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80824C5D-3535-A7AE-1068-05D3BB22BC41}"/>
                  </a:ext>
                </a:extLst>
              </p:cNvPr>
              <p:cNvGrpSpPr/>
              <p:nvPr/>
            </p:nvGrpSpPr>
            <p:grpSpPr>
              <a:xfrm rot="561976">
                <a:off x="-1026570" y="3941715"/>
                <a:ext cx="216041" cy="370169"/>
                <a:chOff x="12379169" y="-442300"/>
                <a:chExt cx="1751324" cy="3000749"/>
              </a:xfrm>
            </p:grpSpPr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C193A1AC-A937-21D4-1DCC-428D877C460A}"/>
                    </a:ext>
                  </a:extLst>
                </p:cNvPr>
                <p:cNvSpPr/>
                <p:nvPr/>
              </p:nvSpPr>
              <p:spPr bwMode="auto">
                <a:xfrm rot="1627788">
                  <a:off x="12968806" y="-442300"/>
                  <a:ext cx="623886" cy="6140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5C4FDD0A-2224-22EE-224E-EFC3DB56D897}"/>
                    </a:ext>
                  </a:extLst>
                </p:cNvPr>
                <p:cNvSpPr/>
                <p:nvPr/>
              </p:nvSpPr>
              <p:spPr bwMode="auto">
                <a:xfrm rot="18385401">
                  <a:off x="12944508" y="42984"/>
                  <a:ext cx="332459" cy="263997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8" name="Rounded Rectangle 116">
                  <a:extLst>
                    <a:ext uri="{FF2B5EF4-FFF2-40B4-BE49-F238E27FC236}">
                      <a16:creationId xmlns:a16="http://schemas.microsoft.com/office/drawing/2014/main" id="{D9CA6C94-C32F-1202-9716-5480AB8B3B69}"/>
                    </a:ext>
                  </a:extLst>
                </p:cNvPr>
                <p:cNvSpPr/>
                <p:nvPr/>
              </p:nvSpPr>
              <p:spPr bwMode="auto">
                <a:xfrm rot="1721887">
                  <a:off x="13300798" y="695967"/>
                  <a:ext cx="829695" cy="3286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9" name="Rounded Rectangle 117">
                  <a:extLst>
                    <a:ext uri="{FF2B5EF4-FFF2-40B4-BE49-F238E27FC236}">
                      <a16:creationId xmlns:a16="http://schemas.microsoft.com/office/drawing/2014/main" id="{4B28833C-68CF-8C3F-16D3-CEC80D220045}"/>
                    </a:ext>
                  </a:extLst>
                </p:cNvPr>
                <p:cNvSpPr/>
                <p:nvPr/>
              </p:nvSpPr>
              <p:spPr bwMode="auto">
                <a:xfrm rot="2581793">
                  <a:off x="12857854" y="358961"/>
                  <a:ext cx="829695" cy="328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0" name="Rounded Rectangle 118">
                  <a:extLst>
                    <a:ext uri="{FF2B5EF4-FFF2-40B4-BE49-F238E27FC236}">
                      <a16:creationId xmlns:a16="http://schemas.microsoft.com/office/drawing/2014/main" id="{3B6943E5-A76C-15DA-9178-096AA1C4B531}"/>
                    </a:ext>
                  </a:extLst>
                </p:cNvPr>
                <p:cNvSpPr/>
                <p:nvPr/>
              </p:nvSpPr>
              <p:spPr bwMode="auto">
                <a:xfrm rot="6959696">
                  <a:off x="12100444" y="516698"/>
                  <a:ext cx="1376306" cy="5879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1" name="Rounded Rectangle 119">
                  <a:extLst>
                    <a:ext uri="{FF2B5EF4-FFF2-40B4-BE49-F238E27FC236}">
                      <a16:creationId xmlns:a16="http://schemas.microsoft.com/office/drawing/2014/main" id="{80A7A617-8BBE-E903-AAA8-4777C75C6B69}"/>
                    </a:ext>
                  </a:extLst>
                </p:cNvPr>
                <p:cNvSpPr/>
                <p:nvPr/>
              </p:nvSpPr>
              <p:spPr bwMode="auto">
                <a:xfrm rot="1598322">
                  <a:off x="12379169" y="1202026"/>
                  <a:ext cx="1157379" cy="441044"/>
                </a:xfrm>
                <a:prstGeom prst="roundRect">
                  <a:avLst>
                    <a:gd name="adj" fmla="val 34785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2" name="Rounded Rectangle 120">
                  <a:extLst>
                    <a:ext uri="{FF2B5EF4-FFF2-40B4-BE49-F238E27FC236}">
                      <a16:creationId xmlns:a16="http://schemas.microsoft.com/office/drawing/2014/main" id="{B5FD102C-BB91-425C-1D97-579226EAB163}"/>
                    </a:ext>
                  </a:extLst>
                </p:cNvPr>
                <p:cNvSpPr/>
                <p:nvPr/>
              </p:nvSpPr>
              <p:spPr bwMode="auto">
                <a:xfrm rot="5609916">
                  <a:off x="12698259" y="1759238"/>
                  <a:ext cx="1157379" cy="441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DFD4351B-0B8D-3217-4889-8FA00BB73CDE}"/>
              </a:ext>
            </a:extLst>
          </p:cNvPr>
          <p:cNvGrpSpPr/>
          <p:nvPr/>
        </p:nvGrpSpPr>
        <p:grpSpPr>
          <a:xfrm>
            <a:off x="6496784" y="3306790"/>
            <a:ext cx="455141" cy="461890"/>
            <a:chOff x="1578754" y="3417478"/>
            <a:chExt cx="631046" cy="640403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7AC26B8D-ED53-C40E-5E25-04336BBFD801}"/>
                </a:ext>
              </a:extLst>
            </p:cNvPr>
            <p:cNvGrpSpPr/>
            <p:nvPr/>
          </p:nvGrpSpPr>
          <p:grpSpPr>
            <a:xfrm flipH="1">
              <a:off x="1578754" y="3417478"/>
              <a:ext cx="631046" cy="640403"/>
              <a:chOff x="-1135788" y="3941715"/>
              <a:chExt cx="514708" cy="522341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5A7CBB1C-5905-21A4-CE3D-40E186B64F87}"/>
                  </a:ext>
                </a:extLst>
              </p:cNvPr>
              <p:cNvSpPr/>
              <p:nvPr/>
            </p:nvSpPr>
            <p:spPr bwMode="auto">
              <a:xfrm>
                <a:off x="-823913" y="4231482"/>
                <a:ext cx="173831" cy="173830"/>
              </a:xfrm>
              <a:prstGeom prst="ellipse">
                <a:avLst/>
              </a:prstGeom>
              <a:solidFill>
                <a:srgbClr val="3C5C86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5E15CB1B-6A61-B030-42D9-720333CFEC94}"/>
                  </a:ext>
                </a:extLst>
              </p:cNvPr>
              <p:cNvSpPr/>
              <p:nvPr/>
            </p:nvSpPr>
            <p:spPr bwMode="auto">
              <a:xfrm>
                <a:off x="-1116807" y="4231482"/>
                <a:ext cx="173831" cy="173830"/>
              </a:xfrm>
              <a:prstGeom prst="ellipse">
                <a:avLst/>
              </a:prstGeom>
              <a:solidFill>
                <a:srgbClr val="3C5C86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5279410-6038-3EB2-4175-E68273327848}"/>
                  </a:ext>
                </a:extLst>
              </p:cNvPr>
              <p:cNvGrpSpPr/>
              <p:nvPr/>
            </p:nvGrpSpPr>
            <p:grpSpPr>
              <a:xfrm>
                <a:off x="-1135788" y="3941715"/>
                <a:ext cx="514708" cy="522341"/>
                <a:chOff x="-1135788" y="3941715"/>
                <a:chExt cx="514708" cy="522341"/>
              </a:xfrm>
            </p:grpSpPr>
            <p:sp>
              <p:nvSpPr>
                <p:cNvPr id="279" name="Freeform 15">
                  <a:extLst>
                    <a:ext uri="{FF2B5EF4-FFF2-40B4-BE49-F238E27FC236}">
                      <a16:creationId xmlns:a16="http://schemas.microsoft.com/office/drawing/2014/main" id="{41CDB8F7-3692-BE49-5565-BB6CB0BE88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25911" y="4128991"/>
                  <a:ext cx="484890" cy="284664"/>
                </a:xfrm>
                <a:custGeom>
                  <a:avLst/>
                  <a:gdLst>
                    <a:gd name="T0" fmla="*/ 232 w 318"/>
                    <a:gd name="T1" fmla="*/ 68 h 185"/>
                    <a:gd name="T2" fmla="*/ 195 w 318"/>
                    <a:gd name="T3" fmla="*/ 3 h 185"/>
                    <a:gd name="T4" fmla="*/ 194 w 318"/>
                    <a:gd name="T5" fmla="*/ 2 h 185"/>
                    <a:gd name="T6" fmla="*/ 193 w 318"/>
                    <a:gd name="T7" fmla="*/ 1 h 185"/>
                    <a:gd name="T8" fmla="*/ 192 w 318"/>
                    <a:gd name="T9" fmla="*/ 1 h 185"/>
                    <a:gd name="T10" fmla="*/ 191 w 318"/>
                    <a:gd name="T11" fmla="*/ 0 h 185"/>
                    <a:gd name="T12" fmla="*/ 190 w 318"/>
                    <a:gd name="T13" fmla="*/ 0 h 185"/>
                    <a:gd name="T14" fmla="*/ 169 w 318"/>
                    <a:gd name="T15" fmla="*/ 0 h 185"/>
                    <a:gd name="T16" fmla="*/ 169 w 318"/>
                    <a:gd name="T17" fmla="*/ 13 h 185"/>
                    <a:gd name="T18" fmla="*/ 195 w 318"/>
                    <a:gd name="T19" fmla="*/ 30 h 185"/>
                    <a:gd name="T20" fmla="*/ 99 w 318"/>
                    <a:gd name="T21" fmla="*/ 19 h 185"/>
                    <a:gd name="T22" fmla="*/ 118 w 318"/>
                    <a:gd name="T23" fmla="*/ 72 h 185"/>
                    <a:gd name="T24" fmla="*/ 127 w 318"/>
                    <a:gd name="T25" fmla="*/ 74 h 185"/>
                    <a:gd name="T26" fmla="*/ 115 w 318"/>
                    <a:gd name="T27" fmla="*/ 43 h 185"/>
                    <a:gd name="T28" fmla="*/ 151 w 318"/>
                    <a:gd name="T29" fmla="*/ 117 h 185"/>
                    <a:gd name="T30" fmla="*/ 62 w 318"/>
                    <a:gd name="T31" fmla="*/ 62 h 185"/>
                    <a:gd name="T32" fmla="*/ 62 w 318"/>
                    <a:gd name="T33" fmla="*/ 185 h 185"/>
                    <a:gd name="T34" fmla="*/ 155 w 318"/>
                    <a:gd name="T35" fmla="*/ 130 h 185"/>
                    <a:gd name="T36" fmla="*/ 206 w 318"/>
                    <a:gd name="T37" fmla="*/ 49 h 185"/>
                    <a:gd name="T38" fmla="*/ 195 w 318"/>
                    <a:gd name="T39" fmla="*/ 124 h 185"/>
                    <a:gd name="T40" fmla="*/ 318 w 318"/>
                    <a:gd name="T41" fmla="*/ 124 h 185"/>
                    <a:gd name="T42" fmla="*/ 62 w 318"/>
                    <a:gd name="T43" fmla="*/ 101 h 185"/>
                    <a:gd name="T44" fmla="*/ 62 w 318"/>
                    <a:gd name="T45" fmla="*/ 147 h 185"/>
                    <a:gd name="T46" fmla="*/ 111 w 318"/>
                    <a:gd name="T47" fmla="*/ 130 h 185"/>
                    <a:gd name="T48" fmla="*/ 12 w 318"/>
                    <a:gd name="T49" fmla="*/ 124 h 185"/>
                    <a:gd name="T50" fmla="*/ 111 w 318"/>
                    <a:gd name="T51" fmla="*/ 117 h 185"/>
                    <a:gd name="T52" fmla="*/ 62 w 318"/>
                    <a:gd name="T53" fmla="*/ 101 h 185"/>
                    <a:gd name="T54" fmla="*/ 206 w 318"/>
                    <a:gd name="T55" fmla="*/ 124 h 185"/>
                    <a:gd name="T56" fmla="*/ 240 w 318"/>
                    <a:gd name="T57" fmla="*/ 108 h 185"/>
                    <a:gd name="T58" fmla="*/ 256 w 318"/>
                    <a:gd name="T59" fmla="*/ 147 h 185"/>
                    <a:gd name="T60" fmla="*/ 256 w 318"/>
                    <a:gd name="T61" fmla="*/ 101 h 185"/>
                    <a:gd name="T62" fmla="*/ 237 w 318"/>
                    <a:gd name="T63" fmla="*/ 77 h 185"/>
                    <a:gd name="T64" fmla="*/ 306 w 318"/>
                    <a:gd name="T65" fmla="*/ 124 h 185"/>
                    <a:gd name="T66" fmla="*/ 63 w 318"/>
                    <a:gd name="T67" fmla="*/ 7 h 185"/>
                    <a:gd name="T68" fmla="*/ 110 w 318"/>
                    <a:gd name="T69" fmla="*/ 0 h 185"/>
                    <a:gd name="T70" fmla="*/ 110 w 318"/>
                    <a:gd name="T71" fmla="*/ 13 h 185"/>
                    <a:gd name="T72" fmla="*/ 63 w 318"/>
                    <a:gd name="T73" fmla="*/ 7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8" h="185">
                      <a:moveTo>
                        <a:pt x="256" y="62"/>
                      </a:moveTo>
                      <a:cubicBezTo>
                        <a:pt x="247" y="62"/>
                        <a:pt x="239" y="64"/>
                        <a:pt x="232" y="68"/>
                      </a:cubicBezTo>
                      <a:cubicBezTo>
                        <a:pt x="195" y="4"/>
                        <a:pt x="195" y="4"/>
                        <a:pt x="195" y="4"/>
                      </a:cubicBezTo>
                      <a:cubicBezTo>
                        <a:pt x="195" y="3"/>
                        <a:pt x="195" y="3"/>
                        <a:pt x="195" y="3"/>
                      </a:cubicBezTo>
                      <a:cubicBezTo>
                        <a:pt x="195" y="3"/>
                        <a:pt x="195" y="3"/>
                        <a:pt x="195" y="3"/>
                      </a:cubicBezTo>
                      <a:cubicBezTo>
                        <a:pt x="195" y="3"/>
                        <a:pt x="194" y="2"/>
                        <a:pt x="194" y="2"/>
                      </a:cubicBezTo>
                      <a:cubicBezTo>
                        <a:pt x="194" y="2"/>
                        <a:pt x="194" y="2"/>
                        <a:pt x="194" y="2"/>
                      </a:cubicBezTo>
                      <a:cubicBezTo>
                        <a:pt x="194" y="2"/>
                        <a:pt x="194" y="2"/>
                        <a:pt x="193" y="1"/>
                      </a:cubicBezTo>
                      <a:cubicBezTo>
                        <a:pt x="193" y="1"/>
                        <a:pt x="193" y="1"/>
                        <a:pt x="193" y="1"/>
                      </a:cubicBezTo>
                      <a:cubicBezTo>
                        <a:pt x="193" y="1"/>
                        <a:pt x="193" y="1"/>
                        <a:pt x="192" y="1"/>
                      </a:cubicBezTo>
                      <a:cubicBezTo>
                        <a:pt x="192" y="1"/>
                        <a:pt x="192" y="1"/>
                        <a:pt x="192" y="1"/>
                      </a:cubicBezTo>
                      <a:cubicBezTo>
                        <a:pt x="192" y="1"/>
                        <a:pt x="191" y="0"/>
                        <a:pt x="191" y="0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90" y="0"/>
                        <a:pt x="190" y="0"/>
                        <a:pt x="190" y="0"/>
                      </a:cubicBezTo>
                      <a:cubicBezTo>
                        <a:pt x="190" y="0"/>
                        <a:pt x="190" y="0"/>
                        <a:pt x="190" y="0"/>
                      </a:cubicBezTo>
                      <a:cubicBezTo>
                        <a:pt x="169" y="0"/>
                        <a:pt x="169" y="0"/>
                        <a:pt x="169" y="0"/>
                      </a:cubicBezTo>
                      <a:cubicBezTo>
                        <a:pt x="166" y="0"/>
                        <a:pt x="163" y="3"/>
                        <a:pt x="163" y="7"/>
                      </a:cubicBezTo>
                      <a:cubicBezTo>
                        <a:pt x="163" y="10"/>
                        <a:pt x="166" y="13"/>
                        <a:pt x="169" y="13"/>
                      </a:cubicBezTo>
                      <a:cubicBezTo>
                        <a:pt x="186" y="13"/>
                        <a:pt x="186" y="13"/>
                        <a:pt x="186" y="13"/>
                      </a:cubicBezTo>
                      <a:cubicBezTo>
                        <a:pt x="195" y="30"/>
                        <a:pt x="195" y="30"/>
                        <a:pt x="195" y="30"/>
                      </a:cubicBezTo>
                      <a:cubicBezTo>
                        <a:pt x="106" y="30"/>
                        <a:pt x="106" y="30"/>
                        <a:pt x="106" y="30"/>
                      </a:cubicBezTo>
                      <a:cubicBezTo>
                        <a:pt x="99" y="19"/>
                        <a:pt x="99" y="19"/>
                        <a:pt x="99" y="19"/>
                      </a:cubicBezTo>
                      <a:cubicBezTo>
                        <a:pt x="83" y="19"/>
                        <a:pt x="83" y="19"/>
                        <a:pt x="83" y="19"/>
                      </a:cubicBezTo>
                      <a:cubicBezTo>
                        <a:pt x="118" y="72"/>
                        <a:pt x="118" y="72"/>
                        <a:pt x="118" y="72"/>
                      </a:cubicBezTo>
                      <a:cubicBezTo>
                        <a:pt x="119" y="74"/>
                        <a:pt x="121" y="75"/>
                        <a:pt x="123" y="75"/>
                      </a:cubicBezTo>
                      <a:cubicBezTo>
                        <a:pt x="124" y="75"/>
                        <a:pt x="126" y="75"/>
                        <a:pt x="127" y="74"/>
                      </a:cubicBezTo>
                      <a:cubicBezTo>
                        <a:pt x="130" y="72"/>
                        <a:pt x="131" y="68"/>
                        <a:pt x="129" y="65"/>
                      </a:cubicBezTo>
                      <a:cubicBezTo>
                        <a:pt x="115" y="43"/>
                        <a:pt x="115" y="43"/>
                        <a:pt x="115" y="43"/>
                      </a:cubicBezTo>
                      <a:cubicBezTo>
                        <a:pt x="194" y="43"/>
                        <a:pt x="194" y="43"/>
                        <a:pt x="194" y="43"/>
                      </a:cubicBezTo>
                      <a:cubicBezTo>
                        <a:pt x="151" y="117"/>
                        <a:pt x="151" y="117"/>
                        <a:pt x="151" y="117"/>
                      </a:cubicBezTo>
                      <a:cubicBezTo>
                        <a:pt x="123" y="117"/>
                        <a:pt x="123" y="117"/>
                        <a:pt x="123" y="117"/>
                      </a:cubicBezTo>
                      <a:cubicBezTo>
                        <a:pt x="120" y="87"/>
                        <a:pt x="93" y="62"/>
                        <a:pt x="62" y="62"/>
                      </a:cubicBezTo>
                      <a:cubicBezTo>
                        <a:pt x="28" y="62"/>
                        <a:pt x="0" y="90"/>
                        <a:pt x="0" y="124"/>
                      </a:cubicBezTo>
                      <a:cubicBezTo>
                        <a:pt x="0" y="158"/>
                        <a:pt x="28" y="185"/>
                        <a:pt x="62" y="185"/>
                      </a:cubicBezTo>
                      <a:cubicBezTo>
                        <a:pt x="93" y="185"/>
                        <a:pt x="120" y="161"/>
                        <a:pt x="123" y="130"/>
                      </a:cubicBezTo>
                      <a:cubicBezTo>
                        <a:pt x="123" y="130"/>
                        <a:pt x="152" y="130"/>
                        <a:pt x="155" y="130"/>
                      </a:cubicBezTo>
                      <a:cubicBezTo>
                        <a:pt x="158" y="130"/>
                        <a:pt x="160" y="129"/>
                        <a:pt x="161" y="127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20" y="74"/>
                        <a:pt x="220" y="74"/>
                        <a:pt x="220" y="74"/>
                      </a:cubicBezTo>
                      <a:cubicBezTo>
                        <a:pt x="205" y="85"/>
                        <a:pt x="195" y="103"/>
                        <a:pt x="195" y="124"/>
                      </a:cubicBezTo>
                      <a:cubicBezTo>
                        <a:pt x="195" y="158"/>
                        <a:pt x="222" y="185"/>
                        <a:pt x="256" y="185"/>
                      </a:cubicBezTo>
                      <a:cubicBezTo>
                        <a:pt x="290" y="185"/>
                        <a:pt x="318" y="158"/>
                        <a:pt x="318" y="124"/>
                      </a:cubicBezTo>
                      <a:cubicBezTo>
                        <a:pt x="318" y="90"/>
                        <a:pt x="290" y="62"/>
                        <a:pt x="256" y="62"/>
                      </a:cubicBezTo>
                      <a:close/>
                      <a:moveTo>
                        <a:pt x="62" y="101"/>
                      </a:moveTo>
                      <a:cubicBezTo>
                        <a:pt x="49" y="101"/>
                        <a:pt x="39" y="111"/>
                        <a:pt x="39" y="124"/>
                      </a:cubicBezTo>
                      <a:cubicBezTo>
                        <a:pt x="39" y="137"/>
                        <a:pt x="49" y="147"/>
                        <a:pt x="62" y="147"/>
                      </a:cubicBezTo>
                      <a:cubicBezTo>
                        <a:pt x="72" y="147"/>
                        <a:pt x="81" y="140"/>
                        <a:pt x="84" y="130"/>
                      </a:cubicBezTo>
                      <a:cubicBezTo>
                        <a:pt x="111" y="130"/>
                        <a:pt x="111" y="130"/>
                        <a:pt x="111" y="130"/>
                      </a:cubicBezTo>
                      <a:cubicBezTo>
                        <a:pt x="108" y="155"/>
                        <a:pt x="87" y="174"/>
                        <a:pt x="62" y="174"/>
                      </a:cubicBezTo>
                      <a:cubicBezTo>
                        <a:pt x="34" y="174"/>
                        <a:pt x="12" y="152"/>
                        <a:pt x="12" y="124"/>
                      </a:cubicBezTo>
                      <a:cubicBezTo>
                        <a:pt x="12" y="96"/>
                        <a:pt x="34" y="74"/>
                        <a:pt x="62" y="74"/>
                      </a:cubicBezTo>
                      <a:cubicBezTo>
                        <a:pt x="87" y="74"/>
                        <a:pt x="108" y="93"/>
                        <a:pt x="111" y="117"/>
                      </a:cubicBezTo>
                      <a:cubicBezTo>
                        <a:pt x="84" y="117"/>
                        <a:pt x="84" y="117"/>
                        <a:pt x="84" y="117"/>
                      </a:cubicBezTo>
                      <a:cubicBezTo>
                        <a:pt x="81" y="108"/>
                        <a:pt x="72" y="101"/>
                        <a:pt x="62" y="101"/>
                      </a:cubicBezTo>
                      <a:close/>
                      <a:moveTo>
                        <a:pt x="256" y="174"/>
                      </a:moveTo>
                      <a:cubicBezTo>
                        <a:pt x="228" y="174"/>
                        <a:pt x="206" y="152"/>
                        <a:pt x="206" y="124"/>
                      </a:cubicBezTo>
                      <a:cubicBezTo>
                        <a:pt x="206" y="108"/>
                        <a:pt x="214" y="93"/>
                        <a:pt x="226" y="84"/>
                      </a:cubicBezTo>
                      <a:cubicBezTo>
                        <a:pt x="240" y="108"/>
                        <a:pt x="240" y="108"/>
                        <a:pt x="240" y="108"/>
                      </a:cubicBezTo>
                      <a:cubicBezTo>
                        <a:pt x="236" y="112"/>
                        <a:pt x="233" y="118"/>
                        <a:pt x="233" y="124"/>
                      </a:cubicBezTo>
                      <a:cubicBezTo>
                        <a:pt x="233" y="137"/>
                        <a:pt x="243" y="147"/>
                        <a:pt x="256" y="147"/>
                      </a:cubicBezTo>
                      <a:cubicBezTo>
                        <a:pt x="269" y="147"/>
                        <a:pt x="279" y="137"/>
                        <a:pt x="279" y="124"/>
                      </a:cubicBezTo>
                      <a:cubicBezTo>
                        <a:pt x="279" y="111"/>
                        <a:pt x="269" y="101"/>
                        <a:pt x="256" y="101"/>
                      </a:cubicBezTo>
                      <a:cubicBezTo>
                        <a:pt x="254" y="101"/>
                        <a:pt x="253" y="101"/>
                        <a:pt x="251" y="102"/>
                      </a:cubicBezTo>
                      <a:cubicBezTo>
                        <a:pt x="237" y="77"/>
                        <a:pt x="237" y="77"/>
                        <a:pt x="237" y="77"/>
                      </a:cubicBezTo>
                      <a:cubicBezTo>
                        <a:pt x="243" y="75"/>
                        <a:pt x="249" y="74"/>
                        <a:pt x="256" y="74"/>
                      </a:cubicBezTo>
                      <a:cubicBezTo>
                        <a:pt x="284" y="74"/>
                        <a:pt x="306" y="96"/>
                        <a:pt x="306" y="124"/>
                      </a:cubicBezTo>
                      <a:cubicBezTo>
                        <a:pt x="306" y="152"/>
                        <a:pt x="284" y="174"/>
                        <a:pt x="256" y="174"/>
                      </a:cubicBezTo>
                      <a:close/>
                      <a:moveTo>
                        <a:pt x="63" y="7"/>
                      </a:moveTo>
                      <a:cubicBezTo>
                        <a:pt x="63" y="3"/>
                        <a:pt x="66" y="0"/>
                        <a:pt x="7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4" y="0"/>
                        <a:pt x="117" y="3"/>
                        <a:pt x="117" y="7"/>
                      </a:cubicBezTo>
                      <a:cubicBezTo>
                        <a:pt x="117" y="10"/>
                        <a:pt x="114" y="13"/>
                        <a:pt x="110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66" y="13"/>
                        <a:pt x="63" y="10"/>
                        <a:pt x="63" y="7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txBody>
                <a:bodyPr vert="horz" wrap="square" lIns="85795" tIns="42897" rIns="85795" bIns="4289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/>
                </a:p>
              </p:txBody>
            </p:sp>
            <p:sp>
              <p:nvSpPr>
                <p:cNvPr id="280" name="Rounded Rectangle 92">
                  <a:extLst>
                    <a:ext uri="{FF2B5EF4-FFF2-40B4-BE49-F238E27FC236}">
                      <a16:creationId xmlns:a16="http://schemas.microsoft.com/office/drawing/2014/main" id="{14978C51-0503-98AE-C3DB-AC6BA6B1C05E}"/>
                    </a:ext>
                  </a:extLst>
                </p:cNvPr>
                <p:cNvSpPr/>
                <p:nvPr/>
              </p:nvSpPr>
              <p:spPr bwMode="auto">
                <a:xfrm>
                  <a:off x="-1135788" y="4380736"/>
                  <a:ext cx="514708" cy="83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"/>
                </a:effectLst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6FD6A087-AEB5-B546-6BF3-56BA80EF6BF2}"/>
                    </a:ext>
                  </a:extLst>
                </p:cNvPr>
                <p:cNvGrpSpPr/>
                <p:nvPr/>
              </p:nvGrpSpPr>
              <p:grpSpPr>
                <a:xfrm rot="561976">
                  <a:off x="-1026570" y="3941715"/>
                  <a:ext cx="216041" cy="370169"/>
                  <a:chOff x="12379169" y="-442300"/>
                  <a:chExt cx="1751324" cy="3000749"/>
                </a:xfrm>
                <a:solidFill>
                  <a:schemeClr val="tx2">
                    <a:lumMod val="50000"/>
                  </a:schemeClr>
                </a:solidFill>
              </p:grpSpPr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EA92C853-5BF9-0208-80CA-FA154C9FBAC9}"/>
                      </a:ext>
                    </a:extLst>
                  </p:cNvPr>
                  <p:cNvSpPr/>
                  <p:nvPr/>
                </p:nvSpPr>
                <p:spPr bwMode="auto">
                  <a:xfrm rot="1627788">
                    <a:off x="12968806" y="-442300"/>
                    <a:ext cx="623886" cy="614042"/>
                  </a:xfrm>
                  <a:prstGeom prst="ellipse">
                    <a:avLst/>
                  </a:prstGeom>
                  <a:grpFill/>
                  <a:ln w="38100" cap="flat" cmpd="sng" algn="ctr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E83E2E28-5D96-8ABA-3D98-CB2423374B98}"/>
                      </a:ext>
                    </a:extLst>
                  </p:cNvPr>
                  <p:cNvSpPr/>
                  <p:nvPr/>
                </p:nvSpPr>
                <p:spPr bwMode="auto">
                  <a:xfrm rot="18385401">
                    <a:off x="12944508" y="42984"/>
                    <a:ext cx="332459" cy="263997"/>
                  </a:xfrm>
                  <a:prstGeom prst="rect">
                    <a:avLst/>
                  </a:prstGeom>
                  <a:grpFill/>
                  <a:ln w="38100" cap="flat" cmpd="sng" algn="ctr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3" name="Rounded Rectangle 139">
                    <a:extLst>
                      <a:ext uri="{FF2B5EF4-FFF2-40B4-BE49-F238E27FC236}">
                        <a16:creationId xmlns:a16="http://schemas.microsoft.com/office/drawing/2014/main" id="{FE019693-71EE-BA3D-3809-C65B0D96D048}"/>
                      </a:ext>
                    </a:extLst>
                  </p:cNvPr>
                  <p:cNvSpPr/>
                  <p:nvPr/>
                </p:nvSpPr>
                <p:spPr bwMode="auto">
                  <a:xfrm rot="1721887">
                    <a:off x="13300798" y="695967"/>
                    <a:ext cx="829695" cy="328611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8100" cap="flat" cmpd="sng" algn="ctr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4" name="Rounded Rectangle 140">
                    <a:extLst>
                      <a:ext uri="{FF2B5EF4-FFF2-40B4-BE49-F238E27FC236}">
                        <a16:creationId xmlns:a16="http://schemas.microsoft.com/office/drawing/2014/main" id="{ADA1F8CE-C170-E143-D0D1-8814E13357AC}"/>
                      </a:ext>
                    </a:extLst>
                  </p:cNvPr>
                  <p:cNvSpPr/>
                  <p:nvPr/>
                </p:nvSpPr>
                <p:spPr bwMode="auto">
                  <a:xfrm rot="2581793">
                    <a:off x="12857854" y="358961"/>
                    <a:ext cx="829695" cy="32861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8100" cap="flat" cmpd="sng" algn="ctr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5" name="Rounded Rectangle 141">
                    <a:extLst>
                      <a:ext uri="{FF2B5EF4-FFF2-40B4-BE49-F238E27FC236}">
                        <a16:creationId xmlns:a16="http://schemas.microsoft.com/office/drawing/2014/main" id="{38B2AFBE-C51C-5505-33C1-207E461BB235}"/>
                      </a:ext>
                    </a:extLst>
                  </p:cNvPr>
                  <p:cNvSpPr/>
                  <p:nvPr/>
                </p:nvSpPr>
                <p:spPr bwMode="auto">
                  <a:xfrm rot="6959696">
                    <a:off x="12100444" y="516698"/>
                    <a:ext cx="1376306" cy="58793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8100" cap="flat" cmpd="sng" algn="ctr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6" name="Rounded Rectangle 142">
                    <a:extLst>
                      <a:ext uri="{FF2B5EF4-FFF2-40B4-BE49-F238E27FC236}">
                        <a16:creationId xmlns:a16="http://schemas.microsoft.com/office/drawing/2014/main" id="{B0239924-E863-4E5E-E9DC-B88D5EFCEE37}"/>
                      </a:ext>
                    </a:extLst>
                  </p:cNvPr>
                  <p:cNvSpPr/>
                  <p:nvPr/>
                </p:nvSpPr>
                <p:spPr bwMode="auto">
                  <a:xfrm rot="1598322">
                    <a:off x="12379169" y="1202026"/>
                    <a:ext cx="1157379" cy="441044"/>
                  </a:xfrm>
                  <a:prstGeom prst="roundRect">
                    <a:avLst>
                      <a:gd name="adj" fmla="val 34785"/>
                    </a:avLst>
                  </a:prstGeom>
                  <a:grpFill/>
                  <a:ln w="38100" cap="flat" cmpd="sng" algn="ctr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7" name="Rounded Rectangle 143">
                    <a:extLst>
                      <a:ext uri="{FF2B5EF4-FFF2-40B4-BE49-F238E27FC236}">
                        <a16:creationId xmlns:a16="http://schemas.microsoft.com/office/drawing/2014/main" id="{2D7EDB21-9B56-2151-B867-24471FB645EF}"/>
                      </a:ext>
                    </a:extLst>
                  </p:cNvPr>
                  <p:cNvSpPr/>
                  <p:nvPr/>
                </p:nvSpPr>
                <p:spPr bwMode="auto">
                  <a:xfrm rot="5609916">
                    <a:off x="12698259" y="1759238"/>
                    <a:ext cx="1157379" cy="44104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38100" cap="flat" cmpd="sng" algn="ctr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sp>
              <p:nvSpPr>
                <p:cNvPr id="282" name="Freeform 15">
                  <a:extLst>
                    <a:ext uri="{FF2B5EF4-FFF2-40B4-BE49-F238E27FC236}">
                      <a16:creationId xmlns:a16="http://schemas.microsoft.com/office/drawing/2014/main" id="{8FCFB638-82AB-02F9-C8C2-CACA2A0089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25911" y="4128991"/>
                  <a:ext cx="484890" cy="284664"/>
                </a:xfrm>
                <a:custGeom>
                  <a:avLst/>
                  <a:gdLst>
                    <a:gd name="T0" fmla="*/ 232 w 318"/>
                    <a:gd name="T1" fmla="*/ 68 h 185"/>
                    <a:gd name="T2" fmla="*/ 195 w 318"/>
                    <a:gd name="T3" fmla="*/ 3 h 185"/>
                    <a:gd name="T4" fmla="*/ 194 w 318"/>
                    <a:gd name="T5" fmla="*/ 2 h 185"/>
                    <a:gd name="T6" fmla="*/ 193 w 318"/>
                    <a:gd name="T7" fmla="*/ 1 h 185"/>
                    <a:gd name="T8" fmla="*/ 192 w 318"/>
                    <a:gd name="T9" fmla="*/ 1 h 185"/>
                    <a:gd name="T10" fmla="*/ 191 w 318"/>
                    <a:gd name="T11" fmla="*/ 0 h 185"/>
                    <a:gd name="T12" fmla="*/ 190 w 318"/>
                    <a:gd name="T13" fmla="*/ 0 h 185"/>
                    <a:gd name="T14" fmla="*/ 169 w 318"/>
                    <a:gd name="T15" fmla="*/ 0 h 185"/>
                    <a:gd name="T16" fmla="*/ 169 w 318"/>
                    <a:gd name="T17" fmla="*/ 13 h 185"/>
                    <a:gd name="T18" fmla="*/ 195 w 318"/>
                    <a:gd name="T19" fmla="*/ 30 h 185"/>
                    <a:gd name="T20" fmla="*/ 99 w 318"/>
                    <a:gd name="T21" fmla="*/ 19 h 185"/>
                    <a:gd name="T22" fmla="*/ 118 w 318"/>
                    <a:gd name="T23" fmla="*/ 72 h 185"/>
                    <a:gd name="T24" fmla="*/ 127 w 318"/>
                    <a:gd name="T25" fmla="*/ 74 h 185"/>
                    <a:gd name="T26" fmla="*/ 115 w 318"/>
                    <a:gd name="T27" fmla="*/ 43 h 185"/>
                    <a:gd name="T28" fmla="*/ 151 w 318"/>
                    <a:gd name="T29" fmla="*/ 117 h 185"/>
                    <a:gd name="T30" fmla="*/ 62 w 318"/>
                    <a:gd name="T31" fmla="*/ 62 h 185"/>
                    <a:gd name="T32" fmla="*/ 62 w 318"/>
                    <a:gd name="T33" fmla="*/ 185 h 185"/>
                    <a:gd name="T34" fmla="*/ 155 w 318"/>
                    <a:gd name="T35" fmla="*/ 130 h 185"/>
                    <a:gd name="T36" fmla="*/ 206 w 318"/>
                    <a:gd name="T37" fmla="*/ 49 h 185"/>
                    <a:gd name="T38" fmla="*/ 195 w 318"/>
                    <a:gd name="T39" fmla="*/ 124 h 185"/>
                    <a:gd name="T40" fmla="*/ 318 w 318"/>
                    <a:gd name="T41" fmla="*/ 124 h 185"/>
                    <a:gd name="T42" fmla="*/ 62 w 318"/>
                    <a:gd name="T43" fmla="*/ 101 h 185"/>
                    <a:gd name="T44" fmla="*/ 62 w 318"/>
                    <a:gd name="T45" fmla="*/ 147 h 185"/>
                    <a:gd name="T46" fmla="*/ 111 w 318"/>
                    <a:gd name="T47" fmla="*/ 130 h 185"/>
                    <a:gd name="T48" fmla="*/ 12 w 318"/>
                    <a:gd name="T49" fmla="*/ 124 h 185"/>
                    <a:gd name="T50" fmla="*/ 111 w 318"/>
                    <a:gd name="T51" fmla="*/ 117 h 185"/>
                    <a:gd name="T52" fmla="*/ 62 w 318"/>
                    <a:gd name="T53" fmla="*/ 101 h 185"/>
                    <a:gd name="T54" fmla="*/ 206 w 318"/>
                    <a:gd name="T55" fmla="*/ 124 h 185"/>
                    <a:gd name="T56" fmla="*/ 240 w 318"/>
                    <a:gd name="T57" fmla="*/ 108 h 185"/>
                    <a:gd name="T58" fmla="*/ 256 w 318"/>
                    <a:gd name="T59" fmla="*/ 147 h 185"/>
                    <a:gd name="T60" fmla="*/ 256 w 318"/>
                    <a:gd name="T61" fmla="*/ 101 h 185"/>
                    <a:gd name="T62" fmla="*/ 237 w 318"/>
                    <a:gd name="T63" fmla="*/ 77 h 185"/>
                    <a:gd name="T64" fmla="*/ 306 w 318"/>
                    <a:gd name="T65" fmla="*/ 124 h 185"/>
                    <a:gd name="T66" fmla="*/ 63 w 318"/>
                    <a:gd name="T67" fmla="*/ 7 h 185"/>
                    <a:gd name="T68" fmla="*/ 110 w 318"/>
                    <a:gd name="T69" fmla="*/ 0 h 185"/>
                    <a:gd name="T70" fmla="*/ 110 w 318"/>
                    <a:gd name="T71" fmla="*/ 13 h 185"/>
                    <a:gd name="T72" fmla="*/ 63 w 318"/>
                    <a:gd name="T73" fmla="*/ 7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8" h="185">
                      <a:moveTo>
                        <a:pt x="256" y="62"/>
                      </a:moveTo>
                      <a:cubicBezTo>
                        <a:pt x="247" y="62"/>
                        <a:pt x="239" y="64"/>
                        <a:pt x="232" y="68"/>
                      </a:cubicBezTo>
                      <a:cubicBezTo>
                        <a:pt x="195" y="4"/>
                        <a:pt x="195" y="4"/>
                        <a:pt x="195" y="4"/>
                      </a:cubicBezTo>
                      <a:cubicBezTo>
                        <a:pt x="195" y="3"/>
                        <a:pt x="195" y="3"/>
                        <a:pt x="195" y="3"/>
                      </a:cubicBezTo>
                      <a:cubicBezTo>
                        <a:pt x="195" y="3"/>
                        <a:pt x="195" y="3"/>
                        <a:pt x="195" y="3"/>
                      </a:cubicBezTo>
                      <a:cubicBezTo>
                        <a:pt x="195" y="3"/>
                        <a:pt x="194" y="2"/>
                        <a:pt x="194" y="2"/>
                      </a:cubicBezTo>
                      <a:cubicBezTo>
                        <a:pt x="194" y="2"/>
                        <a:pt x="194" y="2"/>
                        <a:pt x="194" y="2"/>
                      </a:cubicBezTo>
                      <a:cubicBezTo>
                        <a:pt x="194" y="2"/>
                        <a:pt x="194" y="2"/>
                        <a:pt x="193" y="1"/>
                      </a:cubicBezTo>
                      <a:cubicBezTo>
                        <a:pt x="193" y="1"/>
                        <a:pt x="193" y="1"/>
                        <a:pt x="193" y="1"/>
                      </a:cubicBezTo>
                      <a:cubicBezTo>
                        <a:pt x="193" y="1"/>
                        <a:pt x="193" y="1"/>
                        <a:pt x="192" y="1"/>
                      </a:cubicBezTo>
                      <a:cubicBezTo>
                        <a:pt x="192" y="1"/>
                        <a:pt x="192" y="1"/>
                        <a:pt x="192" y="1"/>
                      </a:cubicBezTo>
                      <a:cubicBezTo>
                        <a:pt x="192" y="1"/>
                        <a:pt x="191" y="0"/>
                        <a:pt x="191" y="0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90" y="0"/>
                        <a:pt x="190" y="0"/>
                        <a:pt x="190" y="0"/>
                      </a:cubicBezTo>
                      <a:cubicBezTo>
                        <a:pt x="190" y="0"/>
                        <a:pt x="190" y="0"/>
                        <a:pt x="190" y="0"/>
                      </a:cubicBezTo>
                      <a:cubicBezTo>
                        <a:pt x="169" y="0"/>
                        <a:pt x="169" y="0"/>
                        <a:pt x="169" y="0"/>
                      </a:cubicBezTo>
                      <a:cubicBezTo>
                        <a:pt x="166" y="0"/>
                        <a:pt x="163" y="3"/>
                        <a:pt x="163" y="7"/>
                      </a:cubicBezTo>
                      <a:cubicBezTo>
                        <a:pt x="163" y="10"/>
                        <a:pt x="166" y="13"/>
                        <a:pt x="169" y="13"/>
                      </a:cubicBezTo>
                      <a:cubicBezTo>
                        <a:pt x="186" y="13"/>
                        <a:pt x="186" y="13"/>
                        <a:pt x="186" y="13"/>
                      </a:cubicBezTo>
                      <a:cubicBezTo>
                        <a:pt x="195" y="30"/>
                        <a:pt x="195" y="30"/>
                        <a:pt x="195" y="30"/>
                      </a:cubicBezTo>
                      <a:cubicBezTo>
                        <a:pt x="106" y="30"/>
                        <a:pt x="106" y="30"/>
                        <a:pt x="106" y="30"/>
                      </a:cubicBezTo>
                      <a:cubicBezTo>
                        <a:pt x="99" y="19"/>
                        <a:pt x="99" y="19"/>
                        <a:pt x="99" y="19"/>
                      </a:cubicBezTo>
                      <a:cubicBezTo>
                        <a:pt x="83" y="19"/>
                        <a:pt x="83" y="19"/>
                        <a:pt x="83" y="19"/>
                      </a:cubicBezTo>
                      <a:cubicBezTo>
                        <a:pt x="118" y="72"/>
                        <a:pt x="118" y="72"/>
                        <a:pt x="118" y="72"/>
                      </a:cubicBezTo>
                      <a:cubicBezTo>
                        <a:pt x="119" y="74"/>
                        <a:pt x="121" y="75"/>
                        <a:pt x="123" y="75"/>
                      </a:cubicBezTo>
                      <a:cubicBezTo>
                        <a:pt x="124" y="75"/>
                        <a:pt x="126" y="75"/>
                        <a:pt x="127" y="74"/>
                      </a:cubicBezTo>
                      <a:cubicBezTo>
                        <a:pt x="130" y="72"/>
                        <a:pt x="131" y="68"/>
                        <a:pt x="129" y="65"/>
                      </a:cubicBezTo>
                      <a:cubicBezTo>
                        <a:pt x="115" y="43"/>
                        <a:pt x="115" y="43"/>
                        <a:pt x="115" y="43"/>
                      </a:cubicBezTo>
                      <a:cubicBezTo>
                        <a:pt x="194" y="43"/>
                        <a:pt x="194" y="43"/>
                        <a:pt x="194" y="43"/>
                      </a:cubicBezTo>
                      <a:cubicBezTo>
                        <a:pt x="151" y="117"/>
                        <a:pt x="151" y="117"/>
                        <a:pt x="151" y="117"/>
                      </a:cubicBezTo>
                      <a:cubicBezTo>
                        <a:pt x="123" y="117"/>
                        <a:pt x="123" y="117"/>
                        <a:pt x="123" y="117"/>
                      </a:cubicBezTo>
                      <a:cubicBezTo>
                        <a:pt x="120" y="87"/>
                        <a:pt x="93" y="62"/>
                        <a:pt x="62" y="62"/>
                      </a:cubicBezTo>
                      <a:cubicBezTo>
                        <a:pt x="28" y="62"/>
                        <a:pt x="0" y="90"/>
                        <a:pt x="0" y="124"/>
                      </a:cubicBezTo>
                      <a:cubicBezTo>
                        <a:pt x="0" y="158"/>
                        <a:pt x="28" y="185"/>
                        <a:pt x="62" y="185"/>
                      </a:cubicBezTo>
                      <a:cubicBezTo>
                        <a:pt x="93" y="185"/>
                        <a:pt x="120" y="161"/>
                        <a:pt x="123" y="130"/>
                      </a:cubicBezTo>
                      <a:cubicBezTo>
                        <a:pt x="123" y="130"/>
                        <a:pt x="152" y="130"/>
                        <a:pt x="155" y="130"/>
                      </a:cubicBezTo>
                      <a:cubicBezTo>
                        <a:pt x="158" y="130"/>
                        <a:pt x="160" y="129"/>
                        <a:pt x="161" y="127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20" y="74"/>
                        <a:pt x="220" y="74"/>
                        <a:pt x="220" y="74"/>
                      </a:cubicBezTo>
                      <a:cubicBezTo>
                        <a:pt x="205" y="85"/>
                        <a:pt x="195" y="103"/>
                        <a:pt x="195" y="124"/>
                      </a:cubicBezTo>
                      <a:cubicBezTo>
                        <a:pt x="195" y="158"/>
                        <a:pt x="222" y="185"/>
                        <a:pt x="256" y="185"/>
                      </a:cubicBezTo>
                      <a:cubicBezTo>
                        <a:pt x="290" y="185"/>
                        <a:pt x="318" y="158"/>
                        <a:pt x="318" y="124"/>
                      </a:cubicBezTo>
                      <a:cubicBezTo>
                        <a:pt x="318" y="90"/>
                        <a:pt x="290" y="62"/>
                        <a:pt x="256" y="62"/>
                      </a:cubicBezTo>
                      <a:close/>
                      <a:moveTo>
                        <a:pt x="62" y="101"/>
                      </a:moveTo>
                      <a:cubicBezTo>
                        <a:pt x="49" y="101"/>
                        <a:pt x="39" y="111"/>
                        <a:pt x="39" y="124"/>
                      </a:cubicBezTo>
                      <a:cubicBezTo>
                        <a:pt x="39" y="137"/>
                        <a:pt x="49" y="147"/>
                        <a:pt x="62" y="147"/>
                      </a:cubicBezTo>
                      <a:cubicBezTo>
                        <a:pt x="72" y="147"/>
                        <a:pt x="81" y="140"/>
                        <a:pt x="84" y="130"/>
                      </a:cubicBezTo>
                      <a:cubicBezTo>
                        <a:pt x="111" y="130"/>
                        <a:pt x="111" y="130"/>
                        <a:pt x="111" y="130"/>
                      </a:cubicBezTo>
                      <a:cubicBezTo>
                        <a:pt x="108" y="155"/>
                        <a:pt x="87" y="174"/>
                        <a:pt x="62" y="174"/>
                      </a:cubicBezTo>
                      <a:cubicBezTo>
                        <a:pt x="34" y="174"/>
                        <a:pt x="12" y="152"/>
                        <a:pt x="12" y="124"/>
                      </a:cubicBezTo>
                      <a:cubicBezTo>
                        <a:pt x="12" y="96"/>
                        <a:pt x="34" y="74"/>
                        <a:pt x="62" y="74"/>
                      </a:cubicBezTo>
                      <a:cubicBezTo>
                        <a:pt x="87" y="74"/>
                        <a:pt x="108" y="93"/>
                        <a:pt x="111" y="117"/>
                      </a:cubicBezTo>
                      <a:cubicBezTo>
                        <a:pt x="84" y="117"/>
                        <a:pt x="84" y="117"/>
                        <a:pt x="84" y="117"/>
                      </a:cubicBezTo>
                      <a:cubicBezTo>
                        <a:pt x="81" y="108"/>
                        <a:pt x="72" y="101"/>
                        <a:pt x="62" y="101"/>
                      </a:cubicBezTo>
                      <a:close/>
                      <a:moveTo>
                        <a:pt x="256" y="174"/>
                      </a:moveTo>
                      <a:cubicBezTo>
                        <a:pt x="228" y="174"/>
                        <a:pt x="206" y="152"/>
                        <a:pt x="206" y="124"/>
                      </a:cubicBezTo>
                      <a:cubicBezTo>
                        <a:pt x="206" y="108"/>
                        <a:pt x="214" y="93"/>
                        <a:pt x="226" y="84"/>
                      </a:cubicBezTo>
                      <a:cubicBezTo>
                        <a:pt x="240" y="108"/>
                        <a:pt x="240" y="108"/>
                        <a:pt x="240" y="108"/>
                      </a:cubicBezTo>
                      <a:cubicBezTo>
                        <a:pt x="236" y="112"/>
                        <a:pt x="233" y="118"/>
                        <a:pt x="233" y="124"/>
                      </a:cubicBezTo>
                      <a:cubicBezTo>
                        <a:pt x="233" y="137"/>
                        <a:pt x="243" y="147"/>
                        <a:pt x="256" y="147"/>
                      </a:cubicBezTo>
                      <a:cubicBezTo>
                        <a:pt x="269" y="147"/>
                        <a:pt x="279" y="137"/>
                        <a:pt x="279" y="124"/>
                      </a:cubicBezTo>
                      <a:cubicBezTo>
                        <a:pt x="279" y="111"/>
                        <a:pt x="269" y="101"/>
                        <a:pt x="256" y="101"/>
                      </a:cubicBezTo>
                      <a:cubicBezTo>
                        <a:pt x="254" y="101"/>
                        <a:pt x="253" y="101"/>
                        <a:pt x="251" y="102"/>
                      </a:cubicBezTo>
                      <a:cubicBezTo>
                        <a:pt x="237" y="77"/>
                        <a:pt x="237" y="77"/>
                        <a:pt x="237" y="77"/>
                      </a:cubicBezTo>
                      <a:cubicBezTo>
                        <a:pt x="243" y="75"/>
                        <a:pt x="249" y="74"/>
                        <a:pt x="256" y="74"/>
                      </a:cubicBezTo>
                      <a:cubicBezTo>
                        <a:pt x="284" y="74"/>
                        <a:pt x="306" y="96"/>
                        <a:pt x="306" y="124"/>
                      </a:cubicBezTo>
                      <a:cubicBezTo>
                        <a:pt x="306" y="152"/>
                        <a:pt x="284" y="174"/>
                        <a:pt x="256" y="174"/>
                      </a:cubicBezTo>
                      <a:close/>
                      <a:moveTo>
                        <a:pt x="63" y="7"/>
                      </a:moveTo>
                      <a:cubicBezTo>
                        <a:pt x="63" y="3"/>
                        <a:pt x="66" y="0"/>
                        <a:pt x="7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4" y="0"/>
                        <a:pt x="117" y="3"/>
                        <a:pt x="117" y="7"/>
                      </a:cubicBezTo>
                      <a:cubicBezTo>
                        <a:pt x="117" y="10"/>
                        <a:pt x="114" y="13"/>
                        <a:pt x="110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66" y="13"/>
                        <a:pt x="63" y="10"/>
                        <a:pt x="63" y="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5795" tIns="42897" rIns="85795" bIns="4289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/>
                </a:p>
              </p:txBody>
            </p: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C92597BC-AC2F-31A3-6CCA-38D9E93E3412}"/>
                    </a:ext>
                  </a:extLst>
                </p:cNvPr>
                <p:cNvGrpSpPr/>
                <p:nvPr/>
              </p:nvGrpSpPr>
              <p:grpSpPr>
                <a:xfrm rot="561976">
                  <a:off x="-1026570" y="3941715"/>
                  <a:ext cx="216041" cy="370169"/>
                  <a:chOff x="12379169" y="-442300"/>
                  <a:chExt cx="1751324" cy="3000749"/>
                </a:xfrm>
              </p:grpSpPr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ABC9C310-1CF5-F43C-C668-197292948A26}"/>
                      </a:ext>
                    </a:extLst>
                  </p:cNvPr>
                  <p:cNvSpPr/>
                  <p:nvPr/>
                </p:nvSpPr>
                <p:spPr bwMode="auto">
                  <a:xfrm rot="1627788">
                    <a:off x="12968806" y="-442300"/>
                    <a:ext cx="623886" cy="61404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BEBC329-2E9D-6C7A-EB73-FA2CB2EB322F}"/>
                      </a:ext>
                    </a:extLst>
                  </p:cNvPr>
                  <p:cNvSpPr/>
                  <p:nvPr/>
                </p:nvSpPr>
                <p:spPr bwMode="auto">
                  <a:xfrm rot="18385401">
                    <a:off x="12944508" y="42984"/>
                    <a:ext cx="332459" cy="26399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86" name="Rounded Rectangle 116">
                    <a:extLst>
                      <a:ext uri="{FF2B5EF4-FFF2-40B4-BE49-F238E27FC236}">
                        <a16:creationId xmlns:a16="http://schemas.microsoft.com/office/drawing/2014/main" id="{7EB8E9C6-E27E-2ACC-F7A6-498F7C9ADAAA}"/>
                      </a:ext>
                    </a:extLst>
                  </p:cNvPr>
                  <p:cNvSpPr/>
                  <p:nvPr/>
                </p:nvSpPr>
                <p:spPr bwMode="auto">
                  <a:xfrm rot="1721887">
                    <a:off x="13300798" y="695967"/>
                    <a:ext cx="829695" cy="3286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87" name="Rounded Rectangle 117">
                    <a:extLst>
                      <a:ext uri="{FF2B5EF4-FFF2-40B4-BE49-F238E27FC236}">
                        <a16:creationId xmlns:a16="http://schemas.microsoft.com/office/drawing/2014/main" id="{4FE72062-2303-3940-AEC1-EA4CA8B3A307}"/>
                      </a:ext>
                    </a:extLst>
                  </p:cNvPr>
                  <p:cNvSpPr/>
                  <p:nvPr/>
                </p:nvSpPr>
                <p:spPr bwMode="auto">
                  <a:xfrm rot="2581793">
                    <a:off x="12857854" y="358961"/>
                    <a:ext cx="829695" cy="32861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88" name="Rounded Rectangle 118">
                    <a:extLst>
                      <a:ext uri="{FF2B5EF4-FFF2-40B4-BE49-F238E27FC236}">
                        <a16:creationId xmlns:a16="http://schemas.microsoft.com/office/drawing/2014/main" id="{1ECA89CA-9069-D583-86E4-5396ADF9A910}"/>
                      </a:ext>
                    </a:extLst>
                  </p:cNvPr>
                  <p:cNvSpPr/>
                  <p:nvPr/>
                </p:nvSpPr>
                <p:spPr bwMode="auto">
                  <a:xfrm rot="6959696">
                    <a:off x="12100444" y="516698"/>
                    <a:ext cx="1376306" cy="5879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89" name="Rounded Rectangle 119">
                    <a:extLst>
                      <a:ext uri="{FF2B5EF4-FFF2-40B4-BE49-F238E27FC236}">
                        <a16:creationId xmlns:a16="http://schemas.microsoft.com/office/drawing/2014/main" id="{45BCC7F6-A395-1FED-8356-81353362257C}"/>
                      </a:ext>
                    </a:extLst>
                  </p:cNvPr>
                  <p:cNvSpPr/>
                  <p:nvPr/>
                </p:nvSpPr>
                <p:spPr bwMode="auto">
                  <a:xfrm rot="1598322">
                    <a:off x="12379169" y="1202026"/>
                    <a:ext cx="1157379" cy="441044"/>
                  </a:xfrm>
                  <a:prstGeom prst="roundRect">
                    <a:avLst>
                      <a:gd name="adj" fmla="val 34785"/>
                    </a:avLst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0" name="Rounded Rectangle 120">
                    <a:extLst>
                      <a:ext uri="{FF2B5EF4-FFF2-40B4-BE49-F238E27FC236}">
                        <a16:creationId xmlns:a16="http://schemas.microsoft.com/office/drawing/2014/main" id="{D4FEAA42-BD99-A940-0237-6514B11E0D46}"/>
                      </a:ext>
                    </a:extLst>
                  </p:cNvPr>
                  <p:cNvSpPr/>
                  <p:nvPr/>
                </p:nvSpPr>
                <p:spPr bwMode="auto">
                  <a:xfrm rot="5609916">
                    <a:off x="12698259" y="1759238"/>
                    <a:ext cx="1157379" cy="441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4902" tIns="41706" rIns="84902" bIns="41706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57877" eaLnBrk="0" hangingPunct="0"/>
                    <a:endParaRPr lang="en-US" sz="1501" err="1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</p:grp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49E000A-6EB8-7C5F-C67F-2EF456A9B3F8}"/>
                </a:ext>
              </a:extLst>
            </p:cNvPr>
            <p:cNvSpPr/>
            <p:nvPr/>
          </p:nvSpPr>
          <p:spPr bwMode="auto">
            <a:xfrm>
              <a:off x="1661489" y="3519589"/>
              <a:ext cx="154137" cy="154137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BBFDB8D-5335-5C73-2DC4-73AE74531877}"/>
              </a:ext>
            </a:extLst>
          </p:cNvPr>
          <p:cNvGrpSpPr/>
          <p:nvPr/>
        </p:nvGrpSpPr>
        <p:grpSpPr>
          <a:xfrm flipH="1">
            <a:off x="10340439" y="3570325"/>
            <a:ext cx="836737" cy="425368"/>
            <a:chOff x="1378452" y="3616709"/>
            <a:chExt cx="1067156" cy="542505"/>
          </a:xfrm>
        </p:grpSpPr>
        <p:sp>
          <p:nvSpPr>
            <p:cNvPr id="299" name="Rounded Rectangle 186">
              <a:extLst>
                <a:ext uri="{FF2B5EF4-FFF2-40B4-BE49-F238E27FC236}">
                  <a16:creationId xmlns:a16="http://schemas.microsoft.com/office/drawing/2014/main" id="{FFD5C6C5-E042-79D5-63AE-BD0FB3EE3328}"/>
                </a:ext>
              </a:extLst>
            </p:cNvPr>
            <p:cNvSpPr/>
            <p:nvPr/>
          </p:nvSpPr>
          <p:spPr bwMode="auto">
            <a:xfrm>
              <a:off x="1403411" y="4066345"/>
              <a:ext cx="1030600" cy="9286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</p:spPr>
          <p:txBody>
            <a:bodyPr vert="horz" wrap="square" lIns="87569" tIns="43016" rIns="87569" bIns="430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848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48" b="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46E1D56-4093-1566-2D5D-677DBF17EA60}"/>
                </a:ext>
              </a:extLst>
            </p:cNvPr>
            <p:cNvGrpSpPr/>
            <p:nvPr/>
          </p:nvGrpSpPr>
          <p:grpSpPr>
            <a:xfrm>
              <a:off x="1378452" y="3616709"/>
              <a:ext cx="1067156" cy="501775"/>
              <a:chOff x="-4418806" y="6748463"/>
              <a:chExt cx="1438275" cy="676275"/>
            </a:xfrm>
          </p:grpSpPr>
          <p:sp>
            <p:nvSpPr>
              <p:cNvPr id="301" name="Freeform 188">
                <a:extLst>
                  <a:ext uri="{FF2B5EF4-FFF2-40B4-BE49-F238E27FC236}">
                    <a16:creationId xmlns:a16="http://schemas.microsoft.com/office/drawing/2014/main" id="{0D89CFE6-83A4-57C4-F560-D4E9CE87B9EB}"/>
                  </a:ext>
                </a:extLst>
              </p:cNvPr>
              <p:cNvSpPr/>
              <p:nvPr/>
            </p:nvSpPr>
            <p:spPr bwMode="auto">
              <a:xfrm>
                <a:off x="-4391025" y="6757988"/>
                <a:ext cx="1381125" cy="633412"/>
              </a:xfrm>
              <a:custGeom>
                <a:avLst/>
                <a:gdLst>
                  <a:gd name="connsiteX0" fmla="*/ 1362075 w 1381125"/>
                  <a:gd name="connsiteY0" fmla="*/ 533400 h 633412"/>
                  <a:gd name="connsiteX1" fmla="*/ 1219200 w 1381125"/>
                  <a:gd name="connsiteY1" fmla="*/ 595312 h 633412"/>
                  <a:gd name="connsiteX2" fmla="*/ 1176337 w 1381125"/>
                  <a:gd name="connsiteY2" fmla="*/ 628650 h 633412"/>
                  <a:gd name="connsiteX3" fmla="*/ 1076325 w 1381125"/>
                  <a:gd name="connsiteY3" fmla="*/ 633412 h 633412"/>
                  <a:gd name="connsiteX4" fmla="*/ 1066800 w 1381125"/>
                  <a:gd name="connsiteY4" fmla="*/ 585787 h 633412"/>
                  <a:gd name="connsiteX5" fmla="*/ 947737 w 1381125"/>
                  <a:gd name="connsiteY5" fmla="*/ 547687 h 633412"/>
                  <a:gd name="connsiteX6" fmla="*/ 395287 w 1381125"/>
                  <a:gd name="connsiteY6" fmla="*/ 552450 h 633412"/>
                  <a:gd name="connsiteX7" fmla="*/ 290512 w 1381125"/>
                  <a:gd name="connsiteY7" fmla="*/ 561975 h 633412"/>
                  <a:gd name="connsiteX8" fmla="*/ 223837 w 1381125"/>
                  <a:gd name="connsiteY8" fmla="*/ 628650 h 633412"/>
                  <a:gd name="connsiteX9" fmla="*/ 147637 w 1381125"/>
                  <a:gd name="connsiteY9" fmla="*/ 628650 h 633412"/>
                  <a:gd name="connsiteX10" fmla="*/ 90487 w 1381125"/>
                  <a:gd name="connsiteY10" fmla="*/ 576262 h 633412"/>
                  <a:gd name="connsiteX11" fmla="*/ 0 w 1381125"/>
                  <a:gd name="connsiteY11" fmla="*/ 533400 h 633412"/>
                  <a:gd name="connsiteX12" fmla="*/ 14287 w 1381125"/>
                  <a:gd name="connsiteY12" fmla="*/ 404812 h 633412"/>
                  <a:gd name="connsiteX13" fmla="*/ 47625 w 1381125"/>
                  <a:gd name="connsiteY13" fmla="*/ 61912 h 633412"/>
                  <a:gd name="connsiteX14" fmla="*/ 147637 w 1381125"/>
                  <a:gd name="connsiteY14" fmla="*/ 23812 h 633412"/>
                  <a:gd name="connsiteX15" fmla="*/ 566737 w 1381125"/>
                  <a:gd name="connsiteY15" fmla="*/ 0 h 633412"/>
                  <a:gd name="connsiteX16" fmla="*/ 738187 w 1381125"/>
                  <a:gd name="connsiteY16" fmla="*/ 28575 h 633412"/>
                  <a:gd name="connsiteX17" fmla="*/ 933450 w 1381125"/>
                  <a:gd name="connsiteY17" fmla="*/ 128587 h 633412"/>
                  <a:gd name="connsiteX18" fmla="*/ 1138237 w 1381125"/>
                  <a:gd name="connsiteY18" fmla="*/ 276225 h 633412"/>
                  <a:gd name="connsiteX19" fmla="*/ 1200150 w 1381125"/>
                  <a:gd name="connsiteY19" fmla="*/ 247650 h 633412"/>
                  <a:gd name="connsiteX20" fmla="*/ 1309687 w 1381125"/>
                  <a:gd name="connsiteY20" fmla="*/ 290512 h 633412"/>
                  <a:gd name="connsiteX21" fmla="*/ 1381125 w 1381125"/>
                  <a:gd name="connsiteY21" fmla="*/ 428625 h 633412"/>
                  <a:gd name="connsiteX22" fmla="*/ 1362075 w 1381125"/>
                  <a:gd name="connsiteY22" fmla="*/ 533400 h 633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633412">
                    <a:moveTo>
                      <a:pt x="1362075" y="533400"/>
                    </a:moveTo>
                    <a:lnTo>
                      <a:pt x="1219200" y="595312"/>
                    </a:lnTo>
                    <a:lnTo>
                      <a:pt x="1176337" y="628650"/>
                    </a:lnTo>
                    <a:lnTo>
                      <a:pt x="1076325" y="633412"/>
                    </a:lnTo>
                    <a:lnTo>
                      <a:pt x="1066800" y="585787"/>
                    </a:lnTo>
                    <a:lnTo>
                      <a:pt x="947737" y="547687"/>
                    </a:lnTo>
                    <a:lnTo>
                      <a:pt x="395287" y="552450"/>
                    </a:lnTo>
                    <a:lnTo>
                      <a:pt x="290512" y="561975"/>
                    </a:lnTo>
                    <a:lnTo>
                      <a:pt x="223837" y="628650"/>
                    </a:lnTo>
                    <a:lnTo>
                      <a:pt x="147637" y="628650"/>
                    </a:lnTo>
                    <a:lnTo>
                      <a:pt x="90487" y="576262"/>
                    </a:lnTo>
                    <a:lnTo>
                      <a:pt x="0" y="533400"/>
                    </a:lnTo>
                    <a:lnTo>
                      <a:pt x="14287" y="404812"/>
                    </a:lnTo>
                    <a:lnTo>
                      <a:pt x="47625" y="61912"/>
                    </a:lnTo>
                    <a:lnTo>
                      <a:pt x="147637" y="23812"/>
                    </a:lnTo>
                    <a:lnTo>
                      <a:pt x="566737" y="0"/>
                    </a:lnTo>
                    <a:lnTo>
                      <a:pt x="738187" y="28575"/>
                    </a:lnTo>
                    <a:lnTo>
                      <a:pt x="933450" y="128587"/>
                    </a:lnTo>
                    <a:lnTo>
                      <a:pt x="1138237" y="276225"/>
                    </a:lnTo>
                    <a:lnTo>
                      <a:pt x="1200150" y="247650"/>
                    </a:lnTo>
                    <a:lnTo>
                      <a:pt x="1309687" y="290512"/>
                    </a:lnTo>
                    <a:lnTo>
                      <a:pt x="1381125" y="428625"/>
                    </a:lnTo>
                    <a:lnTo>
                      <a:pt x="1362075" y="5334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501" err="1">
                  <a:latin typeface="Calibri" pitchFamily="34" charset="0"/>
                </a:endParaRPr>
              </a:p>
            </p:txBody>
          </p:sp>
          <p:sp>
            <p:nvSpPr>
              <p:cNvPr id="302" name="Freeform 29">
                <a:extLst>
                  <a:ext uri="{FF2B5EF4-FFF2-40B4-BE49-F238E27FC236}">
                    <a16:creationId xmlns:a16="http://schemas.microsoft.com/office/drawing/2014/main" id="{3EFBA93F-CB4A-EE85-9A5A-EBB84C583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18806" y="6748463"/>
                <a:ext cx="1438275" cy="676275"/>
              </a:xfrm>
              <a:custGeom>
                <a:avLst/>
                <a:gdLst>
                  <a:gd name="T0" fmla="*/ 33 w 380"/>
                  <a:gd name="T1" fmla="*/ 4 h 177"/>
                  <a:gd name="T2" fmla="*/ 287 w 380"/>
                  <a:gd name="T3" fmla="*/ 53 h 177"/>
                  <a:gd name="T4" fmla="*/ 336 w 380"/>
                  <a:gd name="T5" fmla="*/ 109 h 177"/>
                  <a:gd name="T6" fmla="*/ 334 w 380"/>
                  <a:gd name="T7" fmla="*/ 109 h 177"/>
                  <a:gd name="T8" fmla="*/ 286 w 380"/>
                  <a:gd name="T9" fmla="*/ 109 h 177"/>
                  <a:gd name="T10" fmla="*/ 164 w 380"/>
                  <a:gd name="T11" fmla="*/ 71 h 177"/>
                  <a:gd name="T12" fmla="*/ 259 w 380"/>
                  <a:gd name="T13" fmla="*/ 63 h 177"/>
                  <a:gd name="T14" fmla="*/ 153 w 380"/>
                  <a:gd name="T15" fmla="*/ 14 h 177"/>
                  <a:gd name="T16" fmla="*/ 153 w 380"/>
                  <a:gd name="T17" fmla="*/ 57 h 177"/>
                  <a:gd name="T18" fmla="*/ 84 w 380"/>
                  <a:gd name="T19" fmla="*/ 110 h 177"/>
                  <a:gd name="T20" fmla="*/ 35 w 380"/>
                  <a:gd name="T21" fmla="*/ 110 h 177"/>
                  <a:gd name="T22" fmla="*/ 4 w 380"/>
                  <a:gd name="T23" fmla="*/ 36 h 177"/>
                  <a:gd name="T24" fmla="*/ 355 w 380"/>
                  <a:gd name="T25" fmla="*/ 94 h 177"/>
                  <a:gd name="T26" fmla="*/ 325 w 380"/>
                  <a:gd name="T27" fmla="*/ 89 h 177"/>
                  <a:gd name="T28" fmla="*/ 20 w 380"/>
                  <a:gd name="T29" fmla="*/ 99 h 177"/>
                  <a:gd name="T30" fmla="*/ 25 w 380"/>
                  <a:gd name="T31" fmla="*/ 63 h 177"/>
                  <a:gd name="T32" fmla="*/ 15 w 380"/>
                  <a:gd name="T33" fmla="*/ 99 h 177"/>
                  <a:gd name="T34" fmla="*/ 342 w 380"/>
                  <a:gd name="T35" fmla="*/ 145 h 177"/>
                  <a:gd name="T36" fmla="*/ 278 w 380"/>
                  <a:gd name="T37" fmla="*/ 145 h 177"/>
                  <a:gd name="T38" fmla="*/ 310 w 380"/>
                  <a:gd name="T39" fmla="*/ 163 h 177"/>
                  <a:gd name="T40" fmla="*/ 310 w 380"/>
                  <a:gd name="T41" fmla="*/ 128 h 177"/>
                  <a:gd name="T42" fmla="*/ 310 w 380"/>
                  <a:gd name="T43" fmla="*/ 163 h 177"/>
                  <a:gd name="T44" fmla="*/ 103 w 380"/>
                  <a:gd name="T45" fmla="*/ 145 h 177"/>
                  <a:gd name="T46" fmla="*/ 267 w 380"/>
                  <a:gd name="T47" fmla="*/ 152 h 177"/>
                  <a:gd name="T48" fmla="*/ 274 w 380"/>
                  <a:gd name="T49" fmla="*/ 121 h 177"/>
                  <a:gd name="T50" fmla="*/ 345 w 380"/>
                  <a:gd name="T51" fmla="*/ 121 h 177"/>
                  <a:gd name="T52" fmla="*/ 353 w 380"/>
                  <a:gd name="T53" fmla="*/ 153 h 177"/>
                  <a:gd name="T54" fmla="*/ 380 w 380"/>
                  <a:gd name="T55" fmla="*/ 118 h 177"/>
                  <a:gd name="T56" fmla="*/ 345 w 380"/>
                  <a:gd name="T57" fmla="*/ 121 h 177"/>
                  <a:gd name="T58" fmla="*/ 16 w 380"/>
                  <a:gd name="T59" fmla="*/ 147 h 177"/>
                  <a:gd name="T60" fmla="*/ 24 w 380"/>
                  <a:gd name="T61" fmla="*/ 121 h 177"/>
                  <a:gd name="T62" fmla="*/ 0 w 380"/>
                  <a:gd name="T63" fmla="*/ 125 h 177"/>
                  <a:gd name="T64" fmla="*/ 92 w 380"/>
                  <a:gd name="T65" fmla="*/ 145 h 177"/>
                  <a:gd name="T66" fmla="*/ 28 w 380"/>
                  <a:gd name="T67" fmla="*/ 145 h 177"/>
                  <a:gd name="T68" fmla="*/ 60 w 380"/>
                  <a:gd name="T69" fmla="*/ 163 h 177"/>
                  <a:gd name="T70" fmla="*/ 60 w 380"/>
                  <a:gd name="T71" fmla="*/ 128 h 177"/>
                  <a:gd name="T72" fmla="*/ 60 w 380"/>
                  <a:gd name="T73" fmla="*/ 16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0" h="177">
                    <a:moveTo>
                      <a:pt x="4" y="36"/>
                    </a:moveTo>
                    <a:cubicBezTo>
                      <a:pt x="4" y="2"/>
                      <a:pt x="33" y="4"/>
                      <a:pt x="33" y="4"/>
                    </a:cubicBezTo>
                    <a:cubicBezTo>
                      <a:pt x="33" y="4"/>
                      <a:pt x="130" y="0"/>
                      <a:pt x="152" y="0"/>
                    </a:cubicBezTo>
                    <a:cubicBezTo>
                      <a:pt x="200" y="0"/>
                      <a:pt x="230" y="8"/>
                      <a:pt x="287" y="53"/>
                    </a:cubicBezTo>
                    <a:cubicBezTo>
                      <a:pt x="321" y="63"/>
                      <a:pt x="357" y="69"/>
                      <a:pt x="369" y="99"/>
                    </a:cubicBezTo>
                    <a:cubicBezTo>
                      <a:pt x="358" y="112"/>
                      <a:pt x="337" y="110"/>
                      <a:pt x="336" y="109"/>
                    </a:cubicBezTo>
                    <a:cubicBezTo>
                      <a:pt x="336" y="109"/>
                      <a:pt x="335" y="109"/>
                      <a:pt x="335" y="109"/>
                    </a:cubicBezTo>
                    <a:cubicBezTo>
                      <a:pt x="335" y="109"/>
                      <a:pt x="334" y="109"/>
                      <a:pt x="334" y="109"/>
                    </a:cubicBezTo>
                    <a:cubicBezTo>
                      <a:pt x="327" y="105"/>
                      <a:pt x="319" y="102"/>
                      <a:pt x="310" y="102"/>
                    </a:cubicBezTo>
                    <a:cubicBezTo>
                      <a:pt x="301" y="102"/>
                      <a:pt x="293" y="105"/>
                      <a:pt x="286" y="109"/>
                    </a:cubicBezTo>
                    <a:cubicBezTo>
                      <a:pt x="255" y="109"/>
                      <a:pt x="213" y="109"/>
                      <a:pt x="171" y="110"/>
                    </a:cubicBezTo>
                    <a:cubicBezTo>
                      <a:pt x="167" y="97"/>
                      <a:pt x="165" y="86"/>
                      <a:pt x="164" y="71"/>
                    </a:cubicBezTo>
                    <a:cubicBezTo>
                      <a:pt x="250" y="71"/>
                      <a:pt x="250" y="71"/>
                      <a:pt x="250" y="71"/>
                    </a:cubicBezTo>
                    <a:cubicBezTo>
                      <a:pt x="256" y="71"/>
                      <a:pt x="259" y="69"/>
                      <a:pt x="259" y="63"/>
                    </a:cubicBezTo>
                    <a:cubicBezTo>
                      <a:pt x="259" y="50"/>
                      <a:pt x="259" y="50"/>
                      <a:pt x="259" y="50"/>
                    </a:cubicBezTo>
                    <a:cubicBezTo>
                      <a:pt x="218" y="20"/>
                      <a:pt x="193" y="14"/>
                      <a:pt x="153" y="14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53" y="78"/>
                      <a:pt x="154" y="94"/>
                      <a:pt x="159" y="110"/>
                    </a:cubicBezTo>
                    <a:cubicBezTo>
                      <a:pt x="133" y="110"/>
                      <a:pt x="107" y="110"/>
                      <a:pt x="84" y="110"/>
                    </a:cubicBezTo>
                    <a:cubicBezTo>
                      <a:pt x="77" y="105"/>
                      <a:pt x="69" y="102"/>
                      <a:pt x="60" y="102"/>
                    </a:cubicBezTo>
                    <a:cubicBezTo>
                      <a:pt x="51" y="102"/>
                      <a:pt x="42" y="105"/>
                      <a:pt x="35" y="110"/>
                    </a:cubicBezTo>
                    <a:cubicBezTo>
                      <a:pt x="23" y="110"/>
                      <a:pt x="12" y="110"/>
                      <a:pt x="4" y="110"/>
                    </a:cubicBezTo>
                    <a:lnTo>
                      <a:pt x="4" y="36"/>
                    </a:lnTo>
                    <a:close/>
                    <a:moveTo>
                      <a:pt x="325" y="89"/>
                    </a:moveTo>
                    <a:cubicBezTo>
                      <a:pt x="342" y="100"/>
                      <a:pt x="355" y="94"/>
                      <a:pt x="355" y="94"/>
                    </a:cubicBezTo>
                    <a:cubicBezTo>
                      <a:pt x="341" y="75"/>
                      <a:pt x="317" y="74"/>
                      <a:pt x="317" y="74"/>
                    </a:cubicBezTo>
                    <a:lnTo>
                      <a:pt x="325" y="89"/>
                    </a:lnTo>
                    <a:close/>
                    <a:moveTo>
                      <a:pt x="15" y="99"/>
                    </a:moveTo>
                    <a:cubicBezTo>
                      <a:pt x="20" y="99"/>
                      <a:pt x="20" y="99"/>
                      <a:pt x="20" y="99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25" y="88"/>
                      <a:pt x="25" y="75"/>
                      <a:pt x="25" y="63"/>
                    </a:cubicBezTo>
                    <a:cubicBezTo>
                      <a:pt x="25" y="51"/>
                      <a:pt x="15" y="50"/>
                      <a:pt x="15" y="50"/>
                    </a:cubicBezTo>
                    <a:lnTo>
                      <a:pt x="15" y="99"/>
                    </a:lnTo>
                    <a:close/>
                    <a:moveTo>
                      <a:pt x="310" y="113"/>
                    </a:moveTo>
                    <a:cubicBezTo>
                      <a:pt x="327" y="113"/>
                      <a:pt x="342" y="128"/>
                      <a:pt x="342" y="145"/>
                    </a:cubicBezTo>
                    <a:cubicBezTo>
                      <a:pt x="342" y="163"/>
                      <a:pt x="327" y="177"/>
                      <a:pt x="310" y="177"/>
                    </a:cubicBezTo>
                    <a:cubicBezTo>
                      <a:pt x="292" y="177"/>
                      <a:pt x="278" y="163"/>
                      <a:pt x="278" y="145"/>
                    </a:cubicBezTo>
                    <a:cubicBezTo>
                      <a:pt x="278" y="128"/>
                      <a:pt x="292" y="113"/>
                      <a:pt x="310" y="113"/>
                    </a:cubicBezTo>
                    <a:close/>
                    <a:moveTo>
                      <a:pt x="310" y="163"/>
                    </a:moveTo>
                    <a:cubicBezTo>
                      <a:pt x="319" y="163"/>
                      <a:pt x="327" y="155"/>
                      <a:pt x="327" y="145"/>
                    </a:cubicBezTo>
                    <a:cubicBezTo>
                      <a:pt x="327" y="136"/>
                      <a:pt x="319" y="128"/>
                      <a:pt x="310" y="128"/>
                    </a:cubicBezTo>
                    <a:cubicBezTo>
                      <a:pt x="300" y="128"/>
                      <a:pt x="293" y="136"/>
                      <a:pt x="293" y="145"/>
                    </a:cubicBezTo>
                    <a:cubicBezTo>
                      <a:pt x="293" y="155"/>
                      <a:pt x="300" y="163"/>
                      <a:pt x="310" y="163"/>
                    </a:cubicBezTo>
                    <a:close/>
                    <a:moveTo>
                      <a:pt x="95" y="121"/>
                    </a:moveTo>
                    <a:cubicBezTo>
                      <a:pt x="100" y="128"/>
                      <a:pt x="103" y="136"/>
                      <a:pt x="103" y="145"/>
                    </a:cubicBezTo>
                    <a:cubicBezTo>
                      <a:pt x="103" y="148"/>
                      <a:pt x="103" y="152"/>
                      <a:pt x="103" y="152"/>
                    </a:cubicBezTo>
                    <a:cubicBezTo>
                      <a:pt x="267" y="152"/>
                      <a:pt x="267" y="152"/>
                      <a:pt x="267" y="152"/>
                    </a:cubicBezTo>
                    <a:cubicBezTo>
                      <a:pt x="267" y="152"/>
                      <a:pt x="267" y="148"/>
                      <a:pt x="267" y="145"/>
                    </a:cubicBezTo>
                    <a:cubicBezTo>
                      <a:pt x="267" y="136"/>
                      <a:pt x="269" y="128"/>
                      <a:pt x="274" y="121"/>
                    </a:cubicBezTo>
                    <a:cubicBezTo>
                      <a:pt x="225" y="121"/>
                      <a:pt x="154" y="121"/>
                      <a:pt x="95" y="121"/>
                    </a:cubicBezTo>
                    <a:close/>
                    <a:moveTo>
                      <a:pt x="345" y="121"/>
                    </a:moveTo>
                    <a:cubicBezTo>
                      <a:pt x="350" y="128"/>
                      <a:pt x="353" y="136"/>
                      <a:pt x="353" y="145"/>
                    </a:cubicBezTo>
                    <a:cubicBezTo>
                      <a:pt x="353" y="148"/>
                      <a:pt x="353" y="153"/>
                      <a:pt x="353" y="153"/>
                    </a:cubicBezTo>
                    <a:cubicBezTo>
                      <a:pt x="372" y="150"/>
                      <a:pt x="380" y="141"/>
                      <a:pt x="380" y="129"/>
                    </a:cubicBezTo>
                    <a:cubicBezTo>
                      <a:pt x="380" y="116"/>
                      <a:pt x="380" y="121"/>
                      <a:pt x="380" y="118"/>
                    </a:cubicBezTo>
                    <a:cubicBezTo>
                      <a:pt x="380" y="115"/>
                      <a:pt x="380" y="111"/>
                      <a:pt x="378" y="107"/>
                    </a:cubicBezTo>
                    <a:cubicBezTo>
                      <a:pt x="369" y="116"/>
                      <a:pt x="356" y="120"/>
                      <a:pt x="345" y="121"/>
                    </a:cubicBezTo>
                    <a:close/>
                    <a:moveTo>
                      <a:pt x="0" y="125"/>
                    </a:moveTo>
                    <a:cubicBezTo>
                      <a:pt x="0" y="137"/>
                      <a:pt x="6" y="143"/>
                      <a:pt x="16" y="147"/>
                    </a:cubicBezTo>
                    <a:cubicBezTo>
                      <a:pt x="16" y="147"/>
                      <a:pt x="16" y="146"/>
                      <a:pt x="16" y="145"/>
                    </a:cubicBezTo>
                    <a:cubicBezTo>
                      <a:pt x="16" y="136"/>
                      <a:pt x="19" y="128"/>
                      <a:pt x="24" y="121"/>
                    </a:cubicBezTo>
                    <a:cubicBezTo>
                      <a:pt x="14" y="121"/>
                      <a:pt x="6" y="121"/>
                      <a:pt x="0" y="121"/>
                    </a:cubicBezTo>
                    <a:cubicBezTo>
                      <a:pt x="0" y="122"/>
                      <a:pt x="0" y="123"/>
                      <a:pt x="0" y="125"/>
                    </a:cubicBezTo>
                    <a:close/>
                    <a:moveTo>
                      <a:pt x="60" y="113"/>
                    </a:moveTo>
                    <a:cubicBezTo>
                      <a:pt x="77" y="113"/>
                      <a:pt x="92" y="128"/>
                      <a:pt x="92" y="145"/>
                    </a:cubicBezTo>
                    <a:cubicBezTo>
                      <a:pt x="92" y="163"/>
                      <a:pt x="77" y="177"/>
                      <a:pt x="60" y="177"/>
                    </a:cubicBezTo>
                    <a:cubicBezTo>
                      <a:pt x="42" y="177"/>
                      <a:pt x="28" y="163"/>
                      <a:pt x="28" y="145"/>
                    </a:cubicBezTo>
                    <a:cubicBezTo>
                      <a:pt x="28" y="128"/>
                      <a:pt x="42" y="113"/>
                      <a:pt x="60" y="113"/>
                    </a:cubicBezTo>
                    <a:close/>
                    <a:moveTo>
                      <a:pt x="60" y="163"/>
                    </a:moveTo>
                    <a:cubicBezTo>
                      <a:pt x="69" y="163"/>
                      <a:pt x="77" y="155"/>
                      <a:pt x="77" y="145"/>
                    </a:cubicBezTo>
                    <a:cubicBezTo>
                      <a:pt x="77" y="136"/>
                      <a:pt x="69" y="128"/>
                      <a:pt x="60" y="128"/>
                    </a:cubicBezTo>
                    <a:cubicBezTo>
                      <a:pt x="50" y="128"/>
                      <a:pt x="42" y="136"/>
                      <a:pt x="42" y="145"/>
                    </a:cubicBezTo>
                    <a:cubicBezTo>
                      <a:pt x="42" y="155"/>
                      <a:pt x="50" y="163"/>
                      <a:pt x="60" y="16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303" name="Freeform 29">
                <a:extLst>
                  <a:ext uri="{FF2B5EF4-FFF2-40B4-BE49-F238E27FC236}">
                    <a16:creationId xmlns:a16="http://schemas.microsoft.com/office/drawing/2014/main" id="{93F2F8F2-5306-5FCA-3839-8CE775C62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18806" y="6748463"/>
                <a:ext cx="1438275" cy="676275"/>
              </a:xfrm>
              <a:custGeom>
                <a:avLst/>
                <a:gdLst>
                  <a:gd name="T0" fmla="*/ 33 w 380"/>
                  <a:gd name="T1" fmla="*/ 4 h 177"/>
                  <a:gd name="T2" fmla="*/ 287 w 380"/>
                  <a:gd name="T3" fmla="*/ 53 h 177"/>
                  <a:gd name="T4" fmla="*/ 336 w 380"/>
                  <a:gd name="T5" fmla="*/ 109 h 177"/>
                  <a:gd name="T6" fmla="*/ 334 w 380"/>
                  <a:gd name="T7" fmla="*/ 109 h 177"/>
                  <a:gd name="T8" fmla="*/ 286 w 380"/>
                  <a:gd name="T9" fmla="*/ 109 h 177"/>
                  <a:gd name="T10" fmla="*/ 164 w 380"/>
                  <a:gd name="T11" fmla="*/ 71 h 177"/>
                  <a:gd name="T12" fmla="*/ 259 w 380"/>
                  <a:gd name="T13" fmla="*/ 63 h 177"/>
                  <a:gd name="T14" fmla="*/ 153 w 380"/>
                  <a:gd name="T15" fmla="*/ 14 h 177"/>
                  <a:gd name="T16" fmla="*/ 153 w 380"/>
                  <a:gd name="T17" fmla="*/ 57 h 177"/>
                  <a:gd name="T18" fmla="*/ 84 w 380"/>
                  <a:gd name="T19" fmla="*/ 110 h 177"/>
                  <a:gd name="T20" fmla="*/ 35 w 380"/>
                  <a:gd name="T21" fmla="*/ 110 h 177"/>
                  <a:gd name="T22" fmla="*/ 4 w 380"/>
                  <a:gd name="T23" fmla="*/ 36 h 177"/>
                  <a:gd name="T24" fmla="*/ 355 w 380"/>
                  <a:gd name="T25" fmla="*/ 94 h 177"/>
                  <a:gd name="T26" fmla="*/ 325 w 380"/>
                  <a:gd name="T27" fmla="*/ 89 h 177"/>
                  <a:gd name="T28" fmla="*/ 20 w 380"/>
                  <a:gd name="T29" fmla="*/ 99 h 177"/>
                  <a:gd name="T30" fmla="*/ 25 w 380"/>
                  <a:gd name="T31" fmla="*/ 63 h 177"/>
                  <a:gd name="T32" fmla="*/ 15 w 380"/>
                  <a:gd name="T33" fmla="*/ 99 h 177"/>
                  <a:gd name="T34" fmla="*/ 342 w 380"/>
                  <a:gd name="T35" fmla="*/ 145 h 177"/>
                  <a:gd name="T36" fmla="*/ 278 w 380"/>
                  <a:gd name="T37" fmla="*/ 145 h 177"/>
                  <a:gd name="T38" fmla="*/ 310 w 380"/>
                  <a:gd name="T39" fmla="*/ 163 h 177"/>
                  <a:gd name="T40" fmla="*/ 310 w 380"/>
                  <a:gd name="T41" fmla="*/ 128 h 177"/>
                  <a:gd name="T42" fmla="*/ 310 w 380"/>
                  <a:gd name="T43" fmla="*/ 163 h 177"/>
                  <a:gd name="T44" fmla="*/ 103 w 380"/>
                  <a:gd name="T45" fmla="*/ 145 h 177"/>
                  <a:gd name="T46" fmla="*/ 267 w 380"/>
                  <a:gd name="T47" fmla="*/ 152 h 177"/>
                  <a:gd name="T48" fmla="*/ 274 w 380"/>
                  <a:gd name="T49" fmla="*/ 121 h 177"/>
                  <a:gd name="T50" fmla="*/ 345 w 380"/>
                  <a:gd name="T51" fmla="*/ 121 h 177"/>
                  <a:gd name="T52" fmla="*/ 353 w 380"/>
                  <a:gd name="T53" fmla="*/ 153 h 177"/>
                  <a:gd name="T54" fmla="*/ 380 w 380"/>
                  <a:gd name="T55" fmla="*/ 118 h 177"/>
                  <a:gd name="T56" fmla="*/ 345 w 380"/>
                  <a:gd name="T57" fmla="*/ 121 h 177"/>
                  <a:gd name="T58" fmla="*/ 16 w 380"/>
                  <a:gd name="T59" fmla="*/ 147 h 177"/>
                  <a:gd name="T60" fmla="*/ 24 w 380"/>
                  <a:gd name="T61" fmla="*/ 121 h 177"/>
                  <a:gd name="T62" fmla="*/ 0 w 380"/>
                  <a:gd name="T63" fmla="*/ 125 h 177"/>
                  <a:gd name="T64" fmla="*/ 92 w 380"/>
                  <a:gd name="T65" fmla="*/ 145 h 177"/>
                  <a:gd name="T66" fmla="*/ 28 w 380"/>
                  <a:gd name="T67" fmla="*/ 145 h 177"/>
                  <a:gd name="T68" fmla="*/ 60 w 380"/>
                  <a:gd name="T69" fmla="*/ 163 h 177"/>
                  <a:gd name="T70" fmla="*/ 60 w 380"/>
                  <a:gd name="T71" fmla="*/ 128 h 177"/>
                  <a:gd name="T72" fmla="*/ 60 w 380"/>
                  <a:gd name="T73" fmla="*/ 16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0" h="177">
                    <a:moveTo>
                      <a:pt x="4" y="36"/>
                    </a:moveTo>
                    <a:cubicBezTo>
                      <a:pt x="4" y="2"/>
                      <a:pt x="33" y="4"/>
                      <a:pt x="33" y="4"/>
                    </a:cubicBezTo>
                    <a:cubicBezTo>
                      <a:pt x="33" y="4"/>
                      <a:pt x="130" y="0"/>
                      <a:pt x="152" y="0"/>
                    </a:cubicBezTo>
                    <a:cubicBezTo>
                      <a:pt x="200" y="0"/>
                      <a:pt x="230" y="8"/>
                      <a:pt x="287" y="53"/>
                    </a:cubicBezTo>
                    <a:cubicBezTo>
                      <a:pt x="321" y="63"/>
                      <a:pt x="357" y="69"/>
                      <a:pt x="369" y="99"/>
                    </a:cubicBezTo>
                    <a:cubicBezTo>
                      <a:pt x="358" y="112"/>
                      <a:pt x="337" y="110"/>
                      <a:pt x="336" y="109"/>
                    </a:cubicBezTo>
                    <a:cubicBezTo>
                      <a:pt x="336" y="109"/>
                      <a:pt x="335" y="109"/>
                      <a:pt x="335" y="109"/>
                    </a:cubicBezTo>
                    <a:cubicBezTo>
                      <a:pt x="335" y="109"/>
                      <a:pt x="334" y="109"/>
                      <a:pt x="334" y="109"/>
                    </a:cubicBezTo>
                    <a:cubicBezTo>
                      <a:pt x="327" y="105"/>
                      <a:pt x="319" y="102"/>
                      <a:pt x="310" y="102"/>
                    </a:cubicBezTo>
                    <a:cubicBezTo>
                      <a:pt x="301" y="102"/>
                      <a:pt x="293" y="105"/>
                      <a:pt x="286" y="109"/>
                    </a:cubicBezTo>
                    <a:cubicBezTo>
                      <a:pt x="255" y="109"/>
                      <a:pt x="213" y="109"/>
                      <a:pt x="171" y="110"/>
                    </a:cubicBezTo>
                    <a:cubicBezTo>
                      <a:pt x="167" y="97"/>
                      <a:pt x="165" y="86"/>
                      <a:pt x="164" y="71"/>
                    </a:cubicBezTo>
                    <a:cubicBezTo>
                      <a:pt x="250" y="71"/>
                      <a:pt x="250" y="71"/>
                      <a:pt x="250" y="71"/>
                    </a:cubicBezTo>
                    <a:cubicBezTo>
                      <a:pt x="256" y="71"/>
                      <a:pt x="259" y="69"/>
                      <a:pt x="259" y="63"/>
                    </a:cubicBezTo>
                    <a:cubicBezTo>
                      <a:pt x="259" y="50"/>
                      <a:pt x="259" y="50"/>
                      <a:pt x="259" y="50"/>
                    </a:cubicBezTo>
                    <a:cubicBezTo>
                      <a:pt x="218" y="20"/>
                      <a:pt x="193" y="14"/>
                      <a:pt x="153" y="14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53" y="78"/>
                      <a:pt x="154" y="94"/>
                      <a:pt x="159" y="110"/>
                    </a:cubicBezTo>
                    <a:cubicBezTo>
                      <a:pt x="133" y="110"/>
                      <a:pt x="107" y="110"/>
                      <a:pt x="84" y="110"/>
                    </a:cubicBezTo>
                    <a:cubicBezTo>
                      <a:pt x="77" y="105"/>
                      <a:pt x="69" y="102"/>
                      <a:pt x="60" y="102"/>
                    </a:cubicBezTo>
                    <a:cubicBezTo>
                      <a:pt x="51" y="102"/>
                      <a:pt x="42" y="105"/>
                      <a:pt x="35" y="110"/>
                    </a:cubicBezTo>
                    <a:cubicBezTo>
                      <a:pt x="23" y="110"/>
                      <a:pt x="12" y="110"/>
                      <a:pt x="4" y="110"/>
                    </a:cubicBezTo>
                    <a:lnTo>
                      <a:pt x="4" y="36"/>
                    </a:lnTo>
                    <a:close/>
                    <a:moveTo>
                      <a:pt x="325" y="89"/>
                    </a:moveTo>
                    <a:cubicBezTo>
                      <a:pt x="342" y="100"/>
                      <a:pt x="355" y="94"/>
                      <a:pt x="355" y="94"/>
                    </a:cubicBezTo>
                    <a:cubicBezTo>
                      <a:pt x="341" y="75"/>
                      <a:pt x="317" y="74"/>
                      <a:pt x="317" y="74"/>
                    </a:cubicBezTo>
                    <a:lnTo>
                      <a:pt x="325" y="89"/>
                    </a:lnTo>
                    <a:close/>
                    <a:moveTo>
                      <a:pt x="15" y="99"/>
                    </a:moveTo>
                    <a:cubicBezTo>
                      <a:pt x="20" y="99"/>
                      <a:pt x="20" y="99"/>
                      <a:pt x="20" y="99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25" y="88"/>
                      <a:pt x="25" y="75"/>
                      <a:pt x="25" y="63"/>
                    </a:cubicBezTo>
                    <a:cubicBezTo>
                      <a:pt x="25" y="51"/>
                      <a:pt x="15" y="50"/>
                      <a:pt x="15" y="50"/>
                    </a:cubicBezTo>
                    <a:lnTo>
                      <a:pt x="15" y="99"/>
                    </a:lnTo>
                    <a:close/>
                    <a:moveTo>
                      <a:pt x="310" y="113"/>
                    </a:moveTo>
                    <a:cubicBezTo>
                      <a:pt x="327" y="113"/>
                      <a:pt x="342" y="128"/>
                      <a:pt x="342" y="145"/>
                    </a:cubicBezTo>
                    <a:cubicBezTo>
                      <a:pt x="342" y="163"/>
                      <a:pt x="327" y="177"/>
                      <a:pt x="310" y="177"/>
                    </a:cubicBezTo>
                    <a:cubicBezTo>
                      <a:pt x="292" y="177"/>
                      <a:pt x="278" y="163"/>
                      <a:pt x="278" y="145"/>
                    </a:cubicBezTo>
                    <a:cubicBezTo>
                      <a:pt x="278" y="128"/>
                      <a:pt x="292" y="113"/>
                      <a:pt x="310" y="113"/>
                    </a:cubicBezTo>
                    <a:close/>
                    <a:moveTo>
                      <a:pt x="310" y="163"/>
                    </a:moveTo>
                    <a:cubicBezTo>
                      <a:pt x="319" y="163"/>
                      <a:pt x="327" y="155"/>
                      <a:pt x="327" y="145"/>
                    </a:cubicBezTo>
                    <a:cubicBezTo>
                      <a:pt x="327" y="136"/>
                      <a:pt x="319" y="128"/>
                      <a:pt x="310" y="128"/>
                    </a:cubicBezTo>
                    <a:cubicBezTo>
                      <a:pt x="300" y="128"/>
                      <a:pt x="293" y="136"/>
                      <a:pt x="293" y="145"/>
                    </a:cubicBezTo>
                    <a:cubicBezTo>
                      <a:pt x="293" y="155"/>
                      <a:pt x="300" y="163"/>
                      <a:pt x="310" y="163"/>
                    </a:cubicBezTo>
                    <a:close/>
                    <a:moveTo>
                      <a:pt x="95" y="121"/>
                    </a:moveTo>
                    <a:cubicBezTo>
                      <a:pt x="100" y="128"/>
                      <a:pt x="103" y="136"/>
                      <a:pt x="103" y="145"/>
                    </a:cubicBezTo>
                    <a:cubicBezTo>
                      <a:pt x="103" y="148"/>
                      <a:pt x="103" y="152"/>
                      <a:pt x="103" y="152"/>
                    </a:cubicBezTo>
                    <a:cubicBezTo>
                      <a:pt x="267" y="152"/>
                      <a:pt x="267" y="152"/>
                      <a:pt x="267" y="152"/>
                    </a:cubicBezTo>
                    <a:cubicBezTo>
                      <a:pt x="267" y="152"/>
                      <a:pt x="267" y="148"/>
                      <a:pt x="267" y="145"/>
                    </a:cubicBezTo>
                    <a:cubicBezTo>
                      <a:pt x="267" y="136"/>
                      <a:pt x="269" y="128"/>
                      <a:pt x="274" y="121"/>
                    </a:cubicBezTo>
                    <a:cubicBezTo>
                      <a:pt x="225" y="121"/>
                      <a:pt x="154" y="121"/>
                      <a:pt x="95" y="121"/>
                    </a:cubicBezTo>
                    <a:close/>
                    <a:moveTo>
                      <a:pt x="345" y="121"/>
                    </a:moveTo>
                    <a:cubicBezTo>
                      <a:pt x="350" y="128"/>
                      <a:pt x="353" y="136"/>
                      <a:pt x="353" y="145"/>
                    </a:cubicBezTo>
                    <a:cubicBezTo>
                      <a:pt x="353" y="148"/>
                      <a:pt x="353" y="153"/>
                      <a:pt x="353" y="153"/>
                    </a:cubicBezTo>
                    <a:cubicBezTo>
                      <a:pt x="372" y="150"/>
                      <a:pt x="380" y="141"/>
                      <a:pt x="380" y="129"/>
                    </a:cubicBezTo>
                    <a:cubicBezTo>
                      <a:pt x="380" y="116"/>
                      <a:pt x="380" y="121"/>
                      <a:pt x="380" y="118"/>
                    </a:cubicBezTo>
                    <a:cubicBezTo>
                      <a:pt x="380" y="115"/>
                      <a:pt x="380" y="111"/>
                      <a:pt x="378" y="107"/>
                    </a:cubicBezTo>
                    <a:cubicBezTo>
                      <a:pt x="369" y="116"/>
                      <a:pt x="356" y="120"/>
                      <a:pt x="345" y="121"/>
                    </a:cubicBezTo>
                    <a:close/>
                    <a:moveTo>
                      <a:pt x="0" y="125"/>
                    </a:moveTo>
                    <a:cubicBezTo>
                      <a:pt x="0" y="137"/>
                      <a:pt x="6" y="143"/>
                      <a:pt x="16" y="147"/>
                    </a:cubicBezTo>
                    <a:cubicBezTo>
                      <a:pt x="16" y="147"/>
                      <a:pt x="16" y="146"/>
                      <a:pt x="16" y="145"/>
                    </a:cubicBezTo>
                    <a:cubicBezTo>
                      <a:pt x="16" y="136"/>
                      <a:pt x="19" y="128"/>
                      <a:pt x="24" y="121"/>
                    </a:cubicBezTo>
                    <a:cubicBezTo>
                      <a:pt x="14" y="121"/>
                      <a:pt x="6" y="121"/>
                      <a:pt x="0" y="121"/>
                    </a:cubicBezTo>
                    <a:cubicBezTo>
                      <a:pt x="0" y="122"/>
                      <a:pt x="0" y="123"/>
                      <a:pt x="0" y="125"/>
                    </a:cubicBezTo>
                    <a:close/>
                    <a:moveTo>
                      <a:pt x="60" y="113"/>
                    </a:moveTo>
                    <a:cubicBezTo>
                      <a:pt x="77" y="113"/>
                      <a:pt x="92" y="128"/>
                      <a:pt x="92" y="145"/>
                    </a:cubicBezTo>
                    <a:cubicBezTo>
                      <a:pt x="92" y="163"/>
                      <a:pt x="77" y="177"/>
                      <a:pt x="60" y="177"/>
                    </a:cubicBezTo>
                    <a:cubicBezTo>
                      <a:pt x="42" y="177"/>
                      <a:pt x="28" y="163"/>
                      <a:pt x="28" y="145"/>
                    </a:cubicBezTo>
                    <a:cubicBezTo>
                      <a:pt x="28" y="128"/>
                      <a:pt x="42" y="113"/>
                      <a:pt x="60" y="113"/>
                    </a:cubicBezTo>
                    <a:close/>
                    <a:moveTo>
                      <a:pt x="60" y="163"/>
                    </a:moveTo>
                    <a:cubicBezTo>
                      <a:pt x="69" y="163"/>
                      <a:pt x="77" y="155"/>
                      <a:pt x="77" y="145"/>
                    </a:cubicBezTo>
                    <a:cubicBezTo>
                      <a:pt x="77" y="136"/>
                      <a:pt x="69" y="128"/>
                      <a:pt x="60" y="128"/>
                    </a:cubicBezTo>
                    <a:cubicBezTo>
                      <a:pt x="50" y="128"/>
                      <a:pt x="42" y="136"/>
                      <a:pt x="42" y="145"/>
                    </a:cubicBezTo>
                    <a:cubicBezTo>
                      <a:pt x="42" y="155"/>
                      <a:pt x="50" y="163"/>
                      <a:pt x="60" y="1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</p:grpSp>
      </p:grp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2104BFA0-AD88-A1D3-43E6-5B5A1B5AF716}"/>
              </a:ext>
            </a:extLst>
          </p:cNvPr>
          <p:cNvSpPr/>
          <p:nvPr/>
        </p:nvSpPr>
        <p:spPr bwMode="auto">
          <a:xfrm>
            <a:off x="5600066" y="1971675"/>
            <a:ext cx="6103538" cy="2270862"/>
          </a:xfrm>
          <a:custGeom>
            <a:avLst/>
            <a:gdLst>
              <a:gd name="connsiteX0" fmla="*/ 533400 w 533400"/>
              <a:gd name="connsiteY0" fmla="*/ 1485900 h 1485900"/>
              <a:gd name="connsiteX1" fmla="*/ 0 w 533400"/>
              <a:gd name="connsiteY1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1485900">
                <a:moveTo>
                  <a:pt x="533400" y="148590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D826D8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742"/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9E8FDBEC-8C9D-E4E7-8E0C-6FA16D920806}"/>
              </a:ext>
            </a:extLst>
          </p:cNvPr>
          <p:cNvGrpSpPr/>
          <p:nvPr/>
        </p:nvGrpSpPr>
        <p:grpSpPr>
          <a:xfrm>
            <a:off x="11266949" y="4118481"/>
            <a:ext cx="592585" cy="579963"/>
            <a:chOff x="-1135788" y="3941715"/>
            <a:chExt cx="514708" cy="503744"/>
          </a:xfrm>
        </p:grpSpPr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3324FBF-00DA-CF37-C152-84A576071C0E}"/>
                </a:ext>
              </a:extLst>
            </p:cNvPr>
            <p:cNvSpPr/>
            <p:nvPr/>
          </p:nvSpPr>
          <p:spPr bwMode="auto">
            <a:xfrm>
              <a:off x="-823913" y="4231482"/>
              <a:ext cx="173831" cy="173831"/>
            </a:xfrm>
            <a:prstGeom prst="ellipse">
              <a:avLst/>
            </a:prstGeom>
            <a:solidFill>
              <a:srgbClr val="3C5C8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1A7FC628-B37F-2222-37B6-DF4F30F67600}"/>
                </a:ext>
              </a:extLst>
            </p:cNvPr>
            <p:cNvSpPr/>
            <p:nvPr/>
          </p:nvSpPr>
          <p:spPr bwMode="auto">
            <a:xfrm>
              <a:off x="-1116807" y="4231482"/>
              <a:ext cx="173831" cy="173831"/>
            </a:xfrm>
            <a:prstGeom prst="ellipse">
              <a:avLst/>
            </a:prstGeom>
            <a:solidFill>
              <a:srgbClr val="3C5C8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B59C6617-7356-9A75-8E76-934485698824}"/>
                </a:ext>
              </a:extLst>
            </p:cNvPr>
            <p:cNvGrpSpPr/>
            <p:nvPr/>
          </p:nvGrpSpPr>
          <p:grpSpPr>
            <a:xfrm>
              <a:off x="-1135788" y="3941715"/>
              <a:ext cx="514708" cy="503744"/>
              <a:chOff x="-1135788" y="3941715"/>
              <a:chExt cx="514708" cy="503744"/>
            </a:xfrm>
          </p:grpSpPr>
          <p:sp>
            <p:nvSpPr>
              <p:cNvPr id="309" name="Freeform 15">
                <a:extLst>
                  <a:ext uri="{FF2B5EF4-FFF2-40B4-BE49-F238E27FC236}">
                    <a16:creationId xmlns:a16="http://schemas.microsoft.com/office/drawing/2014/main" id="{587767E9-AC38-622A-6B4C-0C0139D318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25911" y="4128991"/>
                <a:ext cx="484890" cy="284664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D929342-755A-0A2E-25C9-A1843451218B}"/>
                  </a:ext>
                </a:extLst>
              </p:cNvPr>
              <p:cNvSpPr/>
              <p:nvPr/>
            </p:nvSpPr>
            <p:spPr bwMode="auto">
              <a:xfrm>
                <a:off x="-828535" y="3989784"/>
                <a:ext cx="119062" cy="119062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" name="Rounded Rectangle 92">
                <a:extLst>
                  <a:ext uri="{FF2B5EF4-FFF2-40B4-BE49-F238E27FC236}">
                    <a16:creationId xmlns:a16="http://schemas.microsoft.com/office/drawing/2014/main" id="{093F0E58-72A0-BFE1-0E0E-CAC534A91C90}"/>
                  </a:ext>
                </a:extLst>
              </p:cNvPr>
              <p:cNvSpPr/>
              <p:nvPr/>
            </p:nvSpPr>
            <p:spPr bwMode="auto">
              <a:xfrm>
                <a:off x="-1135788" y="4380736"/>
                <a:ext cx="514708" cy="6472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1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A6C46653-C7B9-561E-84E0-2FB15DBCC1C5}"/>
                  </a:ext>
                </a:extLst>
              </p:cNvPr>
              <p:cNvGrpSpPr/>
              <p:nvPr/>
            </p:nvGrpSpPr>
            <p:grpSpPr>
              <a:xfrm rot="561976">
                <a:off x="-1026570" y="3941715"/>
                <a:ext cx="216041" cy="370169"/>
                <a:chOff x="12379169" y="-442300"/>
                <a:chExt cx="1751324" cy="3000749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6EFCC758-C601-E13F-5D94-1EEAD98FDF34}"/>
                    </a:ext>
                  </a:extLst>
                </p:cNvPr>
                <p:cNvSpPr/>
                <p:nvPr/>
              </p:nvSpPr>
              <p:spPr bwMode="auto">
                <a:xfrm rot="1627788">
                  <a:off x="12968806" y="-442300"/>
                  <a:ext cx="623886" cy="614042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632B71F-C967-050A-0E95-1C634177AFF6}"/>
                    </a:ext>
                  </a:extLst>
                </p:cNvPr>
                <p:cNvSpPr/>
                <p:nvPr/>
              </p:nvSpPr>
              <p:spPr bwMode="auto">
                <a:xfrm rot="18385401">
                  <a:off x="12944508" y="42984"/>
                  <a:ext cx="332459" cy="263997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24" name="Rounded Rectangle 139">
                  <a:extLst>
                    <a:ext uri="{FF2B5EF4-FFF2-40B4-BE49-F238E27FC236}">
                      <a16:creationId xmlns:a16="http://schemas.microsoft.com/office/drawing/2014/main" id="{D1AEFDF1-A455-8CCF-7BD5-DFB9F8B5D853}"/>
                    </a:ext>
                  </a:extLst>
                </p:cNvPr>
                <p:cNvSpPr/>
                <p:nvPr/>
              </p:nvSpPr>
              <p:spPr bwMode="auto">
                <a:xfrm rot="1721887">
                  <a:off x="13300798" y="695967"/>
                  <a:ext cx="829695" cy="328611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25" name="Rounded Rectangle 140">
                  <a:extLst>
                    <a:ext uri="{FF2B5EF4-FFF2-40B4-BE49-F238E27FC236}">
                      <a16:creationId xmlns:a16="http://schemas.microsoft.com/office/drawing/2014/main" id="{01B8179E-F4B3-26A7-DC73-1F2B84BD97E7}"/>
                    </a:ext>
                  </a:extLst>
                </p:cNvPr>
                <p:cNvSpPr/>
                <p:nvPr/>
              </p:nvSpPr>
              <p:spPr bwMode="auto">
                <a:xfrm rot="2581793">
                  <a:off x="12857854" y="358961"/>
                  <a:ext cx="829695" cy="328612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26" name="Rounded Rectangle 141">
                  <a:extLst>
                    <a:ext uri="{FF2B5EF4-FFF2-40B4-BE49-F238E27FC236}">
                      <a16:creationId xmlns:a16="http://schemas.microsoft.com/office/drawing/2014/main" id="{71F38A97-4690-7D3E-FF18-B1BD7F202AC8}"/>
                    </a:ext>
                  </a:extLst>
                </p:cNvPr>
                <p:cNvSpPr/>
                <p:nvPr/>
              </p:nvSpPr>
              <p:spPr bwMode="auto">
                <a:xfrm rot="6959696">
                  <a:off x="12100444" y="516698"/>
                  <a:ext cx="1376306" cy="587934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27" name="Rounded Rectangle 142">
                  <a:extLst>
                    <a:ext uri="{FF2B5EF4-FFF2-40B4-BE49-F238E27FC236}">
                      <a16:creationId xmlns:a16="http://schemas.microsoft.com/office/drawing/2014/main" id="{0F17A0C0-99A4-E77D-9F6C-670605F02780}"/>
                    </a:ext>
                  </a:extLst>
                </p:cNvPr>
                <p:cNvSpPr/>
                <p:nvPr/>
              </p:nvSpPr>
              <p:spPr bwMode="auto">
                <a:xfrm rot="1598322">
                  <a:off x="12379169" y="1202026"/>
                  <a:ext cx="1157379" cy="441044"/>
                </a:xfrm>
                <a:prstGeom prst="roundRect">
                  <a:avLst>
                    <a:gd name="adj" fmla="val 34785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28" name="Rounded Rectangle 143">
                  <a:extLst>
                    <a:ext uri="{FF2B5EF4-FFF2-40B4-BE49-F238E27FC236}">
                      <a16:creationId xmlns:a16="http://schemas.microsoft.com/office/drawing/2014/main" id="{269D2E87-F1D9-C9FB-4464-CC59A39C7C7B}"/>
                    </a:ext>
                  </a:extLst>
                </p:cNvPr>
                <p:cNvSpPr/>
                <p:nvPr/>
              </p:nvSpPr>
              <p:spPr bwMode="auto">
                <a:xfrm rot="5609916">
                  <a:off x="12698259" y="1759238"/>
                  <a:ext cx="1157379" cy="441044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313" name="Freeform 15">
                <a:extLst>
                  <a:ext uri="{FF2B5EF4-FFF2-40B4-BE49-F238E27FC236}">
                    <a16:creationId xmlns:a16="http://schemas.microsoft.com/office/drawing/2014/main" id="{22E45F98-E156-5E33-BDEB-0B23D3B2CF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25911" y="4128991"/>
                <a:ext cx="484890" cy="284664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43E55B83-CDEA-F491-C72E-229BE167B2FB}"/>
                  </a:ext>
                </a:extLst>
              </p:cNvPr>
              <p:cNvGrpSpPr/>
              <p:nvPr/>
            </p:nvGrpSpPr>
            <p:grpSpPr>
              <a:xfrm rot="561976">
                <a:off x="-1026570" y="3941715"/>
                <a:ext cx="216041" cy="370169"/>
                <a:chOff x="12379169" y="-442300"/>
                <a:chExt cx="1751324" cy="3000749"/>
              </a:xfrm>
            </p:grpSpPr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FFB3278F-6772-4ED5-4783-A9C4F01AE5CF}"/>
                    </a:ext>
                  </a:extLst>
                </p:cNvPr>
                <p:cNvSpPr/>
                <p:nvPr/>
              </p:nvSpPr>
              <p:spPr bwMode="auto">
                <a:xfrm rot="1627788">
                  <a:off x="12968806" y="-442300"/>
                  <a:ext cx="623886" cy="6140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AF4C4E33-1947-FEDA-6249-4C01A64A7055}"/>
                    </a:ext>
                  </a:extLst>
                </p:cNvPr>
                <p:cNvSpPr/>
                <p:nvPr/>
              </p:nvSpPr>
              <p:spPr bwMode="auto">
                <a:xfrm rot="18385401">
                  <a:off x="12944508" y="42984"/>
                  <a:ext cx="332459" cy="263997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7" name="Rounded Rectangle 116">
                  <a:extLst>
                    <a:ext uri="{FF2B5EF4-FFF2-40B4-BE49-F238E27FC236}">
                      <a16:creationId xmlns:a16="http://schemas.microsoft.com/office/drawing/2014/main" id="{8A426A21-3778-015D-B693-7148F9363A38}"/>
                    </a:ext>
                  </a:extLst>
                </p:cNvPr>
                <p:cNvSpPr/>
                <p:nvPr/>
              </p:nvSpPr>
              <p:spPr bwMode="auto">
                <a:xfrm rot="1721887">
                  <a:off x="13300798" y="695967"/>
                  <a:ext cx="829695" cy="3286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8" name="Rounded Rectangle 117">
                  <a:extLst>
                    <a:ext uri="{FF2B5EF4-FFF2-40B4-BE49-F238E27FC236}">
                      <a16:creationId xmlns:a16="http://schemas.microsoft.com/office/drawing/2014/main" id="{100557BE-2D53-F2E2-2B7D-A3F3BC6F4E25}"/>
                    </a:ext>
                  </a:extLst>
                </p:cNvPr>
                <p:cNvSpPr/>
                <p:nvPr/>
              </p:nvSpPr>
              <p:spPr bwMode="auto">
                <a:xfrm rot="2581793">
                  <a:off x="12857854" y="358961"/>
                  <a:ext cx="829695" cy="328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9" name="Rounded Rectangle 118">
                  <a:extLst>
                    <a:ext uri="{FF2B5EF4-FFF2-40B4-BE49-F238E27FC236}">
                      <a16:creationId xmlns:a16="http://schemas.microsoft.com/office/drawing/2014/main" id="{5B44F95E-1FE0-25D0-D7A2-16F2F995A179}"/>
                    </a:ext>
                  </a:extLst>
                </p:cNvPr>
                <p:cNvSpPr/>
                <p:nvPr/>
              </p:nvSpPr>
              <p:spPr bwMode="auto">
                <a:xfrm rot="6959696">
                  <a:off x="12100444" y="516698"/>
                  <a:ext cx="1376306" cy="5879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20" name="Rounded Rectangle 119">
                  <a:extLst>
                    <a:ext uri="{FF2B5EF4-FFF2-40B4-BE49-F238E27FC236}">
                      <a16:creationId xmlns:a16="http://schemas.microsoft.com/office/drawing/2014/main" id="{8E1AA07B-D477-05FD-6F1D-27ED2DC5A920}"/>
                    </a:ext>
                  </a:extLst>
                </p:cNvPr>
                <p:cNvSpPr/>
                <p:nvPr/>
              </p:nvSpPr>
              <p:spPr bwMode="auto">
                <a:xfrm rot="1598322">
                  <a:off x="12379169" y="1202026"/>
                  <a:ext cx="1157379" cy="441044"/>
                </a:xfrm>
                <a:prstGeom prst="roundRect">
                  <a:avLst>
                    <a:gd name="adj" fmla="val 34785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21" name="Rounded Rectangle 120">
                  <a:extLst>
                    <a:ext uri="{FF2B5EF4-FFF2-40B4-BE49-F238E27FC236}">
                      <a16:creationId xmlns:a16="http://schemas.microsoft.com/office/drawing/2014/main" id="{2D15044D-F7DB-7B44-AA76-D79968ABB2F5}"/>
                    </a:ext>
                  </a:extLst>
                </p:cNvPr>
                <p:cNvSpPr/>
                <p:nvPr/>
              </p:nvSpPr>
              <p:spPr bwMode="auto">
                <a:xfrm rot="5609916">
                  <a:off x="12698259" y="1759238"/>
                  <a:ext cx="1157379" cy="441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</p:grpSp>
      <p:sp>
        <p:nvSpPr>
          <p:cNvPr id="45" name="Freeform 814">
            <a:extLst>
              <a:ext uri="{FF2B5EF4-FFF2-40B4-BE49-F238E27FC236}">
                <a16:creationId xmlns:a16="http://schemas.microsoft.com/office/drawing/2014/main" id="{24029AF7-F603-B191-1B25-B29DD9408AFB}"/>
              </a:ext>
            </a:extLst>
          </p:cNvPr>
          <p:cNvSpPr/>
          <p:nvPr/>
        </p:nvSpPr>
        <p:spPr bwMode="auto">
          <a:xfrm>
            <a:off x="4952566" y="2600324"/>
            <a:ext cx="696723" cy="361951"/>
          </a:xfrm>
          <a:custGeom>
            <a:avLst/>
            <a:gdLst>
              <a:gd name="connsiteX0" fmla="*/ 879231 w 2162908"/>
              <a:gd name="connsiteY0" fmla="*/ 0 h 995882"/>
              <a:gd name="connsiteX1" fmla="*/ 1090613 w 2162908"/>
              <a:gd name="connsiteY1" fmla="*/ 86614 h 995882"/>
              <a:gd name="connsiteX2" fmla="*/ 1122553 w 2162908"/>
              <a:gd name="connsiteY2" fmla="*/ 124909 h 995882"/>
              <a:gd name="connsiteX3" fmla="*/ 1126559 w 2162908"/>
              <a:gd name="connsiteY3" fmla="*/ 120275 h 995882"/>
              <a:gd name="connsiteX4" fmla="*/ 1362809 w 2162908"/>
              <a:gd name="connsiteY4" fmla="*/ 43962 h 995882"/>
              <a:gd name="connsiteX5" fmla="*/ 1696917 w 2162908"/>
              <a:gd name="connsiteY5" fmla="*/ 304511 h 995882"/>
              <a:gd name="connsiteX6" fmla="*/ 1696463 w 2162908"/>
              <a:gd name="connsiteY6" fmla="*/ 306265 h 995882"/>
              <a:gd name="connsiteX7" fmla="*/ 1725430 w 2162908"/>
              <a:gd name="connsiteY7" fmla="*/ 281366 h 995882"/>
              <a:gd name="connsiteX8" fmla="*/ 1882787 w 2162908"/>
              <a:gd name="connsiteY8" fmla="*/ 249779 h 995882"/>
              <a:gd name="connsiteX9" fmla="*/ 2009453 w 2162908"/>
              <a:gd name="connsiteY9" fmla="*/ 458376 h 995882"/>
              <a:gd name="connsiteX10" fmla="*/ 2004496 w 2162908"/>
              <a:gd name="connsiteY10" fmla="*/ 490530 h 995882"/>
              <a:gd name="connsiteX11" fmla="*/ 2046615 w 2162908"/>
              <a:gd name="connsiteY11" fmla="*/ 513392 h 995882"/>
              <a:gd name="connsiteX12" fmla="*/ 2162908 w 2162908"/>
              <a:gd name="connsiteY12" fmla="*/ 732113 h 995882"/>
              <a:gd name="connsiteX13" fmla="*/ 1899139 w 2162908"/>
              <a:gd name="connsiteY13" fmla="*/ 995882 h 995882"/>
              <a:gd name="connsiteX14" fmla="*/ 263769 w 2162908"/>
              <a:gd name="connsiteY14" fmla="*/ 995882 h 995882"/>
              <a:gd name="connsiteX15" fmla="*/ 0 w 2162908"/>
              <a:gd name="connsiteY15" fmla="*/ 732113 h 995882"/>
              <a:gd name="connsiteX16" fmla="*/ 116293 w 2162908"/>
              <a:gd name="connsiteY16" fmla="*/ 513392 h 995882"/>
              <a:gd name="connsiteX17" fmla="*/ 144564 w 2162908"/>
              <a:gd name="connsiteY17" fmla="*/ 498047 h 995882"/>
              <a:gd name="connsiteX18" fmla="*/ 141357 w 2162908"/>
              <a:gd name="connsiteY18" fmla="*/ 431811 h 995882"/>
              <a:gd name="connsiteX19" fmla="*/ 262210 w 2162908"/>
              <a:gd name="connsiteY19" fmla="*/ 231099 h 995882"/>
              <a:gd name="connsiteX20" fmla="*/ 549368 w 2162908"/>
              <a:gd name="connsiteY20" fmla="*/ 201176 h 995882"/>
              <a:gd name="connsiteX21" fmla="*/ 594758 w 2162908"/>
              <a:gd name="connsiteY21" fmla="*/ 224838 h 995882"/>
              <a:gd name="connsiteX22" fmla="*/ 603784 w 2162908"/>
              <a:gd name="connsiteY22" fmla="*/ 180611 h 995882"/>
              <a:gd name="connsiteX23" fmla="*/ 879231 w 2162908"/>
              <a:gd name="connsiteY23" fmla="*/ 0 h 99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62908" h="995882">
                <a:moveTo>
                  <a:pt x="879231" y="0"/>
                </a:moveTo>
                <a:cubicBezTo>
                  <a:pt x="961780" y="0"/>
                  <a:pt x="1036515" y="33099"/>
                  <a:pt x="1090613" y="86614"/>
                </a:cubicBezTo>
                <a:lnTo>
                  <a:pt x="1122553" y="124909"/>
                </a:lnTo>
                <a:lnTo>
                  <a:pt x="1126559" y="120275"/>
                </a:lnTo>
                <a:cubicBezTo>
                  <a:pt x="1187021" y="73125"/>
                  <a:pt x="1270548" y="43962"/>
                  <a:pt x="1362809" y="43962"/>
                </a:cubicBezTo>
                <a:cubicBezTo>
                  <a:pt x="1547332" y="43962"/>
                  <a:pt x="1696917" y="160614"/>
                  <a:pt x="1696917" y="304511"/>
                </a:cubicBezTo>
                <a:lnTo>
                  <a:pt x="1696463" y="306265"/>
                </a:lnTo>
                <a:lnTo>
                  <a:pt x="1725430" y="281366"/>
                </a:lnTo>
                <a:cubicBezTo>
                  <a:pt x="1774074" y="246604"/>
                  <a:pt x="1830369" y="233328"/>
                  <a:pt x="1882787" y="249779"/>
                </a:cubicBezTo>
                <a:cubicBezTo>
                  <a:pt x="1961414" y="274454"/>
                  <a:pt x="2008984" y="359005"/>
                  <a:pt x="2009453" y="458376"/>
                </a:cubicBezTo>
                <a:lnTo>
                  <a:pt x="2004496" y="490530"/>
                </a:lnTo>
                <a:lnTo>
                  <a:pt x="2046615" y="513392"/>
                </a:lnTo>
                <a:cubicBezTo>
                  <a:pt x="2116778" y="560793"/>
                  <a:pt x="2162908" y="641066"/>
                  <a:pt x="2162908" y="732113"/>
                </a:cubicBezTo>
                <a:cubicBezTo>
                  <a:pt x="2162908" y="877789"/>
                  <a:pt x="2044815" y="995882"/>
                  <a:pt x="1899139" y="995882"/>
                </a:cubicBezTo>
                <a:lnTo>
                  <a:pt x="263769" y="995882"/>
                </a:lnTo>
                <a:cubicBezTo>
                  <a:pt x="118093" y="995882"/>
                  <a:pt x="0" y="877789"/>
                  <a:pt x="0" y="732113"/>
                </a:cubicBezTo>
                <a:cubicBezTo>
                  <a:pt x="0" y="641066"/>
                  <a:pt x="46130" y="560793"/>
                  <a:pt x="116293" y="513392"/>
                </a:cubicBezTo>
                <a:lnTo>
                  <a:pt x="144564" y="498047"/>
                </a:lnTo>
                <a:lnTo>
                  <a:pt x="141357" y="431811"/>
                </a:lnTo>
                <a:cubicBezTo>
                  <a:pt x="152630" y="352678"/>
                  <a:pt x="193805" y="279522"/>
                  <a:pt x="262210" y="231099"/>
                </a:cubicBezTo>
                <a:cubicBezTo>
                  <a:pt x="347716" y="170571"/>
                  <a:pt x="455530" y="163014"/>
                  <a:pt x="549368" y="201176"/>
                </a:cubicBezTo>
                <a:lnTo>
                  <a:pt x="594758" y="224838"/>
                </a:lnTo>
                <a:lnTo>
                  <a:pt x="603784" y="180611"/>
                </a:lnTo>
                <a:cubicBezTo>
                  <a:pt x="649166" y="74473"/>
                  <a:pt x="755407" y="0"/>
                  <a:pt x="879231" y="0"/>
                </a:cubicBezTo>
                <a:close/>
              </a:path>
            </a:pathLst>
          </a:custGeom>
          <a:solidFill>
            <a:srgbClr val="50BEA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316" tIns="40435" rIns="82316" bIns="40435" numCol="1" rtlCol="0" anchor="ctr" anchorCtr="0" compatLnSpc="1">
            <a:prstTxWarp prst="textNoShape">
              <a:avLst/>
            </a:prstTxWarp>
          </a:bodyPr>
          <a:lstStyle/>
          <a:p>
            <a:pPr defTabSz="831711">
              <a:defRPr/>
            </a:pPr>
            <a:endParaRPr lang="en-US" sz="1455" ker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28E01B80-49C0-0476-6F1C-2F54FED0C943}"/>
              </a:ext>
            </a:extLst>
          </p:cNvPr>
          <p:cNvGrpSpPr/>
          <p:nvPr/>
        </p:nvGrpSpPr>
        <p:grpSpPr>
          <a:xfrm>
            <a:off x="4217236" y="5197167"/>
            <a:ext cx="4520999" cy="1156009"/>
            <a:chOff x="13224076" y="4158942"/>
            <a:chExt cx="4520999" cy="1156009"/>
          </a:xfrm>
        </p:grpSpPr>
        <p:sp>
          <p:nvSpPr>
            <p:cNvPr id="399" name="Freeform 814">
              <a:extLst>
                <a:ext uri="{FF2B5EF4-FFF2-40B4-BE49-F238E27FC236}">
                  <a16:creationId xmlns:a16="http://schemas.microsoft.com/office/drawing/2014/main" id="{7ED17F3F-6EAB-F822-EA31-8561FE223D45}"/>
                </a:ext>
              </a:extLst>
            </p:cNvPr>
            <p:cNvSpPr/>
            <p:nvPr/>
          </p:nvSpPr>
          <p:spPr bwMode="auto">
            <a:xfrm>
              <a:off x="16014901" y="4320867"/>
              <a:ext cx="1730174" cy="898834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solidFill>
              <a:srgbClr val="50BEA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0" name="Freeform 814">
              <a:extLst>
                <a:ext uri="{FF2B5EF4-FFF2-40B4-BE49-F238E27FC236}">
                  <a16:creationId xmlns:a16="http://schemas.microsoft.com/office/drawing/2014/main" id="{E8EE3050-891B-A815-1CDE-3CA30CF5F083}"/>
                </a:ext>
              </a:extLst>
            </p:cNvPr>
            <p:cNvSpPr/>
            <p:nvPr/>
          </p:nvSpPr>
          <p:spPr bwMode="auto">
            <a:xfrm>
              <a:off x="15157651" y="4282767"/>
              <a:ext cx="1730174" cy="898834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solidFill>
              <a:srgbClr val="50BEA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1" name="Freeform 814">
              <a:extLst>
                <a:ext uri="{FF2B5EF4-FFF2-40B4-BE49-F238E27FC236}">
                  <a16:creationId xmlns:a16="http://schemas.microsoft.com/office/drawing/2014/main" id="{863F54C2-8D06-E864-FAB6-3744DB4136D0}"/>
                </a:ext>
              </a:extLst>
            </p:cNvPr>
            <p:cNvSpPr/>
            <p:nvPr/>
          </p:nvSpPr>
          <p:spPr bwMode="auto">
            <a:xfrm>
              <a:off x="14071801" y="4158942"/>
              <a:ext cx="1730174" cy="898834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solidFill>
              <a:srgbClr val="50BEA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2" name="Freeform 814">
              <a:extLst>
                <a:ext uri="{FF2B5EF4-FFF2-40B4-BE49-F238E27FC236}">
                  <a16:creationId xmlns:a16="http://schemas.microsoft.com/office/drawing/2014/main" id="{4DD97F89-89FF-D17E-9647-039B6A6A317B}"/>
                </a:ext>
              </a:extLst>
            </p:cNvPr>
            <p:cNvSpPr/>
            <p:nvPr/>
          </p:nvSpPr>
          <p:spPr bwMode="auto">
            <a:xfrm>
              <a:off x="13224076" y="4416117"/>
              <a:ext cx="1730174" cy="898834"/>
            </a:xfrm>
            <a:custGeom>
              <a:avLst/>
              <a:gdLst>
                <a:gd name="connsiteX0" fmla="*/ 879231 w 2162908"/>
                <a:gd name="connsiteY0" fmla="*/ 0 h 995882"/>
                <a:gd name="connsiteX1" fmla="*/ 1090613 w 2162908"/>
                <a:gd name="connsiteY1" fmla="*/ 86614 h 995882"/>
                <a:gd name="connsiteX2" fmla="*/ 1122553 w 2162908"/>
                <a:gd name="connsiteY2" fmla="*/ 124909 h 995882"/>
                <a:gd name="connsiteX3" fmla="*/ 1126559 w 2162908"/>
                <a:gd name="connsiteY3" fmla="*/ 120275 h 995882"/>
                <a:gd name="connsiteX4" fmla="*/ 1362809 w 2162908"/>
                <a:gd name="connsiteY4" fmla="*/ 43962 h 995882"/>
                <a:gd name="connsiteX5" fmla="*/ 1696917 w 2162908"/>
                <a:gd name="connsiteY5" fmla="*/ 304511 h 995882"/>
                <a:gd name="connsiteX6" fmla="*/ 1696463 w 2162908"/>
                <a:gd name="connsiteY6" fmla="*/ 306265 h 995882"/>
                <a:gd name="connsiteX7" fmla="*/ 1725430 w 2162908"/>
                <a:gd name="connsiteY7" fmla="*/ 281366 h 995882"/>
                <a:gd name="connsiteX8" fmla="*/ 1882787 w 2162908"/>
                <a:gd name="connsiteY8" fmla="*/ 249779 h 995882"/>
                <a:gd name="connsiteX9" fmla="*/ 2009453 w 2162908"/>
                <a:gd name="connsiteY9" fmla="*/ 458376 h 995882"/>
                <a:gd name="connsiteX10" fmla="*/ 2004496 w 2162908"/>
                <a:gd name="connsiteY10" fmla="*/ 490530 h 995882"/>
                <a:gd name="connsiteX11" fmla="*/ 2046615 w 2162908"/>
                <a:gd name="connsiteY11" fmla="*/ 513392 h 995882"/>
                <a:gd name="connsiteX12" fmla="*/ 2162908 w 2162908"/>
                <a:gd name="connsiteY12" fmla="*/ 732113 h 995882"/>
                <a:gd name="connsiteX13" fmla="*/ 1899139 w 2162908"/>
                <a:gd name="connsiteY13" fmla="*/ 995882 h 995882"/>
                <a:gd name="connsiteX14" fmla="*/ 263769 w 2162908"/>
                <a:gd name="connsiteY14" fmla="*/ 995882 h 995882"/>
                <a:gd name="connsiteX15" fmla="*/ 0 w 2162908"/>
                <a:gd name="connsiteY15" fmla="*/ 732113 h 995882"/>
                <a:gd name="connsiteX16" fmla="*/ 116293 w 2162908"/>
                <a:gd name="connsiteY16" fmla="*/ 513392 h 995882"/>
                <a:gd name="connsiteX17" fmla="*/ 144564 w 2162908"/>
                <a:gd name="connsiteY17" fmla="*/ 498047 h 995882"/>
                <a:gd name="connsiteX18" fmla="*/ 141357 w 2162908"/>
                <a:gd name="connsiteY18" fmla="*/ 431811 h 995882"/>
                <a:gd name="connsiteX19" fmla="*/ 262210 w 2162908"/>
                <a:gd name="connsiteY19" fmla="*/ 231099 h 995882"/>
                <a:gd name="connsiteX20" fmla="*/ 549368 w 2162908"/>
                <a:gd name="connsiteY20" fmla="*/ 201176 h 995882"/>
                <a:gd name="connsiteX21" fmla="*/ 594758 w 2162908"/>
                <a:gd name="connsiteY21" fmla="*/ 224838 h 995882"/>
                <a:gd name="connsiteX22" fmla="*/ 603784 w 2162908"/>
                <a:gd name="connsiteY22" fmla="*/ 180611 h 995882"/>
                <a:gd name="connsiteX23" fmla="*/ 879231 w 2162908"/>
                <a:gd name="connsiteY23" fmla="*/ 0 h 9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2908" h="995882">
                  <a:moveTo>
                    <a:pt x="879231" y="0"/>
                  </a:moveTo>
                  <a:cubicBezTo>
                    <a:pt x="961780" y="0"/>
                    <a:pt x="1036515" y="33099"/>
                    <a:pt x="1090613" y="86614"/>
                  </a:cubicBezTo>
                  <a:lnTo>
                    <a:pt x="1122553" y="124909"/>
                  </a:lnTo>
                  <a:lnTo>
                    <a:pt x="1126559" y="120275"/>
                  </a:lnTo>
                  <a:cubicBezTo>
                    <a:pt x="1187021" y="73125"/>
                    <a:pt x="1270548" y="43962"/>
                    <a:pt x="1362809" y="43962"/>
                  </a:cubicBezTo>
                  <a:cubicBezTo>
                    <a:pt x="1547332" y="43962"/>
                    <a:pt x="1696917" y="160614"/>
                    <a:pt x="1696917" y="304511"/>
                  </a:cubicBezTo>
                  <a:lnTo>
                    <a:pt x="1696463" y="306265"/>
                  </a:lnTo>
                  <a:lnTo>
                    <a:pt x="1725430" y="281366"/>
                  </a:lnTo>
                  <a:cubicBezTo>
                    <a:pt x="1774074" y="246604"/>
                    <a:pt x="1830369" y="233328"/>
                    <a:pt x="1882787" y="249779"/>
                  </a:cubicBezTo>
                  <a:cubicBezTo>
                    <a:pt x="1961414" y="274454"/>
                    <a:pt x="2008984" y="359005"/>
                    <a:pt x="2009453" y="458376"/>
                  </a:cubicBezTo>
                  <a:lnTo>
                    <a:pt x="2004496" y="490530"/>
                  </a:lnTo>
                  <a:lnTo>
                    <a:pt x="2046615" y="513392"/>
                  </a:lnTo>
                  <a:cubicBezTo>
                    <a:pt x="2116778" y="560793"/>
                    <a:pt x="2162908" y="641066"/>
                    <a:pt x="2162908" y="732113"/>
                  </a:cubicBezTo>
                  <a:cubicBezTo>
                    <a:pt x="2162908" y="877789"/>
                    <a:pt x="2044815" y="995882"/>
                    <a:pt x="1899139" y="995882"/>
                  </a:cubicBezTo>
                  <a:lnTo>
                    <a:pt x="263769" y="995882"/>
                  </a:lnTo>
                  <a:cubicBezTo>
                    <a:pt x="118093" y="995882"/>
                    <a:pt x="0" y="877789"/>
                    <a:pt x="0" y="732113"/>
                  </a:cubicBezTo>
                  <a:cubicBezTo>
                    <a:pt x="0" y="641066"/>
                    <a:pt x="46130" y="560793"/>
                    <a:pt x="116293" y="513392"/>
                  </a:cubicBezTo>
                  <a:lnTo>
                    <a:pt x="144564" y="498047"/>
                  </a:lnTo>
                  <a:lnTo>
                    <a:pt x="141357" y="431811"/>
                  </a:lnTo>
                  <a:cubicBezTo>
                    <a:pt x="152630" y="352678"/>
                    <a:pt x="193805" y="279522"/>
                    <a:pt x="262210" y="231099"/>
                  </a:cubicBezTo>
                  <a:cubicBezTo>
                    <a:pt x="347716" y="170571"/>
                    <a:pt x="455530" y="163014"/>
                    <a:pt x="549368" y="201176"/>
                  </a:cubicBezTo>
                  <a:lnTo>
                    <a:pt x="594758" y="224838"/>
                  </a:lnTo>
                  <a:lnTo>
                    <a:pt x="603784" y="180611"/>
                  </a:lnTo>
                  <a:cubicBezTo>
                    <a:pt x="649166" y="74473"/>
                    <a:pt x="755407" y="0"/>
                    <a:pt x="879231" y="0"/>
                  </a:cubicBezTo>
                  <a:close/>
                </a:path>
              </a:pathLst>
            </a:custGeom>
            <a:solidFill>
              <a:srgbClr val="50BEA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316" tIns="40435" rIns="82316" bIns="40435" numCol="1" rtlCol="0" anchor="ctr" anchorCtr="0" compatLnSpc="1">
              <a:prstTxWarp prst="textNoShape">
                <a:avLst/>
              </a:prstTxWarp>
            </a:bodyPr>
            <a:lstStyle/>
            <a:p>
              <a:pPr defTabSz="831711">
                <a:defRPr/>
              </a:pPr>
              <a:endParaRPr lang="en-US" sz="1455" ker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1" name="Freeform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5275385"/>
            <a:ext cx="12191999" cy="1582617"/>
          </a:xfrm>
          <a:custGeom>
            <a:avLst/>
            <a:gdLst>
              <a:gd name="connsiteX0" fmla="*/ 9601200 w 9601200"/>
              <a:gd name="connsiteY0" fmla="*/ 0 h 1496270"/>
              <a:gd name="connsiteX1" fmla="*/ 9601200 w 9601200"/>
              <a:gd name="connsiteY1" fmla="*/ 1496270 h 1496270"/>
              <a:gd name="connsiteX2" fmla="*/ 0 w 9601200"/>
              <a:gd name="connsiteY2" fmla="*/ 1496270 h 1496270"/>
              <a:gd name="connsiteX3" fmla="*/ 0 w 9601200"/>
              <a:gd name="connsiteY3" fmla="*/ 846294 h 1496270"/>
              <a:gd name="connsiteX4" fmla="*/ 9601200 w 9601200"/>
              <a:gd name="connsiteY4" fmla="*/ 0 h 149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1200" h="1496270">
                <a:moveTo>
                  <a:pt x="9601200" y="0"/>
                </a:moveTo>
                <a:lnTo>
                  <a:pt x="9601200" y="1496270"/>
                </a:lnTo>
                <a:lnTo>
                  <a:pt x="0" y="1496270"/>
                </a:lnTo>
                <a:lnTo>
                  <a:pt x="0" y="846294"/>
                </a:lnTo>
                <a:lnTo>
                  <a:pt x="960120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7569" tIns="43016" rIns="87569" bIns="4301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1548" err="1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3EC334-26AD-4505-AB90-7C65013C82A3}"/>
              </a:ext>
            </a:extLst>
          </p:cNvPr>
          <p:cNvGrpSpPr/>
          <p:nvPr/>
        </p:nvGrpSpPr>
        <p:grpSpPr>
          <a:xfrm>
            <a:off x="87558" y="6344035"/>
            <a:ext cx="2437299" cy="448700"/>
            <a:chOff x="87558" y="6344035"/>
            <a:chExt cx="2437299" cy="448700"/>
          </a:xfrm>
        </p:grpSpPr>
        <p:sp>
          <p:nvSpPr>
            <p:cNvPr id="5" name="Rectangle 60">
              <a:extLst>
                <a:ext uri="{FF2B5EF4-FFF2-40B4-BE49-F238E27FC236}">
                  <a16:creationId xmlns:a16="http://schemas.microsoft.com/office/drawing/2014/main" id="{090E17E4-C02E-49B8-A206-3C08C34FB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58" y="6344035"/>
              <a:ext cx="2233239" cy="2534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2569" tIns="45472" rIns="0" bIns="45472">
              <a:spAutoFit/>
            </a:bodyPr>
            <a:lstStyle/>
            <a:p>
              <a:pPr defTabSz="935561"/>
              <a:endParaRPr lang="en-US" sz="1050" dirty="0">
                <a:solidFill>
                  <a:srgbClr val="807F83">
                    <a:lumMod val="75000"/>
                  </a:srgb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0DA5D263-136A-4615-B268-1F92E87B4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58" y="6577792"/>
              <a:ext cx="2437299" cy="2149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2569" tIns="45472" rIns="0" bIns="45472">
              <a:spAutoFit/>
            </a:bodyPr>
            <a:lstStyle/>
            <a:p>
              <a:pPr defTabSz="935561"/>
              <a:endParaRPr lang="en-US" sz="800" dirty="0">
                <a:solidFill>
                  <a:srgbClr val="807F83">
                    <a:lumMod val="75000"/>
                  </a:srgb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" name="PresentationTitle">
            <a:extLst>
              <a:ext uri="{FF2B5EF4-FFF2-40B4-BE49-F238E27FC236}">
                <a16:creationId xmlns:a16="http://schemas.microsoft.com/office/drawing/2014/main" id="{9EE4E68E-954C-560C-A858-7095E4097B45}"/>
              </a:ext>
            </a:extLst>
          </p:cNvPr>
          <p:cNvSpPr txBox="1">
            <a:spLocks noChangeArrowheads="1"/>
          </p:cNvSpPr>
          <p:nvPr/>
        </p:nvSpPr>
        <p:spPr>
          <a:xfrm>
            <a:off x="232410" y="887006"/>
            <a:ext cx="4025900" cy="2594699"/>
          </a:xfrm>
          <a:prstGeom prst="rect">
            <a:avLst/>
          </a:prstGeom>
          <a:noFill/>
          <a:ln w="9525">
            <a:noFill/>
          </a:ln>
        </p:spPr>
        <p:txBody>
          <a:bodyPr wrap="square" lIns="182880" tIns="228600" rIns="182880" bIns="91440" anchor="ctr" anchorCtr="0"/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000" b="1" i="0">
                <a:solidFill>
                  <a:schemeClr val="tx1"/>
                </a:solidFill>
                <a:effectLst/>
                <a:latin typeface="Calibri" pitchFamily="34" charset="0"/>
                <a:ea typeface="+mj-ea"/>
                <a:cs typeface="Calibri" pitchFamily="34" charset="0"/>
              </a:defRPr>
            </a:lvl1pPr>
            <a:lvl2pPr algn="r" defTabSz="966788" rtl="0" eaLnBrk="1" fontAlgn="base" hangingPunct="1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charset="0"/>
              </a:defRPr>
            </a:lvl2pPr>
            <a:lvl3pPr algn="r" defTabSz="966788" rtl="0" eaLnBrk="1" fontAlgn="base" hangingPunct="1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charset="0"/>
              </a:defRPr>
            </a:lvl3pPr>
            <a:lvl4pPr algn="r" defTabSz="966788" rtl="0" eaLnBrk="1" fontAlgn="base" hangingPunct="1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charset="0"/>
              </a:defRPr>
            </a:lvl4pPr>
            <a:lvl5pPr algn="r" defTabSz="966788" rtl="0" eaLnBrk="1" fontAlgn="base" hangingPunct="1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charset="0"/>
              </a:defRPr>
            </a:lvl5pPr>
            <a:lvl6pPr marL="457200" algn="r" defTabSz="966788" rtl="0" eaLnBrk="1" fontAlgn="base" hangingPunct="1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charset="0"/>
              </a:defRPr>
            </a:lvl6pPr>
            <a:lvl7pPr marL="914400" algn="r" defTabSz="966788" rtl="0" eaLnBrk="1" fontAlgn="base" hangingPunct="1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charset="0"/>
              </a:defRPr>
            </a:lvl7pPr>
            <a:lvl8pPr marL="1371600" algn="r" defTabSz="966788" rtl="0" eaLnBrk="1" fontAlgn="base" hangingPunct="1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charset="0"/>
              </a:defRPr>
            </a:lvl8pPr>
            <a:lvl9pPr marL="1828800" algn="r" defTabSz="966788" rtl="0" eaLnBrk="1" fontAlgn="base" hangingPunct="1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altLang="en-US" sz="4400" kern="0" dirty="0">
                <a:solidFill>
                  <a:schemeClr val="bg1"/>
                </a:solidFill>
              </a:rPr>
              <a:t>Data Analysis Exercise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en-US" sz="4000" b="0" kern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BIKE SHARE PROGRAM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en-US" sz="4000" b="0" kern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</a:t>
            </a:r>
            <a:r>
              <a:rPr lang="en-US" altLang="en-US" sz="2800" b="0" kern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SURBHI SHARMA</a:t>
            </a:r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DA6BDA4C-82CD-58FB-1348-D34C4DBC6485}"/>
              </a:ext>
            </a:extLst>
          </p:cNvPr>
          <p:cNvSpPr/>
          <p:nvPr/>
        </p:nvSpPr>
        <p:spPr bwMode="auto">
          <a:xfrm>
            <a:off x="5034916" y="2276475"/>
            <a:ext cx="815538" cy="1130351"/>
          </a:xfrm>
          <a:custGeom>
            <a:avLst/>
            <a:gdLst>
              <a:gd name="connsiteX0" fmla="*/ 533400 w 533400"/>
              <a:gd name="connsiteY0" fmla="*/ 1485900 h 1485900"/>
              <a:gd name="connsiteX1" fmla="*/ 0 w 533400"/>
              <a:gd name="connsiteY1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1485900">
                <a:moveTo>
                  <a:pt x="533400" y="1485900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D826D8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742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B53158F-03E4-5E07-A09C-ED07F5D26654}"/>
              </a:ext>
            </a:extLst>
          </p:cNvPr>
          <p:cNvGrpSpPr/>
          <p:nvPr/>
        </p:nvGrpSpPr>
        <p:grpSpPr>
          <a:xfrm>
            <a:off x="5790564" y="3319081"/>
            <a:ext cx="454341" cy="452077"/>
            <a:chOff x="3277109" y="3002311"/>
            <a:chExt cx="430180" cy="428035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7536A42-54FD-7DAF-0EED-221761453BEC}"/>
                </a:ext>
              </a:extLst>
            </p:cNvPr>
            <p:cNvGrpSpPr/>
            <p:nvPr/>
          </p:nvGrpSpPr>
          <p:grpSpPr>
            <a:xfrm flipH="1">
              <a:off x="3281340" y="3002311"/>
              <a:ext cx="425949" cy="428035"/>
              <a:chOff x="2716169" y="2838161"/>
              <a:chExt cx="425949" cy="428035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CE7DD969-DB9E-6E11-73DA-2C690227003F}"/>
                  </a:ext>
                </a:extLst>
              </p:cNvPr>
              <p:cNvGrpSpPr/>
              <p:nvPr/>
            </p:nvGrpSpPr>
            <p:grpSpPr>
              <a:xfrm>
                <a:off x="2716169" y="3071742"/>
                <a:ext cx="425949" cy="194454"/>
                <a:chOff x="2716169" y="3071742"/>
                <a:chExt cx="425949" cy="194454"/>
              </a:xfrm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094A77E8-368C-EB8C-7534-21DF633899A8}"/>
                    </a:ext>
                  </a:extLst>
                </p:cNvPr>
                <p:cNvSpPr/>
                <p:nvPr/>
              </p:nvSpPr>
              <p:spPr bwMode="auto">
                <a:xfrm>
                  <a:off x="2726643" y="3071742"/>
                  <a:ext cx="150279" cy="150279"/>
                </a:xfrm>
                <a:prstGeom prst="ellipse">
                  <a:avLst/>
                </a:prstGeom>
                <a:solidFill>
                  <a:srgbClr val="3C5C8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4AB36693-33FB-6010-A3B0-BA5C24283E79}"/>
                    </a:ext>
                  </a:extLst>
                </p:cNvPr>
                <p:cNvSpPr/>
                <p:nvPr/>
              </p:nvSpPr>
              <p:spPr bwMode="auto">
                <a:xfrm>
                  <a:off x="2977696" y="3071742"/>
                  <a:ext cx="150279" cy="150279"/>
                </a:xfrm>
                <a:prstGeom prst="ellipse">
                  <a:avLst/>
                </a:prstGeom>
                <a:solidFill>
                  <a:srgbClr val="3C5C8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</a:endParaRPr>
                </a:p>
              </p:txBody>
            </p:sp>
            <p:sp>
              <p:nvSpPr>
                <p:cNvPr id="272" name="Rounded Rectangle 91">
                  <a:extLst>
                    <a:ext uri="{FF2B5EF4-FFF2-40B4-BE49-F238E27FC236}">
                      <a16:creationId xmlns:a16="http://schemas.microsoft.com/office/drawing/2014/main" id="{EF78BAC7-2C6E-3EC9-DFFB-2206C723BFB4}"/>
                    </a:ext>
                  </a:extLst>
                </p:cNvPr>
                <p:cNvSpPr/>
                <p:nvPr/>
              </p:nvSpPr>
              <p:spPr bwMode="auto">
                <a:xfrm>
                  <a:off x="2716169" y="3197244"/>
                  <a:ext cx="425949" cy="6895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"/>
                </a:effectLst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58724F76-E58C-0EA0-C5D0-AA20487DBA70}"/>
                  </a:ext>
                </a:extLst>
              </p:cNvPr>
              <p:cNvGrpSpPr/>
              <p:nvPr/>
            </p:nvGrpSpPr>
            <p:grpSpPr>
              <a:xfrm>
                <a:off x="2725546" y="2956614"/>
                <a:ext cx="403390" cy="269986"/>
                <a:chOff x="10744200" y="3121025"/>
                <a:chExt cx="1209676" cy="809626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265" name="Freeform 19">
                  <a:extLst>
                    <a:ext uri="{FF2B5EF4-FFF2-40B4-BE49-F238E27FC236}">
                      <a16:creationId xmlns:a16="http://schemas.microsoft.com/office/drawing/2014/main" id="{8C93BB40-FE6B-F451-0C56-829C28D5E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28363" y="3235325"/>
                  <a:ext cx="207963" cy="57150"/>
                </a:xfrm>
                <a:custGeom>
                  <a:avLst/>
                  <a:gdLst>
                    <a:gd name="T0" fmla="*/ 7 w 55"/>
                    <a:gd name="T1" fmla="*/ 15 h 15"/>
                    <a:gd name="T2" fmla="*/ 7 w 55"/>
                    <a:gd name="T3" fmla="*/ 15 h 15"/>
                    <a:gd name="T4" fmla="*/ 48 w 55"/>
                    <a:gd name="T5" fmla="*/ 15 h 15"/>
                    <a:gd name="T6" fmla="*/ 55 w 55"/>
                    <a:gd name="T7" fmla="*/ 7 h 15"/>
                    <a:gd name="T8" fmla="*/ 48 w 55"/>
                    <a:gd name="T9" fmla="*/ 0 h 15"/>
                    <a:gd name="T10" fmla="*/ 48 w 55"/>
                    <a:gd name="T11" fmla="*/ 0 h 15"/>
                    <a:gd name="T12" fmla="*/ 7 w 55"/>
                    <a:gd name="T13" fmla="*/ 0 h 15"/>
                    <a:gd name="T14" fmla="*/ 0 w 55"/>
                    <a:gd name="T15" fmla="*/ 8 h 15"/>
                    <a:gd name="T16" fmla="*/ 7 w 55"/>
                    <a:gd name="T1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5" h="15">
                      <a:moveTo>
                        <a:pt x="7" y="15"/>
                      </a:move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52" y="15"/>
                        <a:pt x="55" y="11"/>
                        <a:pt x="55" y="7"/>
                      </a:cubicBezTo>
                      <a:cubicBezTo>
                        <a:pt x="55" y="3"/>
                        <a:pt x="52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8"/>
                      </a:cubicBezTo>
                      <a:cubicBezTo>
                        <a:pt x="0" y="12"/>
                        <a:pt x="3" y="15"/>
                        <a:pt x="7" y="15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tx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85795" tIns="42897" rIns="85795" bIns="4289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/>
                </a:p>
              </p:txBody>
            </p:sp>
            <p:sp>
              <p:nvSpPr>
                <p:cNvPr id="266" name="Rectangle 20">
                  <a:extLst>
                    <a:ext uri="{FF2B5EF4-FFF2-40B4-BE49-F238E27FC236}">
                      <a16:creationId xmlns:a16="http://schemas.microsoft.com/office/drawing/2014/main" id="{9D8CF7AA-A3F9-ACE8-FE45-726E45560C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04588" y="3789363"/>
                  <a:ext cx="73025" cy="30163"/>
                </a:xfrm>
                <a:prstGeom prst="rect">
                  <a:avLst/>
                </a:prstGeom>
                <a:grpFill/>
                <a:ln w="38100">
                  <a:solidFill>
                    <a:schemeClr val="tx2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85795" tIns="42897" rIns="85795" bIns="4289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/>
                </a:p>
              </p:txBody>
            </p:sp>
            <p:sp>
              <p:nvSpPr>
                <p:cNvPr id="267" name="Rectangle 21">
                  <a:extLst>
                    <a:ext uri="{FF2B5EF4-FFF2-40B4-BE49-F238E27FC236}">
                      <a16:creationId xmlns:a16="http://schemas.microsoft.com/office/drawing/2014/main" id="{AE183116-4E04-F463-03E4-87CFB60CF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36325" y="3573463"/>
                  <a:ext cx="73025" cy="30163"/>
                </a:xfrm>
                <a:prstGeom prst="rect">
                  <a:avLst/>
                </a:prstGeom>
                <a:grpFill/>
                <a:ln w="38100">
                  <a:solidFill>
                    <a:schemeClr val="tx2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85795" tIns="42897" rIns="85795" bIns="4289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/>
                </a:p>
              </p:txBody>
            </p:sp>
            <p:sp>
              <p:nvSpPr>
                <p:cNvPr id="268" name="Freeform 22">
                  <a:extLst>
                    <a:ext uri="{FF2B5EF4-FFF2-40B4-BE49-F238E27FC236}">
                      <a16:creationId xmlns:a16="http://schemas.microsoft.com/office/drawing/2014/main" id="{B1DABEA0-D745-891C-B1E2-E5365CDB5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69700" y="3121025"/>
                  <a:ext cx="106363" cy="155575"/>
                </a:xfrm>
                <a:custGeom>
                  <a:avLst/>
                  <a:gdLst>
                    <a:gd name="T0" fmla="*/ 3 w 28"/>
                    <a:gd name="T1" fmla="*/ 12 h 41"/>
                    <a:gd name="T2" fmla="*/ 14 w 28"/>
                    <a:gd name="T3" fmla="*/ 19 h 41"/>
                    <a:gd name="T4" fmla="*/ 9 w 28"/>
                    <a:gd name="T5" fmla="*/ 28 h 41"/>
                    <a:gd name="T6" fmla="*/ 14 w 28"/>
                    <a:gd name="T7" fmla="*/ 41 h 41"/>
                    <a:gd name="T8" fmla="*/ 27 w 28"/>
                    <a:gd name="T9" fmla="*/ 19 h 41"/>
                    <a:gd name="T10" fmla="*/ 25 w 28"/>
                    <a:gd name="T11" fmla="*/ 12 h 41"/>
                    <a:gd name="T12" fmla="*/ 9 w 28"/>
                    <a:gd name="T13" fmla="*/ 2 h 41"/>
                    <a:gd name="T14" fmla="*/ 1 w 28"/>
                    <a:gd name="T15" fmla="*/ 4 h 41"/>
                    <a:gd name="T16" fmla="*/ 3 w 28"/>
                    <a:gd name="T1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41">
                      <a:moveTo>
                        <a:pt x="3" y="12"/>
                      </a:move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8" y="17"/>
                        <a:pt x="27" y="13"/>
                        <a:pt x="25" y="1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7" y="0"/>
                        <a:pt x="3" y="1"/>
                        <a:pt x="1" y="4"/>
                      </a:cubicBezTo>
                      <a:cubicBezTo>
                        <a:pt x="0" y="7"/>
                        <a:pt x="1" y="10"/>
                        <a:pt x="3" y="12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tx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85795" tIns="42897" rIns="85795" bIns="4289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/>
                </a:p>
              </p:txBody>
            </p:sp>
            <p:sp>
              <p:nvSpPr>
                <p:cNvPr id="269" name="Freeform 23">
                  <a:extLst>
                    <a:ext uri="{FF2B5EF4-FFF2-40B4-BE49-F238E27FC236}">
                      <a16:creationId xmlns:a16="http://schemas.microsoft.com/office/drawing/2014/main" id="{3EE40690-7AA9-58F0-41CB-FFC12C070F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246438"/>
                  <a:ext cx="1209676" cy="684213"/>
                </a:xfrm>
                <a:custGeom>
                  <a:avLst/>
                  <a:gdLst>
                    <a:gd name="T0" fmla="*/ 256 w 319"/>
                    <a:gd name="T1" fmla="*/ 56 h 180"/>
                    <a:gd name="T2" fmla="*/ 217 w 319"/>
                    <a:gd name="T3" fmla="*/ 0 h 180"/>
                    <a:gd name="T4" fmla="*/ 116 w 319"/>
                    <a:gd name="T5" fmla="*/ 36 h 180"/>
                    <a:gd name="T6" fmla="*/ 98 w 319"/>
                    <a:gd name="T7" fmla="*/ 23 h 180"/>
                    <a:gd name="T8" fmla="*/ 129 w 319"/>
                    <a:gd name="T9" fmla="*/ 65 h 180"/>
                    <a:gd name="T10" fmla="*/ 159 w 319"/>
                    <a:gd name="T11" fmla="*/ 51 h 180"/>
                    <a:gd name="T12" fmla="*/ 209 w 319"/>
                    <a:gd name="T13" fmla="*/ 23 h 180"/>
                    <a:gd name="T14" fmla="*/ 149 w 319"/>
                    <a:gd name="T15" fmla="*/ 101 h 180"/>
                    <a:gd name="T16" fmla="*/ 124 w 319"/>
                    <a:gd name="T17" fmla="*/ 111 h 180"/>
                    <a:gd name="T18" fmla="*/ 62 w 319"/>
                    <a:gd name="T19" fmla="*/ 56 h 180"/>
                    <a:gd name="T20" fmla="*/ 62 w 319"/>
                    <a:gd name="T21" fmla="*/ 180 h 180"/>
                    <a:gd name="T22" fmla="*/ 107 w 319"/>
                    <a:gd name="T23" fmla="*/ 162 h 180"/>
                    <a:gd name="T24" fmla="*/ 135 w 319"/>
                    <a:gd name="T25" fmla="*/ 126 h 180"/>
                    <a:gd name="T26" fmla="*/ 166 w 319"/>
                    <a:gd name="T27" fmla="*/ 117 h 180"/>
                    <a:gd name="T28" fmla="*/ 218 w 319"/>
                    <a:gd name="T29" fmla="*/ 34 h 180"/>
                    <a:gd name="T30" fmla="*/ 194 w 319"/>
                    <a:gd name="T31" fmla="*/ 118 h 180"/>
                    <a:gd name="T32" fmla="*/ 257 w 319"/>
                    <a:gd name="T33" fmla="*/ 180 h 180"/>
                    <a:gd name="T34" fmla="*/ 319 w 319"/>
                    <a:gd name="T35" fmla="*/ 118 h 180"/>
                    <a:gd name="T36" fmla="*/ 84 w 319"/>
                    <a:gd name="T37" fmla="*/ 111 h 180"/>
                    <a:gd name="T38" fmla="*/ 40 w 319"/>
                    <a:gd name="T39" fmla="*/ 118 h 180"/>
                    <a:gd name="T40" fmla="*/ 84 w 319"/>
                    <a:gd name="T41" fmla="*/ 126 h 180"/>
                    <a:gd name="T42" fmla="*/ 98 w 319"/>
                    <a:gd name="T43" fmla="*/ 153 h 180"/>
                    <a:gd name="T44" fmla="*/ 62 w 319"/>
                    <a:gd name="T45" fmla="*/ 167 h 180"/>
                    <a:gd name="T46" fmla="*/ 62 w 319"/>
                    <a:gd name="T47" fmla="*/ 69 h 180"/>
                    <a:gd name="T48" fmla="*/ 84 w 319"/>
                    <a:gd name="T49" fmla="*/ 111 h 180"/>
                    <a:gd name="T50" fmla="*/ 257 w 319"/>
                    <a:gd name="T51" fmla="*/ 167 h 180"/>
                    <a:gd name="T52" fmla="*/ 207 w 319"/>
                    <a:gd name="T53" fmla="*/ 118 h 180"/>
                    <a:gd name="T54" fmla="*/ 244 w 319"/>
                    <a:gd name="T55" fmla="*/ 99 h 180"/>
                    <a:gd name="T56" fmla="*/ 257 w 319"/>
                    <a:gd name="T57" fmla="*/ 141 h 180"/>
                    <a:gd name="T58" fmla="*/ 257 w 319"/>
                    <a:gd name="T59" fmla="*/ 95 h 180"/>
                    <a:gd name="T60" fmla="*/ 245 w 319"/>
                    <a:gd name="T61" fmla="*/ 70 h 180"/>
                    <a:gd name="T62" fmla="*/ 306 w 319"/>
                    <a:gd name="T63" fmla="*/ 11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19" h="180">
                      <a:moveTo>
                        <a:pt x="257" y="56"/>
                      </a:moveTo>
                      <a:cubicBezTo>
                        <a:pt x="257" y="56"/>
                        <a:pt x="256" y="56"/>
                        <a:pt x="256" y="56"/>
                      </a:cubicBezTo>
                      <a:cubicBezTo>
                        <a:pt x="251" y="56"/>
                        <a:pt x="245" y="57"/>
                        <a:pt x="240" y="58"/>
                      </a:cubicBezTo>
                      <a:cubicBezTo>
                        <a:pt x="217" y="0"/>
                        <a:pt x="217" y="0"/>
                        <a:pt x="217" y="0"/>
                      </a:cubicBezTo>
                      <a:cubicBezTo>
                        <a:pt x="157" y="36"/>
                        <a:pt x="157" y="36"/>
                        <a:pt x="157" y="36"/>
                      </a:cubicBezTo>
                      <a:cubicBezTo>
                        <a:pt x="157" y="36"/>
                        <a:pt x="117" y="36"/>
                        <a:pt x="116" y="36"/>
                      </a:cubicBezTo>
                      <a:cubicBezTo>
                        <a:pt x="110" y="23"/>
                        <a:pt x="110" y="23"/>
                        <a:pt x="110" y="23"/>
                      </a:cubicBezTo>
                      <a:cubicBezTo>
                        <a:pt x="98" y="23"/>
                        <a:pt x="98" y="23"/>
                        <a:pt x="98" y="23"/>
                      </a:cubicBezTo>
                      <a:cubicBezTo>
                        <a:pt x="117" y="65"/>
                        <a:pt x="117" y="65"/>
                        <a:pt x="117" y="65"/>
                      </a:cubicBezTo>
                      <a:cubicBezTo>
                        <a:pt x="129" y="65"/>
                        <a:pt x="129" y="65"/>
                        <a:pt x="129" y="65"/>
                      </a:cubicBezTo>
                      <a:cubicBezTo>
                        <a:pt x="123" y="51"/>
                        <a:pt x="123" y="51"/>
                        <a:pt x="123" y="51"/>
                      </a:cubicBezTo>
                      <a:cubicBezTo>
                        <a:pt x="159" y="51"/>
                        <a:pt x="159" y="51"/>
                        <a:pt x="159" y="51"/>
                      </a:cubicBezTo>
                      <a:cubicBezTo>
                        <a:pt x="160" y="51"/>
                        <a:pt x="162" y="51"/>
                        <a:pt x="163" y="50"/>
                      </a:cubicBezTo>
                      <a:cubicBezTo>
                        <a:pt x="209" y="23"/>
                        <a:pt x="209" y="23"/>
                        <a:pt x="209" y="23"/>
                      </a:cubicBezTo>
                      <a:cubicBezTo>
                        <a:pt x="152" y="101"/>
                        <a:pt x="152" y="101"/>
                        <a:pt x="152" y="101"/>
                      </a:cubicBezTo>
                      <a:cubicBezTo>
                        <a:pt x="151" y="101"/>
                        <a:pt x="150" y="101"/>
                        <a:pt x="149" y="101"/>
                      </a:cubicBezTo>
                      <a:cubicBezTo>
                        <a:pt x="142" y="101"/>
                        <a:pt x="136" y="105"/>
                        <a:pt x="134" y="111"/>
                      </a:cubicBezTo>
                      <a:cubicBezTo>
                        <a:pt x="124" y="111"/>
                        <a:pt x="124" y="111"/>
                        <a:pt x="124" y="111"/>
                      </a:cubicBezTo>
                      <a:cubicBezTo>
                        <a:pt x="121" y="80"/>
                        <a:pt x="94" y="56"/>
                        <a:pt x="62" y="56"/>
                      </a:cubicBezTo>
                      <a:cubicBezTo>
                        <a:pt x="62" y="56"/>
                        <a:pt x="62" y="56"/>
                        <a:pt x="62" y="56"/>
                      </a:cubicBezTo>
                      <a:cubicBezTo>
                        <a:pt x="28" y="56"/>
                        <a:pt x="0" y="84"/>
                        <a:pt x="0" y="118"/>
                      </a:cubicBezTo>
                      <a:cubicBezTo>
                        <a:pt x="0" y="153"/>
                        <a:pt x="28" y="180"/>
                        <a:pt x="62" y="180"/>
                      </a:cubicBezTo>
                      <a:cubicBezTo>
                        <a:pt x="62" y="180"/>
                        <a:pt x="63" y="180"/>
                        <a:pt x="63" y="180"/>
                      </a:cubicBezTo>
                      <a:cubicBezTo>
                        <a:pt x="79" y="180"/>
                        <a:pt x="95" y="174"/>
                        <a:pt x="107" y="162"/>
                      </a:cubicBezTo>
                      <a:cubicBezTo>
                        <a:pt x="117" y="152"/>
                        <a:pt x="123" y="139"/>
                        <a:pt x="124" y="126"/>
                      </a:cubicBezTo>
                      <a:cubicBezTo>
                        <a:pt x="135" y="126"/>
                        <a:pt x="135" y="126"/>
                        <a:pt x="135" y="126"/>
                      </a:cubicBezTo>
                      <a:cubicBezTo>
                        <a:pt x="137" y="131"/>
                        <a:pt x="143" y="135"/>
                        <a:pt x="149" y="135"/>
                      </a:cubicBezTo>
                      <a:cubicBezTo>
                        <a:pt x="159" y="134"/>
                        <a:pt x="166" y="127"/>
                        <a:pt x="166" y="117"/>
                      </a:cubicBezTo>
                      <a:cubicBezTo>
                        <a:pt x="166" y="114"/>
                        <a:pt x="165" y="112"/>
                        <a:pt x="164" y="109"/>
                      </a:cubicBezTo>
                      <a:cubicBezTo>
                        <a:pt x="218" y="34"/>
                        <a:pt x="218" y="34"/>
                        <a:pt x="218" y="34"/>
                      </a:cubicBezTo>
                      <a:cubicBezTo>
                        <a:pt x="229" y="62"/>
                        <a:pt x="229" y="62"/>
                        <a:pt x="229" y="62"/>
                      </a:cubicBezTo>
                      <a:cubicBezTo>
                        <a:pt x="208" y="72"/>
                        <a:pt x="194" y="94"/>
                        <a:pt x="194" y="118"/>
                      </a:cubicBezTo>
                      <a:cubicBezTo>
                        <a:pt x="195" y="153"/>
                        <a:pt x="223" y="180"/>
                        <a:pt x="257" y="180"/>
                      </a:cubicBezTo>
                      <a:cubicBezTo>
                        <a:pt x="257" y="180"/>
                        <a:pt x="257" y="180"/>
                        <a:pt x="257" y="180"/>
                      </a:cubicBezTo>
                      <a:cubicBezTo>
                        <a:pt x="274" y="180"/>
                        <a:pt x="289" y="174"/>
                        <a:pt x="301" y="162"/>
                      </a:cubicBezTo>
                      <a:cubicBezTo>
                        <a:pt x="313" y="150"/>
                        <a:pt x="319" y="134"/>
                        <a:pt x="319" y="118"/>
                      </a:cubicBezTo>
                      <a:cubicBezTo>
                        <a:pt x="319" y="83"/>
                        <a:pt x="291" y="56"/>
                        <a:pt x="257" y="56"/>
                      </a:cubicBezTo>
                      <a:close/>
                      <a:moveTo>
                        <a:pt x="84" y="111"/>
                      </a:moveTo>
                      <a:cubicBezTo>
                        <a:pt x="81" y="102"/>
                        <a:pt x="72" y="95"/>
                        <a:pt x="62" y="95"/>
                      </a:cubicBezTo>
                      <a:cubicBezTo>
                        <a:pt x="50" y="95"/>
                        <a:pt x="40" y="106"/>
                        <a:pt x="40" y="118"/>
                      </a:cubicBezTo>
                      <a:cubicBezTo>
                        <a:pt x="40" y="131"/>
                        <a:pt x="50" y="141"/>
                        <a:pt x="63" y="141"/>
                      </a:cubicBezTo>
                      <a:cubicBezTo>
                        <a:pt x="72" y="141"/>
                        <a:pt x="81" y="134"/>
                        <a:pt x="84" y="126"/>
                      </a:cubicBezTo>
                      <a:cubicBezTo>
                        <a:pt x="111" y="126"/>
                        <a:pt x="111" y="126"/>
                        <a:pt x="111" y="126"/>
                      </a:cubicBezTo>
                      <a:cubicBezTo>
                        <a:pt x="110" y="136"/>
                        <a:pt x="105" y="145"/>
                        <a:pt x="98" y="153"/>
                      </a:cubicBezTo>
                      <a:cubicBezTo>
                        <a:pt x="88" y="162"/>
                        <a:pt x="76" y="167"/>
                        <a:pt x="63" y="167"/>
                      </a:cubicBezTo>
                      <a:cubicBezTo>
                        <a:pt x="62" y="167"/>
                        <a:pt x="62" y="167"/>
                        <a:pt x="62" y="167"/>
                      </a:cubicBezTo>
                      <a:cubicBezTo>
                        <a:pt x="35" y="167"/>
                        <a:pt x="13" y="145"/>
                        <a:pt x="13" y="118"/>
                      </a:cubicBezTo>
                      <a:cubicBezTo>
                        <a:pt x="13" y="91"/>
                        <a:pt x="35" y="69"/>
                        <a:pt x="62" y="69"/>
                      </a:cubicBezTo>
                      <a:cubicBezTo>
                        <a:pt x="87" y="69"/>
                        <a:pt x="108" y="87"/>
                        <a:pt x="111" y="111"/>
                      </a:cubicBezTo>
                      <a:lnTo>
                        <a:pt x="84" y="111"/>
                      </a:lnTo>
                      <a:close/>
                      <a:moveTo>
                        <a:pt x="292" y="153"/>
                      </a:moveTo>
                      <a:cubicBezTo>
                        <a:pt x="283" y="162"/>
                        <a:pt x="270" y="167"/>
                        <a:pt x="257" y="167"/>
                      </a:cubicBezTo>
                      <a:cubicBezTo>
                        <a:pt x="257" y="167"/>
                        <a:pt x="257" y="167"/>
                        <a:pt x="257" y="167"/>
                      </a:cubicBezTo>
                      <a:cubicBezTo>
                        <a:pt x="230" y="167"/>
                        <a:pt x="208" y="145"/>
                        <a:pt x="207" y="118"/>
                      </a:cubicBezTo>
                      <a:cubicBezTo>
                        <a:pt x="207" y="99"/>
                        <a:pt x="218" y="83"/>
                        <a:pt x="234" y="74"/>
                      </a:cubicBezTo>
                      <a:cubicBezTo>
                        <a:pt x="244" y="99"/>
                        <a:pt x="244" y="99"/>
                        <a:pt x="244" y="99"/>
                      </a:cubicBezTo>
                      <a:cubicBezTo>
                        <a:pt x="238" y="104"/>
                        <a:pt x="234" y="110"/>
                        <a:pt x="234" y="118"/>
                      </a:cubicBezTo>
                      <a:cubicBezTo>
                        <a:pt x="234" y="131"/>
                        <a:pt x="244" y="141"/>
                        <a:pt x="257" y="141"/>
                      </a:cubicBezTo>
                      <a:cubicBezTo>
                        <a:pt x="269" y="141"/>
                        <a:pt x="280" y="130"/>
                        <a:pt x="279" y="118"/>
                      </a:cubicBezTo>
                      <a:cubicBezTo>
                        <a:pt x="279" y="105"/>
                        <a:pt x="269" y="95"/>
                        <a:pt x="257" y="95"/>
                      </a:cubicBezTo>
                      <a:cubicBezTo>
                        <a:pt x="256" y="95"/>
                        <a:pt x="255" y="95"/>
                        <a:pt x="254" y="96"/>
                      </a:cubicBezTo>
                      <a:cubicBezTo>
                        <a:pt x="245" y="70"/>
                        <a:pt x="245" y="70"/>
                        <a:pt x="245" y="70"/>
                      </a:cubicBezTo>
                      <a:cubicBezTo>
                        <a:pt x="248" y="69"/>
                        <a:pt x="253" y="69"/>
                        <a:pt x="257" y="69"/>
                      </a:cubicBezTo>
                      <a:cubicBezTo>
                        <a:pt x="284" y="69"/>
                        <a:pt x="306" y="91"/>
                        <a:pt x="306" y="118"/>
                      </a:cubicBezTo>
                      <a:cubicBezTo>
                        <a:pt x="306" y="131"/>
                        <a:pt x="301" y="143"/>
                        <a:pt x="292" y="153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tx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85795" tIns="42897" rIns="85795" bIns="4289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/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9538B29B-9264-DA84-CBFD-CF88F1A35109}"/>
                  </a:ext>
                </a:extLst>
              </p:cNvPr>
              <p:cNvGrpSpPr/>
              <p:nvPr/>
            </p:nvGrpSpPr>
            <p:grpSpPr>
              <a:xfrm rot="561976">
                <a:off x="2850636" y="2838161"/>
                <a:ext cx="178786" cy="306335"/>
                <a:chOff x="12379169" y="-442300"/>
                <a:chExt cx="1751324" cy="3000749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FB9AD817-AE02-D583-DFA3-C85BD4E8BB5E}"/>
                    </a:ext>
                  </a:extLst>
                </p:cNvPr>
                <p:cNvSpPr/>
                <p:nvPr/>
              </p:nvSpPr>
              <p:spPr bwMode="auto">
                <a:xfrm rot="1627788">
                  <a:off x="12968806" y="-442300"/>
                  <a:ext cx="623886" cy="614042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8965CE57-0A21-3B43-6299-A00D8EA6C677}"/>
                    </a:ext>
                  </a:extLst>
                </p:cNvPr>
                <p:cNvSpPr/>
                <p:nvPr/>
              </p:nvSpPr>
              <p:spPr bwMode="auto">
                <a:xfrm rot="18385401">
                  <a:off x="12944508" y="42984"/>
                  <a:ext cx="332459" cy="263997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60" name="Rounded Rectangle 125">
                  <a:extLst>
                    <a:ext uri="{FF2B5EF4-FFF2-40B4-BE49-F238E27FC236}">
                      <a16:creationId xmlns:a16="http://schemas.microsoft.com/office/drawing/2014/main" id="{154EF096-1A67-4D80-D2BE-13BCD4F9044C}"/>
                    </a:ext>
                  </a:extLst>
                </p:cNvPr>
                <p:cNvSpPr/>
                <p:nvPr/>
              </p:nvSpPr>
              <p:spPr bwMode="auto">
                <a:xfrm rot="1721887">
                  <a:off x="13300798" y="695967"/>
                  <a:ext cx="829695" cy="328611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61" name="Rounded Rectangle 126">
                  <a:extLst>
                    <a:ext uri="{FF2B5EF4-FFF2-40B4-BE49-F238E27FC236}">
                      <a16:creationId xmlns:a16="http://schemas.microsoft.com/office/drawing/2014/main" id="{D1DE7C7A-0BB3-CDC4-4FE3-B33D66D9E8E3}"/>
                    </a:ext>
                  </a:extLst>
                </p:cNvPr>
                <p:cNvSpPr/>
                <p:nvPr/>
              </p:nvSpPr>
              <p:spPr bwMode="auto">
                <a:xfrm rot="2581793">
                  <a:off x="12857854" y="358961"/>
                  <a:ext cx="829695" cy="328612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62" name="Rounded Rectangle 127">
                  <a:extLst>
                    <a:ext uri="{FF2B5EF4-FFF2-40B4-BE49-F238E27FC236}">
                      <a16:creationId xmlns:a16="http://schemas.microsoft.com/office/drawing/2014/main" id="{B2D0256D-0E6C-0AD9-AACF-3EE6F01C140D}"/>
                    </a:ext>
                  </a:extLst>
                </p:cNvPr>
                <p:cNvSpPr/>
                <p:nvPr/>
              </p:nvSpPr>
              <p:spPr bwMode="auto">
                <a:xfrm rot="6959696">
                  <a:off x="12100444" y="516698"/>
                  <a:ext cx="1376306" cy="587934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63" name="Rounded Rectangle 128">
                  <a:extLst>
                    <a:ext uri="{FF2B5EF4-FFF2-40B4-BE49-F238E27FC236}">
                      <a16:creationId xmlns:a16="http://schemas.microsoft.com/office/drawing/2014/main" id="{331201D3-32CC-92B0-650A-DCA4EDCC39A7}"/>
                    </a:ext>
                  </a:extLst>
                </p:cNvPr>
                <p:cNvSpPr/>
                <p:nvPr/>
              </p:nvSpPr>
              <p:spPr bwMode="auto">
                <a:xfrm rot="1598322">
                  <a:off x="12379169" y="1202026"/>
                  <a:ext cx="1157379" cy="441044"/>
                </a:xfrm>
                <a:prstGeom prst="roundRect">
                  <a:avLst>
                    <a:gd name="adj" fmla="val 34785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64" name="Rounded Rectangle 129">
                  <a:extLst>
                    <a:ext uri="{FF2B5EF4-FFF2-40B4-BE49-F238E27FC236}">
                      <a16:creationId xmlns:a16="http://schemas.microsoft.com/office/drawing/2014/main" id="{C89AAE90-9E6E-FAD2-CCAB-CFC817130DD5}"/>
                    </a:ext>
                  </a:extLst>
                </p:cNvPr>
                <p:cNvSpPr/>
                <p:nvPr/>
              </p:nvSpPr>
              <p:spPr bwMode="auto">
                <a:xfrm rot="5609916">
                  <a:off x="12698259" y="1759238"/>
                  <a:ext cx="1157379" cy="441044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246" name="Freeform 19">
                <a:extLst>
                  <a:ext uri="{FF2B5EF4-FFF2-40B4-BE49-F238E27FC236}">
                    <a16:creationId xmlns:a16="http://schemas.microsoft.com/office/drawing/2014/main" id="{102762D1-7F81-37D9-3380-63A98E5D0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306" y="2994730"/>
                <a:ext cx="69349" cy="19058"/>
              </a:xfrm>
              <a:custGeom>
                <a:avLst/>
                <a:gdLst>
                  <a:gd name="T0" fmla="*/ 7 w 55"/>
                  <a:gd name="T1" fmla="*/ 15 h 15"/>
                  <a:gd name="T2" fmla="*/ 7 w 55"/>
                  <a:gd name="T3" fmla="*/ 15 h 15"/>
                  <a:gd name="T4" fmla="*/ 48 w 55"/>
                  <a:gd name="T5" fmla="*/ 15 h 15"/>
                  <a:gd name="T6" fmla="*/ 55 w 55"/>
                  <a:gd name="T7" fmla="*/ 7 h 15"/>
                  <a:gd name="T8" fmla="*/ 48 w 55"/>
                  <a:gd name="T9" fmla="*/ 0 h 15"/>
                  <a:gd name="T10" fmla="*/ 48 w 55"/>
                  <a:gd name="T11" fmla="*/ 0 h 15"/>
                  <a:gd name="T12" fmla="*/ 7 w 55"/>
                  <a:gd name="T13" fmla="*/ 0 h 15"/>
                  <a:gd name="T14" fmla="*/ 0 w 55"/>
                  <a:gd name="T15" fmla="*/ 8 h 15"/>
                  <a:gd name="T16" fmla="*/ 7 w 55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15">
                    <a:moveTo>
                      <a:pt x="7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5"/>
                      <a:pt x="55" y="11"/>
                      <a:pt x="55" y="7"/>
                    </a:cubicBezTo>
                    <a:cubicBezTo>
                      <a:pt x="55" y="3"/>
                      <a:pt x="52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247" name="Rectangle 20">
                <a:extLst>
                  <a:ext uri="{FF2B5EF4-FFF2-40B4-BE49-F238E27FC236}">
                    <a16:creationId xmlns:a16="http://schemas.microsoft.com/office/drawing/2014/main" id="{6204243F-E2A6-3991-DBFC-FA003CDEA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418" y="3179485"/>
                <a:ext cx="24352" cy="10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248" name="Rectangle 21">
                <a:extLst>
                  <a:ext uri="{FF2B5EF4-FFF2-40B4-BE49-F238E27FC236}">
                    <a16:creationId xmlns:a16="http://schemas.microsoft.com/office/drawing/2014/main" id="{8E049439-67A1-4521-CE1D-0ECD9F75C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655" y="3107489"/>
                <a:ext cx="24352" cy="10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249" name="Freeform 22">
                <a:extLst>
                  <a:ext uri="{FF2B5EF4-FFF2-40B4-BE49-F238E27FC236}">
                    <a16:creationId xmlns:a16="http://schemas.microsoft.com/office/drawing/2014/main" id="{60A759FD-AA32-7B5F-935B-42D521927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825" y="2956614"/>
                <a:ext cx="35469" cy="51880"/>
              </a:xfrm>
              <a:custGeom>
                <a:avLst/>
                <a:gdLst>
                  <a:gd name="T0" fmla="*/ 3 w 28"/>
                  <a:gd name="T1" fmla="*/ 12 h 41"/>
                  <a:gd name="T2" fmla="*/ 14 w 28"/>
                  <a:gd name="T3" fmla="*/ 19 h 41"/>
                  <a:gd name="T4" fmla="*/ 9 w 28"/>
                  <a:gd name="T5" fmla="*/ 28 h 41"/>
                  <a:gd name="T6" fmla="*/ 14 w 28"/>
                  <a:gd name="T7" fmla="*/ 41 h 41"/>
                  <a:gd name="T8" fmla="*/ 27 w 28"/>
                  <a:gd name="T9" fmla="*/ 19 h 41"/>
                  <a:gd name="T10" fmla="*/ 25 w 28"/>
                  <a:gd name="T11" fmla="*/ 12 h 41"/>
                  <a:gd name="T12" fmla="*/ 9 w 28"/>
                  <a:gd name="T13" fmla="*/ 2 h 41"/>
                  <a:gd name="T14" fmla="*/ 1 w 28"/>
                  <a:gd name="T15" fmla="*/ 4 h 41"/>
                  <a:gd name="T16" fmla="*/ 3 w 28"/>
                  <a:gd name="T17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1">
                    <a:moveTo>
                      <a:pt x="3" y="12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7"/>
                      <a:pt x="27" y="13"/>
                      <a:pt x="25" y="1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0"/>
                      <a:pt x="3" y="1"/>
                      <a:pt x="1" y="4"/>
                    </a:cubicBezTo>
                    <a:cubicBezTo>
                      <a:pt x="0" y="7"/>
                      <a:pt x="1" y="10"/>
                      <a:pt x="3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250" name="Freeform 23">
                <a:extLst>
                  <a:ext uri="{FF2B5EF4-FFF2-40B4-BE49-F238E27FC236}">
                    <a16:creationId xmlns:a16="http://schemas.microsoft.com/office/drawing/2014/main" id="{9C321C7A-15DF-646F-A916-FDD170C51C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5546" y="2998435"/>
                <a:ext cx="403390" cy="228165"/>
              </a:xfrm>
              <a:custGeom>
                <a:avLst/>
                <a:gdLst>
                  <a:gd name="T0" fmla="*/ 256 w 319"/>
                  <a:gd name="T1" fmla="*/ 56 h 180"/>
                  <a:gd name="T2" fmla="*/ 217 w 319"/>
                  <a:gd name="T3" fmla="*/ 0 h 180"/>
                  <a:gd name="T4" fmla="*/ 116 w 319"/>
                  <a:gd name="T5" fmla="*/ 36 h 180"/>
                  <a:gd name="T6" fmla="*/ 98 w 319"/>
                  <a:gd name="T7" fmla="*/ 23 h 180"/>
                  <a:gd name="T8" fmla="*/ 129 w 319"/>
                  <a:gd name="T9" fmla="*/ 65 h 180"/>
                  <a:gd name="T10" fmla="*/ 159 w 319"/>
                  <a:gd name="T11" fmla="*/ 51 h 180"/>
                  <a:gd name="T12" fmla="*/ 209 w 319"/>
                  <a:gd name="T13" fmla="*/ 23 h 180"/>
                  <a:gd name="T14" fmla="*/ 149 w 319"/>
                  <a:gd name="T15" fmla="*/ 101 h 180"/>
                  <a:gd name="T16" fmla="*/ 124 w 319"/>
                  <a:gd name="T17" fmla="*/ 111 h 180"/>
                  <a:gd name="T18" fmla="*/ 62 w 319"/>
                  <a:gd name="T19" fmla="*/ 56 h 180"/>
                  <a:gd name="T20" fmla="*/ 62 w 319"/>
                  <a:gd name="T21" fmla="*/ 180 h 180"/>
                  <a:gd name="T22" fmla="*/ 107 w 319"/>
                  <a:gd name="T23" fmla="*/ 162 h 180"/>
                  <a:gd name="T24" fmla="*/ 135 w 319"/>
                  <a:gd name="T25" fmla="*/ 126 h 180"/>
                  <a:gd name="T26" fmla="*/ 166 w 319"/>
                  <a:gd name="T27" fmla="*/ 117 h 180"/>
                  <a:gd name="T28" fmla="*/ 218 w 319"/>
                  <a:gd name="T29" fmla="*/ 34 h 180"/>
                  <a:gd name="T30" fmla="*/ 194 w 319"/>
                  <a:gd name="T31" fmla="*/ 118 h 180"/>
                  <a:gd name="T32" fmla="*/ 257 w 319"/>
                  <a:gd name="T33" fmla="*/ 180 h 180"/>
                  <a:gd name="T34" fmla="*/ 319 w 319"/>
                  <a:gd name="T35" fmla="*/ 118 h 180"/>
                  <a:gd name="T36" fmla="*/ 84 w 319"/>
                  <a:gd name="T37" fmla="*/ 111 h 180"/>
                  <a:gd name="T38" fmla="*/ 40 w 319"/>
                  <a:gd name="T39" fmla="*/ 118 h 180"/>
                  <a:gd name="T40" fmla="*/ 84 w 319"/>
                  <a:gd name="T41" fmla="*/ 126 h 180"/>
                  <a:gd name="T42" fmla="*/ 98 w 319"/>
                  <a:gd name="T43" fmla="*/ 153 h 180"/>
                  <a:gd name="T44" fmla="*/ 62 w 319"/>
                  <a:gd name="T45" fmla="*/ 167 h 180"/>
                  <a:gd name="T46" fmla="*/ 62 w 319"/>
                  <a:gd name="T47" fmla="*/ 69 h 180"/>
                  <a:gd name="T48" fmla="*/ 84 w 319"/>
                  <a:gd name="T49" fmla="*/ 111 h 180"/>
                  <a:gd name="T50" fmla="*/ 257 w 319"/>
                  <a:gd name="T51" fmla="*/ 167 h 180"/>
                  <a:gd name="T52" fmla="*/ 207 w 319"/>
                  <a:gd name="T53" fmla="*/ 118 h 180"/>
                  <a:gd name="T54" fmla="*/ 244 w 319"/>
                  <a:gd name="T55" fmla="*/ 99 h 180"/>
                  <a:gd name="T56" fmla="*/ 257 w 319"/>
                  <a:gd name="T57" fmla="*/ 141 h 180"/>
                  <a:gd name="T58" fmla="*/ 257 w 319"/>
                  <a:gd name="T59" fmla="*/ 95 h 180"/>
                  <a:gd name="T60" fmla="*/ 245 w 319"/>
                  <a:gd name="T61" fmla="*/ 70 h 180"/>
                  <a:gd name="T62" fmla="*/ 306 w 319"/>
                  <a:gd name="T63" fmla="*/ 11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9" h="180">
                    <a:moveTo>
                      <a:pt x="257" y="56"/>
                    </a:moveTo>
                    <a:cubicBezTo>
                      <a:pt x="257" y="56"/>
                      <a:pt x="256" y="56"/>
                      <a:pt x="256" y="56"/>
                    </a:cubicBezTo>
                    <a:cubicBezTo>
                      <a:pt x="251" y="56"/>
                      <a:pt x="245" y="57"/>
                      <a:pt x="240" y="58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6"/>
                      <a:pt x="117" y="36"/>
                      <a:pt x="116" y="36"/>
                    </a:cubicBezTo>
                    <a:cubicBezTo>
                      <a:pt x="110" y="23"/>
                      <a:pt x="110" y="23"/>
                      <a:pt x="110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23" y="51"/>
                      <a:pt x="123" y="51"/>
                      <a:pt x="123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60" y="51"/>
                      <a:pt x="162" y="51"/>
                      <a:pt x="163" y="50"/>
                    </a:cubicBezTo>
                    <a:cubicBezTo>
                      <a:pt x="209" y="23"/>
                      <a:pt x="209" y="23"/>
                      <a:pt x="209" y="23"/>
                    </a:cubicBezTo>
                    <a:cubicBezTo>
                      <a:pt x="152" y="101"/>
                      <a:pt x="152" y="101"/>
                      <a:pt x="152" y="101"/>
                    </a:cubicBezTo>
                    <a:cubicBezTo>
                      <a:pt x="151" y="101"/>
                      <a:pt x="150" y="101"/>
                      <a:pt x="149" y="101"/>
                    </a:cubicBezTo>
                    <a:cubicBezTo>
                      <a:pt x="142" y="101"/>
                      <a:pt x="136" y="105"/>
                      <a:pt x="134" y="111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21" y="80"/>
                      <a:pt x="94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28" y="56"/>
                      <a:pt x="0" y="84"/>
                      <a:pt x="0" y="118"/>
                    </a:cubicBezTo>
                    <a:cubicBezTo>
                      <a:pt x="0" y="153"/>
                      <a:pt x="28" y="180"/>
                      <a:pt x="62" y="180"/>
                    </a:cubicBezTo>
                    <a:cubicBezTo>
                      <a:pt x="62" y="180"/>
                      <a:pt x="63" y="180"/>
                      <a:pt x="63" y="180"/>
                    </a:cubicBezTo>
                    <a:cubicBezTo>
                      <a:pt x="79" y="180"/>
                      <a:pt x="95" y="174"/>
                      <a:pt x="107" y="162"/>
                    </a:cubicBezTo>
                    <a:cubicBezTo>
                      <a:pt x="117" y="152"/>
                      <a:pt x="123" y="139"/>
                      <a:pt x="124" y="126"/>
                    </a:cubicBezTo>
                    <a:cubicBezTo>
                      <a:pt x="135" y="126"/>
                      <a:pt x="135" y="126"/>
                      <a:pt x="135" y="126"/>
                    </a:cubicBezTo>
                    <a:cubicBezTo>
                      <a:pt x="137" y="131"/>
                      <a:pt x="143" y="135"/>
                      <a:pt x="149" y="135"/>
                    </a:cubicBezTo>
                    <a:cubicBezTo>
                      <a:pt x="159" y="134"/>
                      <a:pt x="166" y="127"/>
                      <a:pt x="166" y="117"/>
                    </a:cubicBezTo>
                    <a:cubicBezTo>
                      <a:pt x="166" y="114"/>
                      <a:pt x="165" y="112"/>
                      <a:pt x="164" y="109"/>
                    </a:cubicBezTo>
                    <a:cubicBezTo>
                      <a:pt x="218" y="34"/>
                      <a:pt x="218" y="34"/>
                      <a:pt x="218" y="34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08" y="72"/>
                      <a:pt x="194" y="94"/>
                      <a:pt x="194" y="118"/>
                    </a:cubicBezTo>
                    <a:cubicBezTo>
                      <a:pt x="195" y="153"/>
                      <a:pt x="223" y="180"/>
                      <a:pt x="257" y="180"/>
                    </a:cubicBezTo>
                    <a:cubicBezTo>
                      <a:pt x="257" y="180"/>
                      <a:pt x="257" y="180"/>
                      <a:pt x="257" y="180"/>
                    </a:cubicBezTo>
                    <a:cubicBezTo>
                      <a:pt x="274" y="180"/>
                      <a:pt x="289" y="174"/>
                      <a:pt x="301" y="162"/>
                    </a:cubicBezTo>
                    <a:cubicBezTo>
                      <a:pt x="313" y="150"/>
                      <a:pt x="319" y="134"/>
                      <a:pt x="319" y="118"/>
                    </a:cubicBezTo>
                    <a:cubicBezTo>
                      <a:pt x="319" y="83"/>
                      <a:pt x="291" y="56"/>
                      <a:pt x="257" y="56"/>
                    </a:cubicBezTo>
                    <a:close/>
                    <a:moveTo>
                      <a:pt x="84" y="111"/>
                    </a:moveTo>
                    <a:cubicBezTo>
                      <a:pt x="81" y="102"/>
                      <a:pt x="72" y="95"/>
                      <a:pt x="62" y="95"/>
                    </a:cubicBezTo>
                    <a:cubicBezTo>
                      <a:pt x="50" y="95"/>
                      <a:pt x="40" y="106"/>
                      <a:pt x="40" y="118"/>
                    </a:cubicBezTo>
                    <a:cubicBezTo>
                      <a:pt x="40" y="131"/>
                      <a:pt x="50" y="141"/>
                      <a:pt x="63" y="141"/>
                    </a:cubicBezTo>
                    <a:cubicBezTo>
                      <a:pt x="72" y="141"/>
                      <a:pt x="81" y="134"/>
                      <a:pt x="84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0" y="136"/>
                      <a:pt x="105" y="145"/>
                      <a:pt x="98" y="153"/>
                    </a:cubicBezTo>
                    <a:cubicBezTo>
                      <a:pt x="88" y="162"/>
                      <a:pt x="76" y="167"/>
                      <a:pt x="63" y="167"/>
                    </a:cubicBezTo>
                    <a:cubicBezTo>
                      <a:pt x="62" y="167"/>
                      <a:pt x="62" y="167"/>
                      <a:pt x="62" y="167"/>
                    </a:cubicBezTo>
                    <a:cubicBezTo>
                      <a:pt x="35" y="167"/>
                      <a:pt x="13" y="145"/>
                      <a:pt x="13" y="118"/>
                    </a:cubicBezTo>
                    <a:cubicBezTo>
                      <a:pt x="13" y="91"/>
                      <a:pt x="35" y="69"/>
                      <a:pt x="62" y="69"/>
                    </a:cubicBezTo>
                    <a:cubicBezTo>
                      <a:pt x="87" y="69"/>
                      <a:pt x="108" y="87"/>
                      <a:pt x="111" y="111"/>
                    </a:cubicBezTo>
                    <a:lnTo>
                      <a:pt x="84" y="111"/>
                    </a:lnTo>
                    <a:close/>
                    <a:moveTo>
                      <a:pt x="292" y="153"/>
                    </a:moveTo>
                    <a:cubicBezTo>
                      <a:pt x="283" y="162"/>
                      <a:pt x="270" y="167"/>
                      <a:pt x="257" y="167"/>
                    </a:cubicBezTo>
                    <a:cubicBezTo>
                      <a:pt x="257" y="167"/>
                      <a:pt x="257" y="167"/>
                      <a:pt x="257" y="167"/>
                    </a:cubicBezTo>
                    <a:cubicBezTo>
                      <a:pt x="230" y="167"/>
                      <a:pt x="208" y="145"/>
                      <a:pt x="207" y="118"/>
                    </a:cubicBezTo>
                    <a:cubicBezTo>
                      <a:pt x="207" y="99"/>
                      <a:pt x="218" y="83"/>
                      <a:pt x="234" y="74"/>
                    </a:cubicBezTo>
                    <a:cubicBezTo>
                      <a:pt x="244" y="99"/>
                      <a:pt x="244" y="99"/>
                      <a:pt x="244" y="99"/>
                    </a:cubicBezTo>
                    <a:cubicBezTo>
                      <a:pt x="238" y="104"/>
                      <a:pt x="234" y="110"/>
                      <a:pt x="234" y="118"/>
                    </a:cubicBezTo>
                    <a:cubicBezTo>
                      <a:pt x="234" y="131"/>
                      <a:pt x="244" y="141"/>
                      <a:pt x="257" y="141"/>
                    </a:cubicBezTo>
                    <a:cubicBezTo>
                      <a:pt x="269" y="141"/>
                      <a:pt x="280" y="130"/>
                      <a:pt x="279" y="118"/>
                    </a:cubicBezTo>
                    <a:cubicBezTo>
                      <a:pt x="279" y="105"/>
                      <a:pt x="269" y="95"/>
                      <a:pt x="257" y="95"/>
                    </a:cubicBezTo>
                    <a:cubicBezTo>
                      <a:pt x="256" y="95"/>
                      <a:pt x="255" y="95"/>
                      <a:pt x="254" y="96"/>
                    </a:cubicBezTo>
                    <a:cubicBezTo>
                      <a:pt x="245" y="70"/>
                      <a:pt x="245" y="70"/>
                      <a:pt x="245" y="70"/>
                    </a:cubicBezTo>
                    <a:cubicBezTo>
                      <a:pt x="248" y="69"/>
                      <a:pt x="253" y="69"/>
                      <a:pt x="257" y="69"/>
                    </a:cubicBezTo>
                    <a:cubicBezTo>
                      <a:pt x="284" y="69"/>
                      <a:pt x="306" y="91"/>
                      <a:pt x="306" y="118"/>
                    </a:cubicBezTo>
                    <a:cubicBezTo>
                      <a:pt x="306" y="131"/>
                      <a:pt x="301" y="143"/>
                      <a:pt x="292" y="1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E6FDAC3-78B1-6E49-B948-B8340F29FEFA}"/>
                  </a:ext>
                </a:extLst>
              </p:cNvPr>
              <p:cNvSpPr/>
              <p:nvPr/>
            </p:nvSpPr>
            <p:spPr bwMode="auto">
              <a:xfrm rot="2189764">
                <a:off x="2930621" y="2840216"/>
                <a:ext cx="63690" cy="6268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8F0A42D-3C9C-699E-2B79-C491FBBA6948}"/>
                  </a:ext>
                </a:extLst>
              </p:cNvPr>
              <p:cNvSpPr/>
              <p:nvPr/>
            </p:nvSpPr>
            <p:spPr bwMode="auto">
              <a:xfrm rot="18947377">
                <a:off x="2923217" y="2886510"/>
                <a:ext cx="33939" cy="269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3" name="Rounded Rectangle 102">
                <a:extLst>
                  <a:ext uri="{FF2B5EF4-FFF2-40B4-BE49-F238E27FC236}">
                    <a16:creationId xmlns:a16="http://schemas.microsoft.com/office/drawing/2014/main" id="{6AAB9108-7FFD-07EB-DFC3-02593639BD48}"/>
                  </a:ext>
                </a:extLst>
              </p:cNvPr>
              <p:cNvSpPr/>
              <p:nvPr/>
            </p:nvSpPr>
            <p:spPr bwMode="auto">
              <a:xfrm rot="2283863">
                <a:off x="2947381" y="2962288"/>
                <a:ext cx="84700" cy="335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4" name="Rounded Rectangle 103">
                <a:extLst>
                  <a:ext uri="{FF2B5EF4-FFF2-40B4-BE49-F238E27FC236}">
                    <a16:creationId xmlns:a16="http://schemas.microsoft.com/office/drawing/2014/main" id="{25513230-8A5C-D44B-A90F-68733730533E}"/>
                  </a:ext>
                </a:extLst>
              </p:cNvPr>
              <p:cNvSpPr/>
              <p:nvPr/>
            </p:nvSpPr>
            <p:spPr bwMode="auto">
              <a:xfrm rot="3143769">
                <a:off x="2908364" y="2920983"/>
                <a:ext cx="84700" cy="335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5" name="Rounded Rectangle 104">
                <a:extLst>
                  <a:ext uri="{FF2B5EF4-FFF2-40B4-BE49-F238E27FC236}">
                    <a16:creationId xmlns:a16="http://schemas.microsoft.com/office/drawing/2014/main" id="{569D1BA1-D5E4-5830-65E8-B1F8025FB297}"/>
                  </a:ext>
                </a:extLst>
              </p:cNvPr>
              <p:cNvSpPr/>
              <p:nvPr/>
            </p:nvSpPr>
            <p:spPr bwMode="auto">
              <a:xfrm rot="7521672">
                <a:off x="2826927" y="2928652"/>
                <a:ext cx="140502" cy="600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6" name="Rounded Rectangle 105">
                <a:extLst>
                  <a:ext uri="{FF2B5EF4-FFF2-40B4-BE49-F238E27FC236}">
                    <a16:creationId xmlns:a16="http://schemas.microsoft.com/office/drawing/2014/main" id="{385ED830-B1A8-6E9D-F469-7819EEFCB1F0}"/>
                  </a:ext>
                </a:extLst>
              </p:cNvPr>
              <p:cNvSpPr/>
              <p:nvPr/>
            </p:nvSpPr>
            <p:spPr bwMode="auto">
              <a:xfrm rot="2160298">
                <a:off x="2844985" y="3000594"/>
                <a:ext cx="118152" cy="45024"/>
              </a:xfrm>
              <a:prstGeom prst="roundRect">
                <a:avLst>
                  <a:gd name="adj" fmla="val 34785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7" name="Rounded Rectangle 106">
                <a:extLst>
                  <a:ext uri="{FF2B5EF4-FFF2-40B4-BE49-F238E27FC236}">
                    <a16:creationId xmlns:a16="http://schemas.microsoft.com/office/drawing/2014/main" id="{1BC84E70-D7A9-5715-0CAF-55A9DCD35150}"/>
                  </a:ext>
                </a:extLst>
              </p:cNvPr>
              <p:cNvSpPr/>
              <p:nvPr/>
            </p:nvSpPr>
            <p:spPr bwMode="auto">
              <a:xfrm rot="6171892">
                <a:off x="2867868" y="3062021"/>
                <a:ext cx="118152" cy="450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742EDD0-9F20-1DB7-E0E0-167AA2AD53F8}"/>
                </a:ext>
              </a:extLst>
            </p:cNvPr>
            <p:cNvSpPr/>
            <p:nvPr/>
          </p:nvSpPr>
          <p:spPr bwMode="auto">
            <a:xfrm>
              <a:off x="3277109" y="3052722"/>
              <a:ext cx="104775" cy="104775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80AE2FD-A634-C4AE-436F-2AB1A492E338}"/>
              </a:ext>
            </a:extLst>
          </p:cNvPr>
          <p:cNvGrpSpPr/>
          <p:nvPr/>
        </p:nvGrpSpPr>
        <p:grpSpPr>
          <a:xfrm>
            <a:off x="4304113" y="825861"/>
            <a:ext cx="1442714" cy="1495399"/>
            <a:chOff x="286080" y="528828"/>
            <a:chExt cx="1819634" cy="1886083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4333F333-9363-8C88-C733-03963C4B890D}"/>
                </a:ext>
              </a:extLst>
            </p:cNvPr>
            <p:cNvSpPr/>
            <p:nvPr/>
          </p:nvSpPr>
          <p:spPr bwMode="auto">
            <a:xfrm flipH="1">
              <a:off x="286080" y="528828"/>
              <a:ext cx="1796943" cy="1800988"/>
            </a:xfrm>
            <a:prstGeom prst="ellipse">
              <a:avLst/>
            </a:prstGeom>
            <a:solidFill>
              <a:srgbClr val="71147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83182" tIns="41591" rIns="83182" bIns="41591" numCol="1" anchor="t" anchorCtr="0" compatLnSpc="1">
              <a:prstTxWarp prst="textNoShape">
                <a:avLst/>
              </a:prstTxWarp>
            </a:bodyPr>
            <a:lstStyle/>
            <a:p>
              <a:endParaRPr lang="en-US" sz="1742" err="1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62CCEF5-8019-A63A-0E17-975818A740FB}"/>
                </a:ext>
              </a:extLst>
            </p:cNvPr>
            <p:cNvGrpSpPr/>
            <p:nvPr/>
          </p:nvGrpSpPr>
          <p:grpSpPr>
            <a:xfrm flipH="1">
              <a:off x="541016" y="927274"/>
              <a:ext cx="1169158" cy="818759"/>
              <a:chOff x="7716103" y="4685867"/>
              <a:chExt cx="484296" cy="339152"/>
            </a:xfrm>
          </p:grpSpPr>
          <p:sp>
            <p:nvSpPr>
              <p:cNvPr id="337" name="Freeform 13">
                <a:extLst>
                  <a:ext uri="{FF2B5EF4-FFF2-40B4-BE49-F238E27FC236}">
                    <a16:creationId xmlns:a16="http://schemas.microsoft.com/office/drawing/2014/main" id="{010B7280-D405-AAA4-5D26-372BD36883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40406" y="4757129"/>
                <a:ext cx="159993" cy="159990"/>
              </a:xfrm>
              <a:custGeom>
                <a:avLst/>
                <a:gdLst>
                  <a:gd name="T0" fmla="*/ 111 w 221"/>
                  <a:gd name="T1" fmla="*/ 156 h 221"/>
                  <a:gd name="T2" fmla="*/ 156 w 221"/>
                  <a:gd name="T3" fmla="*/ 111 h 221"/>
                  <a:gd name="T4" fmla="*/ 111 w 221"/>
                  <a:gd name="T5" fmla="*/ 65 h 221"/>
                  <a:gd name="T6" fmla="*/ 65 w 221"/>
                  <a:gd name="T7" fmla="*/ 111 h 221"/>
                  <a:gd name="T8" fmla="*/ 111 w 221"/>
                  <a:gd name="T9" fmla="*/ 156 h 221"/>
                  <a:gd name="T10" fmla="*/ 221 w 221"/>
                  <a:gd name="T11" fmla="*/ 131 h 221"/>
                  <a:gd name="T12" fmla="*/ 199 w 221"/>
                  <a:gd name="T13" fmla="*/ 131 h 221"/>
                  <a:gd name="T14" fmla="*/ 187 w 221"/>
                  <a:gd name="T15" fmla="*/ 159 h 221"/>
                  <a:gd name="T16" fmla="*/ 203 w 221"/>
                  <a:gd name="T17" fmla="*/ 175 h 221"/>
                  <a:gd name="T18" fmla="*/ 175 w 221"/>
                  <a:gd name="T19" fmla="*/ 203 h 221"/>
                  <a:gd name="T20" fmla="*/ 159 w 221"/>
                  <a:gd name="T21" fmla="*/ 187 h 221"/>
                  <a:gd name="T22" fmla="*/ 131 w 221"/>
                  <a:gd name="T23" fmla="*/ 199 h 221"/>
                  <a:gd name="T24" fmla="*/ 131 w 221"/>
                  <a:gd name="T25" fmla="*/ 221 h 221"/>
                  <a:gd name="T26" fmla="*/ 90 w 221"/>
                  <a:gd name="T27" fmla="*/ 221 h 221"/>
                  <a:gd name="T28" fmla="*/ 90 w 221"/>
                  <a:gd name="T29" fmla="*/ 199 h 221"/>
                  <a:gd name="T30" fmla="*/ 63 w 221"/>
                  <a:gd name="T31" fmla="*/ 187 h 221"/>
                  <a:gd name="T32" fmla="*/ 47 w 221"/>
                  <a:gd name="T33" fmla="*/ 203 h 221"/>
                  <a:gd name="T34" fmla="*/ 18 w 221"/>
                  <a:gd name="T35" fmla="*/ 175 h 221"/>
                  <a:gd name="T36" fmla="*/ 34 w 221"/>
                  <a:gd name="T37" fmla="*/ 159 h 221"/>
                  <a:gd name="T38" fmla="*/ 22 w 221"/>
                  <a:gd name="T39" fmla="*/ 131 h 221"/>
                  <a:gd name="T40" fmla="*/ 0 w 221"/>
                  <a:gd name="T41" fmla="*/ 131 h 221"/>
                  <a:gd name="T42" fmla="*/ 0 w 221"/>
                  <a:gd name="T43" fmla="*/ 91 h 221"/>
                  <a:gd name="T44" fmla="*/ 22 w 221"/>
                  <a:gd name="T45" fmla="*/ 91 h 221"/>
                  <a:gd name="T46" fmla="*/ 34 w 221"/>
                  <a:gd name="T47" fmla="*/ 63 h 221"/>
                  <a:gd name="T48" fmla="*/ 18 w 221"/>
                  <a:gd name="T49" fmla="*/ 47 h 221"/>
                  <a:gd name="T50" fmla="*/ 47 w 221"/>
                  <a:gd name="T51" fmla="*/ 18 h 221"/>
                  <a:gd name="T52" fmla="*/ 63 w 221"/>
                  <a:gd name="T53" fmla="*/ 34 h 221"/>
                  <a:gd name="T54" fmla="*/ 90 w 221"/>
                  <a:gd name="T55" fmla="*/ 23 h 221"/>
                  <a:gd name="T56" fmla="*/ 90 w 221"/>
                  <a:gd name="T57" fmla="*/ 0 h 221"/>
                  <a:gd name="T58" fmla="*/ 131 w 221"/>
                  <a:gd name="T59" fmla="*/ 0 h 221"/>
                  <a:gd name="T60" fmla="*/ 131 w 221"/>
                  <a:gd name="T61" fmla="*/ 23 h 221"/>
                  <a:gd name="T62" fmla="*/ 159 w 221"/>
                  <a:gd name="T63" fmla="*/ 34 h 221"/>
                  <a:gd name="T64" fmla="*/ 175 w 221"/>
                  <a:gd name="T65" fmla="*/ 18 h 221"/>
                  <a:gd name="T66" fmla="*/ 203 w 221"/>
                  <a:gd name="T67" fmla="*/ 47 h 221"/>
                  <a:gd name="T68" fmla="*/ 187 w 221"/>
                  <a:gd name="T69" fmla="*/ 63 h 221"/>
                  <a:gd name="T70" fmla="*/ 199 w 221"/>
                  <a:gd name="T71" fmla="*/ 91 h 221"/>
                  <a:gd name="T72" fmla="*/ 221 w 221"/>
                  <a:gd name="T73" fmla="*/ 91 h 221"/>
                  <a:gd name="T74" fmla="*/ 221 w 221"/>
                  <a:gd name="T75" fmla="*/ 13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1" h="221">
                    <a:moveTo>
                      <a:pt x="111" y="156"/>
                    </a:moveTo>
                    <a:cubicBezTo>
                      <a:pt x="136" y="156"/>
                      <a:pt x="156" y="136"/>
                      <a:pt x="156" y="111"/>
                    </a:cubicBezTo>
                    <a:cubicBezTo>
                      <a:pt x="156" y="86"/>
                      <a:pt x="136" y="65"/>
                      <a:pt x="111" y="65"/>
                    </a:cubicBezTo>
                    <a:cubicBezTo>
                      <a:pt x="86" y="65"/>
                      <a:pt x="65" y="86"/>
                      <a:pt x="65" y="111"/>
                    </a:cubicBezTo>
                    <a:cubicBezTo>
                      <a:pt x="65" y="136"/>
                      <a:pt x="86" y="156"/>
                      <a:pt x="111" y="156"/>
                    </a:cubicBezTo>
                    <a:close/>
                    <a:moveTo>
                      <a:pt x="221" y="131"/>
                    </a:moveTo>
                    <a:cubicBezTo>
                      <a:pt x="199" y="131"/>
                      <a:pt x="199" y="131"/>
                      <a:pt x="199" y="131"/>
                    </a:cubicBezTo>
                    <a:cubicBezTo>
                      <a:pt x="196" y="141"/>
                      <a:pt x="192" y="150"/>
                      <a:pt x="187" y="159"/>
                    </a:cubicBezTo>
                    <a:cubicBezTo>
                      <a:pt x="203" y="175"/>
                      <a:pt x="203" y="175"/>
                      <a:pt x="203" y="175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0" y="193"/>
                      <a:pt x="141" y="197"/>
                      <a:pt x="131" y="199"/>
                    </a:cubicBezTo>
                    <a:cubicBezTo>
                      <a:pt x="131" y="221"/>
                      <a:pt x="131" y="221"/>
                      <a:pt x="131" y="221"/>
                    </a:cubicBezTo>
                    <a:cubicBezTo>
                      <a:pt x="90" y="221"/>
                      <a:pt x="90" y="221"/>
                      <a:pt x="90" y="221"/>
                    </a:cubicBezTo>
                    <a:cubicBezTo>
                      <a:pt x="90" y="199"/>
                      <a:pt x="90" y="199"/>
                      <a:pt x="90" y="199"/>
                    </a:cubicBezTo>
                    <a:cubicBezTo>
                      <a:pt x="80" y="197"/>
                      <a:pt x="71" y="193"/>
                      <a:pt x="63" y="187"/>
                    </a:cubicBezTo>
                    <a:cubicBezTo>
                      <a:pt x="47" y="203"/>
                      <a:pt x="47" y="203"/>
                      <a:pt x="47" y="203"/>
                    </a:cubicBezTo>
                    <a:cubicBezTo>
                      <a:pt x="18" y="175"/>
                      <a:pt x="18" y="175"/>
                      <a:pt x="18" y="175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29" y="150"/>
                      <a:pt x="25" y="141"/>
                      <a:pt x="22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25" y="81"/>
                      <a:pt x="29" y="71"/>
                      <a:pt x="34" y="63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71" y="29"/>
                      <a:pt x="80" y="25"/>
                      <a:pt x="90" y="23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41" y="25"/>
                      <a:pt x="150" y="29"/>
                      <a:pt x="159" y="34"/>
                    </a:cubicBezTo>
                    <a:cubicBezTo>
                      <a:pt x="175" y="18"/>
                      <a:pt x="175" y="18"/>
                      <a:pt x="175" y="18"/>
                    </a:cubicBezTo>
                    <a:cubicBezTo>
                      <a:pt x="203" y="47"/>
                      <a:pt x="203" y="47"/>
                      <a:pt x="203" y="47"/>
                    </a:cubicBezTo>
                    <a:cubicBezTo>
                      <a:pt x="187" y="63"/>
                      <a:pt x="187" y="63"/>
                      <a:pt x="187" y="63"/>
                    </a:cubicBezTo>
                    <a:cubicBezTo>
                      <a:pt x="192" y="71"/>
                      <a:pt x="196" y="81"/>
                      <a:pt x="199" y="91"/>
                    </a:cubicBezTo>
                    <a:cubicBezTo>
                      <a:pt x="221" y="91"/>
                      <a:pt x="221" y="91"/>
                      <a:pt x="221" y="91"/>
                    </a:cubicBezTo>
                    <a:lnTo>
                      <a:pt x="221" y="131"/>
                    </a:lnTo>
                    <a:close/>
                  </a:path>
                </a:pathLst>
              </a:custGeom>
              <a:solidFill>
                <a:srgbClr val="C84CCB"/>
              </a:solidFill>
              <a:ln>
                <a:noFill/>
              </a:ln>
            </p:spPr>
            <p:txBody>
              <a:bodyPr vert="horz" wrap="square" lIns="83182" tIns="41591" rIns="83182" bIns="415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7A4CB4CB-C719-1A4F-9362-AEDF8D1B8EFD}"/>
                  </a:ext>
                </a:extLst>
              </p:cNvPr>
              <p:cNvGrpSpPr/>
              <p:nvPr/>
            </p:nvGrpSpPr>
            <p:grpSpPr>
              <a:xfrm>
                <a:off x="7716103" y="4685867"/>
                <a:ext cx="298942" cy="339152"/>
                <a:chOff x="7542788" y="4668629"/>
                <a:chExt cx="330413" cy="374857"/>
              </a:xfrm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FE27DBF0-295C-11FD-60EF-931A075F0F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42788" y="4668629"/>
                  <a:ext cx="330413" cy="374857"/>
                </a:xfrm>
                <a:custGeom>
                  <a:avLst/>
                  <a:gdLst>
                    <a:gd name="T0" fmla="*/ 208 w 208"/>
                    <a:gd name="T1" fmla="*/ 226 h 277"/>
                    <a:gd name="T2" fmla="*/ 104 w 208"/>
                    <a:gd name="T3" fmla="*/ 277 h 277"/>
                    <a:gd name="T4" fmla="*/ 0 w 208"/>
                    <a:gd name="T5" fmla="*/ 226 h 277"/>
                    <a:gd name="T6" fmla="*/ 0 w 208"/>
                    <a:gd name="T7" fmla="*/ 50 h 277"/>
                    <a:gd name="T8" fmla="*/ 104 w 208"/>
                    <a:gd name="T9" fmla="*/ 0 h 277"/>
                    <a:gd name="T10" fmla="*/ 208 w 208"/>
                    <a:gd name="T11" fmla="*/ 50 h 277"/>
                    <a:gd name="T12" fmla="*/ 208 w 208"/>
                    <a:gd name="T13" fmla="*/ 226 h 277"/>
                    <a:gd name="T14" fmla="*/ 104 w 208"/>
                    <a:gd name="T15" fmla="*/ 87 h 277"/>
                    <a:gd name="T16" fmla="*/ 177 w 208"/>
                    <a:gd name="T17" fmla="*/ 51 h 277"/>
                    <a:gd name="T18" fmla="*/ 104 w 208"/>
                    <a:gd name="T19" fmla="*/ 15 h 277"/>
                    <a:gd name="T20" fmla="*/ 31 w 208"/>
                    <a:gd name="T21" fmla="*/ 51 h 277"/>
                    <a:gd name="T22" fmla="*/ 104 w 208"/>
                    <a:gd name="T23" fmla="*/ 87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77">
                      <a:moveTo>
                        <a:pt x="208" y="226"/>
                      </a:moveTo>
                      <a:cubicBezTo>
                        <a:pt x="208" y="254"/>
                        <a:pt x="161" y="277"/>
                        <a:pt x="104" y="277"/>
                      </a:cubicBezTo>
                      <a:cubicBezTo>
                        <a:pt x="47" y="277"/>
                        <a:pt x="0" y="254"/>
                        <a:pt x="0" y="226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22"/>
                        <a:pt x="47" y="0"/>
                        <a:pt x="104" y="0"/>
                      </a:cubicBezTo>
                      <a:cubicBezTo>
                        <a:pt x="161" y="0"/>
                        <a:pt x="208" y="22"/>
                        <a:pt x="208" y="50"/>
                      </a:cubicBezTo>
                      <a:lnTo>
                        <a:pt x="208" y="226"/>
                      </a:lnTo>
                      <a:close/>
                      <a:moveTo>
                        <a:pt x="104" y="87"/>
                      </a:moveTo>
                      <a:cubicBezTo>
                        <a:pt x="144" y="87"/>
                        <a:pt x="177" y="71"/>
                        <a:pt x="177" y="51"/>
                      </a:cubicBezTo>
                      <a:cubicBezTo>
                        <a:pt x="177" y="31"/>
                        <a:pt x="144" y="15"/>
                        <a:pt x="104" y="15"/>
                      </a:cubicBezTo>
                      <a:cubicBezTo>
                        <a:pt x="63" y="15"/>
                        <a:pt x="31" y="31"/>
                        <a:pt x="31" y="51"/>
                      </a:cubicBezTo>
                      <a:cubicBezTo>
                        <a:pt x="31" y="71"/>
                        <a:pt x="63" y="87"/>
                        <a:pt x="104" y="87"/>
                      </a:cubicBezTo>
                      <a:close/>
                    </a:path>
                  </a:pathLst>
                </a:custGeom>
                <a:solidFill>
                  <a:srgbClr val="C84CCB"/>
                </a:solidFill>
                <a:ln>
                  <a:noFill/>
                </a:ln>
              </p:spPr>
              <p:txBody>
                <a:bodyPr vert="horz" wrap="square" lIns="83182" tIns="41591" rIns="83182" bIns="415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/>
                </a:p>
              </p:txBody>
            </p:sp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2AEED833-7484-08F2-BEB5-1226EF6CAD0C}"/>
                    </a:ext>
                  </a:extLst>
                </p:cNvPr>
                <p:cNvGrpSpPr/>
                <p:nvPr/>
              </p:nvGrpSpPr>
              <p:grpSpPr>
                <a:xfrm>
                  <a:off x="7599949" y="4819031"/>
                  <a:ext cx="216091" cy="161439"/>
                  <a:chOff x="1836973" y="4518995"/>
                  <a:chExt cx="148352" cy="154398"/>
                </a:xfrm>
                <a:solidFill>
                  <a:schemeClr val="accent1"/>
                </a:solidFill>
              </p:grpSpPr>
              <p:sp>
                <p:nvSpPr>
                  <p:cNvPr id="341" name="Rectangle 254">
                    <a:extLst>
                      <a:ext uri="{FF2B5EF4-FFF2-40B4-BE49-F238E27FC236}">
                        <a16:creationId xmlns:a16="http://schemas.microsoft.com/office/drawing/2014/main" id="{1F3072F4-248E-D275-02EA-C1078FD99C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7393" y="4534531"/>
                    <a:ext cx="27932" cy="1388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3182" tIns="41591" rIns="83182" bIns="415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42"/>
                  </a:p>
                </p:txBody>
              </p:sp>
              <p:sp>
                <p:nvSpPr>
                  <p:cNvPr id="342" name="Rectangle 255">
                    <a:extLst>
                      <a:ext uri="{FF2B5EF4-FFF2-40B4-BE49-F238E27FC236}">
                        <a16:creationId xmlns:a16="http://schemas.microsoft.com/office/drawing/2014/main" id="{033860D5-316E-BA74-B436-0B60582A0C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7045" y="4587122"/>
                    <a:ext cx="27932" cy="862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3182" tIns="41591" rIns="83182" bIns="415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42"/>
                  </a:p>
                </p:txBody>
              </p:sp>
              <p:sp>
                <p:nvSpPr>
                  <p:cNvPr id="343" name="Rectangle 257">
                    <a:extLst>
                      <a:ext uri="{FF2B5EF4-FFF2-40B4-BE49-F238E27FC236}">
                        <a16:creationId xmlns:a16="http://schemas.microsoft.com/office/drawing/2014/main" id="{0694650D-24AE-55E0-3DC8-9B8AE1277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7319" y="4518995"/>
                    <a:ext cx="27932" cy="1543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3182" tIns="41591" rIns="83182" bIns="415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42"/>
                  </a:p>
                </p:txBody>
              </p:sp>
              <p:sp>
                <p:nvSpPr>
                  <p:cNvPr id="344" name="Rectangle 258">
                    <a:extLst>
                      <a:ext uri="{FF2B5EF4-FFF2-40B4-BE49-F238E27FC236}">
                        <a16:creationId xmlns:a16="http://schemas.microsoft.com/office/drawing/2014/main" id="{CD2710AF-4D10-0E71-E856-4155AD825A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6973" y="4540188"/>
                    <a:ext cx="29794" cy="1331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3182" tIns="41591" rIns="83182" bIns="415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42"/>
                  </a:p>
                </p:txBody>
              </p:sp>
            </p:grpSp>
          </p:grpSp>
        </p:grp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0B04FC4-A516-BC7D-DF5A-F171EB2516AB}"/>
                </a:ext>
              </a:extLst>
            </p:cNvPr>
            <p:cNvSpPr/>
            <p:nvPr/>
          </p:nvSpPr>
          <p:spPr bwMode="auto">
            <a:xfrm rot="9371482">
              <a:off x="1919064" y="1639638"/>
              <a:ext cx="186650" cy="186651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EA009FEF-98DF-E4E2-0125-E78FAF5266A3}"/>
                </a:ext>
              </a:extLst>
            </p:cNvPr>
            <p:cNvSpPr/>
            <p:nvPr/>
          </p:nvSpPr>
          <p:spPr bwMode="auto">
            <a:xfrm rot="9371482">
              <a:off x="1784702" y="1866015"/>
              <a:ext cx="186650" cy="186651"/>
            </a:xfrm>
            <a:prstGeom prst="ellipse">
              <a:avLst/>
            </a:prstGeom>
            <a:solidFill>
              <a:srgbClr val="D826D8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1FE49C88-B0A5-03FD-29CE-FC7BA65AA7C3}"/>
                </a:ext>
              </a:extLst>
            </p:cNvPr>
            <p:cNvSpPr/>
            <p:nvPr/>
          </p:nvSpPr>
          <p:spPr bwMode="auto">
            <a:xfrm rot="9371482">
              <a:off x="1596263" y="2051016"/>
              <a:ext cx="186650" cy="186651"/>
            </a:xfrm>
            <a:prstGeom prst="ellipse">
              <a:avLst/>
            </a:prstGeom>
            <a:solidFill>
              <a:srgbClr val="D826D8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956D50D1-C603-08C3-4FF4-62452F58A438}"/>
                </a:ext>
              </a:extLst>
            </p:cNvPr>
            <p:cNvSpPr/>
            <p:nvPr/>
          </p:nvSpPr>
          <p:spPr bwMode="auto">
            <a:xfrm rot="9371482">
              <a:off x="1096510" y="2228260"/>
              <a:ext cx="186650" cy="186651"/>
            </a:xfrm>
            <a:prstGeom prst="ellipse">
              <a:avLst/>
            </a:prstGeom>
            <a:solidFill>
              <a:srgbClr val="D826D8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314BA91C-339F-2573-4A0A-8C4B4E00307A}"/>
                </a:ext>
              </a:extLst>
            </p:cNvPr>
            <p:cNvSpPr/>
            <p:nvPr/>
          </p:nvSpPr>
          <p:spPr bwMode="auto">
            <a:xfrm rot="9371482">
              <a:off x="1357984" y="2163657"/>
              <a:ext cx="186650" cy="186651"/>
            </a:xfrm>
            <a:prstGeom prst="ellipse">
              <a:avLst/>
            </a:prstGeom>
            <a:solidFill>
              <a:srgbClr val="D826D8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5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2A2FC1-2ECC-DE54-F606-DB51AA7C9B6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BA2CAA-87A3-C99E-2D40-EF6DC85D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FD028-6DEE-7146-3D23-E7D2EF6948D9}"/>
              </a:ext>
            </a:extLst>
          </p:cNvPr>
          <p:cNvSpPr txBox="1"/>
          <p:nvPr/>
        </p:nvSpPr>
        <p:spPr>
          <a:xfrm>
            <a:off x="665018" y="1554750"/>
            <a:ext cx="107788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	</a:t>
            </a:r>
          </a:p>
          <a:p>
            <a:endParaRPr lang="en-US" dirty="0"/>
          </a:p>
          <a:p>
            <a:r>
              <a:rPr lang="en-US" dirty="0"/>
              <a:t>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75DD6-7031-D0E9-D83A-77B324C4E205}"/>
              </a:ext>
            </a:extLst>
          </p:cNvPr>
          <p:cNvSpPr txBox="1"/>
          <p:nvPr/>
        </p:nvSpPr>
        <p:spPr>
          <a:xfrm>
            <a:off x="9542770" y="189451"/>
            <a:ext cx="2408663" cy="39517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Key Findings – </a:t>
            </a:r>
          </a:p>
          <a:p>
            <a:pPr algn="ctr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Maximum number of bikes available is on July,16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Minimum number of bikes available on July, 25 and July, 26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954C5-8B0C-D87C-6539-315CC249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7" y="575483"/>
            <a:ext cx="9061636" cy="5729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AAB10C-0B39-1111-B41B-8BAFA41D3FDB}"/>
              </a:ext>
            </a:extLst>
          </p:cNvPr>
          <p:cNvSpPr/>
          <p:nvPr/>
        </p:nvSpPr>
        <p:spPr bwMode="auto">
          <a:xfrm>
            <a:off x="83127" y="6556664"/>
            <a:ext cx="3719946" cy="301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CAD14-1004-E144-15E4-E2DAF87081F2}"/>
              </a:ext>
            </a:extLst>
          </p:cNvPr>
          <p:cNvSpPr/>
          <p:nvPr/>
        </p:nvSpPr>
        <p:spPr bwMode="auto">
          <a:xfrm>
            <a:off x="10224655" y="6305283"/>
            <a:ext cx="1859972" cy="552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9FC21-77BC-3E78-9823-5EDF5DA623D8}"/>
              </a:ext>
            </a:extLst>
          </p:cNvPr>
          <p:cNvSpPr txBox="1"/>
          <p:nvPr/>
        </p:nvSpPr>
        <p:spPr>
          <a:xfrm>
            <a:off x="3401122" y="2653990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sz="5400" b="1" dirty="0">
              <a:solidFill>
                <a:srgbClr val="00AFDB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41DD0-B172-3302-B9B3-9EE42F51D4AD}"/>
              </a:ext>
            </a:extLst>
          </p:cNvPr>
          <p:cNvSpPr txBox="1"/>
          <p:nvPr/>
        </p:nvSpPr>
        <p:spPr>
          <a:xfrm>
            <a:off x="4364182" y="2549236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B2110-97FF-A7E7-29A9-DB7846FBF503}"/>
              </a:ext>
            </a:extLst>
          </p:cNvPr>
          <p:cNvSpPr txBox="1"/>
          <p:nvPr/>
        </p:nvSpPr>
        <p:spPr>
          <a:xfrm>
            <a:off x="3027218" y="1690255"/>
            <a:ext cx="6137564" cy="300643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7200" b="1" dirty="0">
                <a:solidFill>
                  <a:srgbClr val="00AFDB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0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60EC490-702E-37CA-0CB6-32F438525672}"/>
              </a:ext>
            </a:extLst>
          </p:cNvPr>
          <p:cNvSpPr/>
          <p:nvPr/>
        </p:nvSpPr>
        <p:spPr bwMode="auto">
          <a:xfrm>
            <a:off x="316095" y="1392834"/>
            <a:ext cx="7193736" cy="806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Exercise Summary: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Exercise </a:t>
            </a:r>
            <a:r>
              <a:rPr lang="en-GB" dirty="0">
                <a:solidFill>
                  <a:schemeClr val="accent2"/>
                </a:solidFill>
              </a:rPr>
              <a:t>| Bike Share Program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0A9F6E8-624B-4333-858B-9512FA690D04}"/>
              </a:ext>
            </a:extLst>
          </p:cNvPr>
          <p:cNvSpPr/>
          <p:nvPr/>
        </p:nvSpPr>
        <p:spPr bwMode="auto">
          <a:xfrm>
            <a:off x="7680961" y="1392834"/>
            <a:ext cx="3972878" cy="4960620"/>
          </a:xfrm>
          <a:prstGeom prst="roundRect">
            <a:avLst>
              <a:gd name="adj" fmla="val 4008"/>
            </a:avLst>
          </a:prstGeom>
          <a:solidFill>
            <a:srgbClr val="4E84C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defTabSz="857877" eaLnBrk="0" hangingPunct="0"/>
            <a:endParaRPr lang="en-US" sz="1501" err="1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Image result for biker station 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31180" y="3300445"/>
            <a:ext cx="3272440" cy="2787036"/>
          </a:xfrm>
          <a:prstGeom prst="roundRect">
            <a:avLst>
              <a:gd name="adj" fmla="val 3270"/>
            </a:avLst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248C7992-3922-4CCD-ADD8-630250719AA4}"/>
              </a:ext>
            </a:extLst>
          </p:cNvPr>
          <p:cNvSpPr/>
          <p:nvPr/>
        </p:nvSpPr>
        <p:spPr bwMode="auto">
          <a:xfrm>
            <a:off x="9288688" y="1675150"/>
            <a:ext cx="1585233" cy="1386954"/>
          </a:xfrm>
          <a:prstGeom prst="roundRect">
            <a:avLst>
              <a:gd name="adj" fmla="val 1034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7569" tIns="43016" rIns="87569" bIns="43016" numCol="1" rtlCol="0" anchor="ctr" anchorCtr="0" compatLnSpc="1">
            <a:prstTxWarp prst="textNoShape">
              <a:avLst/>
            </a:prstTxWarp>
          </a:bodyPr>
          <a:lstStyle/>
          <a:p>
            <a:pPr algn="ctr" defTabSz="8848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8" b="1" err="1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2FD388E-DC6E-4E40-AF65-225CD199186B}"/>
              </a:ext>
            </a:extLst>
          </p:cNvPr>
          <p:cNvGrpSpPr/>
          <p:nvPr/>
        </p:nvGrpSpPr>
        <p:grpSpPr>
          <a:xfrm flipH="1">
            <a:off x="9470505" y="1824589"/>
            <a:ext cx="1117934" cy="1088076"/>
            <a:chOff x="12759748" y="689810"/>
            <a:chExt cx="437133" cy="425458"/>
          </a:xfrm>
          <a:solidFill>
            <a:srgbClr val="4E84C4"/>
          </a:solidFill>
        </p:grpSpPr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D20B3DBA-781B-4266-934D-3C0C4D20DBF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2759748" y="858641"/>
              <a:ext cx="437133" cy="256627"/>
            </a:xfrm>
            <a:custGeom>
              <a:avLst/>
              <a:gdLst>
                <a:gd name="T0" fmla="*/ 232 w 318"/>
                <a:gd name="T1" fmla="*/ 68 h 185"/>
                <a:gd name="T2" fmla="*/ 195 w 318"/>
                <a:gd name="T3" fmla="*/ 3 h 185"/>
                <a:gd name="T4" fmla="*/ 194 w 318"/>
                <a:gd name="T5" fmla="*/ 2 h 185"/>
                <a:gd name="T6" fmla="*/ 193 w 318"/>
                <a:gd name="T7" fmla="*/ 1 h 185"/>
                <a:gd name="T8" fmla="*/ 192 w 318"/>
                <a:gd name="T9" fmla="*/ 1 h 185"/>
                <a:gd name="T10" fmla="*/ 191 w 318"/>
                <a:gd name="T11" fmla="*/ 0 h 185"/>
                <a:gd name="T12" fmla="*/ 190 w 318"/>
                <a:gd name="T13" fmla="*/ 0 h 185"/>
                <a:gd name="T14" fmla="*/ 169 w 318"/>
                <a:gd name="T15" fmla="*/ 0 h 185"/>
                <a:gd name="T16" fmla="*/ 169 w 318"/>
                <a:gd name="T17" fmla="*/ 13 h 185"/>
                <a:gd name="T18" fmla="*/ 195 w 318"/>
                <a:gd name="T19" fmla="*/ 30 h 185"/>
                <a:gd name="T20" fmla="*/ 99 w 318"/>
                <a:gd name="T21" fmla="*/ 19 h 185"/>
                <a:gd name="T22" fmla="*/ 118 w 318"/>
                <a:gd name="T23" fmla="*/ 72 h 185"/>
                <a:gd name="T24" fmla="*/ 127 w 318"/>
                <a:gd name="T25" fmla="*/ 74 h 185"/>
                <a:gd name="T26" fmla="*/ 115 w 318"/>
                <a:gd name="T27" fmla="*/ 43 h 185"/>
                <a:gd name="T28" fmla="*/ 151 w 318"/>
                <a:gd name="T29" fmla="*/ 117 h 185"/>
                <a:gd name="T30" fmla="*/ 62 w 318"/>
                <a:gd name="T31" fmla="*/ 62 h 185"/>
                <a:gd name="T32" fmla="*/ 62 w 318"/>
                <a:gd name="T33" fmla="*/ 185 h 185"/>
                <a:gd name="T34" fmla="*/ 155 w 318"/>
                <a:gd name="T35" fmla="*/ 130 h 185"/>
                <a:gd name="T36" fmla="*/ 206 w 318"/>
                <a:gd name="T37" fmla="*/ 49 h 185"/>
                <a:gd name="T38" fmla="*/ 195 w 318"/>
                <a:gd name="T39" fmla="*/ 124 h 185"/>
                <a:gd name="T40" fmla="*/ 318 w 318"/>
                <a:gd name="T41" fmla="*/ 124 h 185"/>
                <a:gd name="T42" fmla="*/ 62 w 318"/>
                <a:gd name="T43" fmla="*/ 101 h 185"/>
                <a:gd name="T44" fmla="*/ 62 w 318"/>
                <a:gd name="T45" fmla="*/ 147 h 185"/>
                <a:gd name="T46" fmla="*/ 111 w 318"/>
                <a:gd name="T47" fmla="*/ 130 h 185"/>
                <a:gd name="T48" fmla="*/ 12 w 318"/>
                <a:gd name="T49" fmla="*/ 124 h 185"/>
                <a:gd name="T50" fmla="*/ 111 w 318"/>
                <a:gd name="T51" fmla="*/ 117 h 185"/>
                <a:gd name="T52" fmla="*/ 62 w 318"/>
                <a:gd name="T53" fmla="*/ 101 h 185"/>
                <a:gd name="T54" fmla="*/ 206 w 318"/>
                <a:gd name="T55" fmla="*/ 124 h 185"/>
                <a:gd name="T56" fmla="*/ 240 w 318"/>
                <a:gd name="T57" fmla="*/ 108 h 185"/>
                <a:gd name="T58" fmla="*/ 256 w 318"/>
                <a:gd name="T59" fmla="*/ 147 h 185"/>
                <a:gd name="T60" fmla="*/ 256 w 318"/>
                <a:gd name="T61" fmla="*/ 101 h 185"/>
                <a:gd name="T62" fmla="*/ 237 w 318"/>
                <a:gd name="T63" fmla="*/ 77 h 185"/>
                <a:gd name="T64" fmla="*/ 306 w 318"/>
                <a:gd name="T65" fmla="*/ 124 h 185"/>
                <a:gd name="T66" fmla="*/ 63 w 318"/>
                <a:gd name="T67" fmla="*/ 7 h 185"/>
                <a:gd name="T68" fmla="*/ 110 w 318"/>
                <a:gd name="T69" fmla="*/ 0 h 185"/>
                <a:gd name="T70" fmla="*/ 110 w 318"/>
                <a:gd name="T71" fmla="*/ 13 h 185"/>
                <a:gd name="T72" fmla="*/ 63 w 318"/>
                <a:gd name="T73" fmla="*/ 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8" h="185">
                  <a:moveTo>
                    <a:pt x="256" y="62"/>
                  </a:moveTo>
                  <a:cubicBezTo>
                    <a:pt x="247" y="62"/>
                    <a:pt x="239" y="64"/>
                    <a:pt x="232" y="68"/>
                  </a:cubicBezTo>
                  <a:cubicBezTo>
                    <a:pt x="195" y="4"/>
                    <a:pt x="195" y="4"/>
                    <a:pt x="195" y="4"/>
                  </a:cubicBezTo>
                  <a:cubicBezTo>
                    <a:pt x="195" y="3"/>
                    <a:pt x="195" y="3"/>
                    <a:pt x="195" y="3"/>
                  </a:cubicBezTo>
                  <a:cubicBezTo>
                    <a:pt x="195" y="3"/>
                    <a:pt x="195" y="3"/>
                    <a:pt x="195" y="3"/>
                  </a:cubicBezTo>
                  <a:cubicBezTo>
                    <a:pt x="195" y="3"/>
                    <a:pt x="194" y="2"/>
                    <a:pt x="194" y="2"/>
                  </a:cubicBezTo>
                  <a:cubicBezTo>
                    <a:pt x="194" y="2"/>
                    <a:pt x="194" y="2"/>
                    <a:pt x="194" y="2"/>
                  </a:cubicBezTo>
                  <a:cubicBezTo>
                    <a:pt x="194" y="2"/>
                    <a:pt x="194" y="2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1"/>
                    <a:pt x="193" y="1"/>
                    <a:pt x="192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1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6" y="0"/>
                    <a:pt x="163" y="3"/>
                    <a:pt x="163" y="7"/>
                  </a:cubicBezTo>
                  <a:cubicBezTo>
                    <a:pt x="163" y="10"/>
                    <a:pt x="166" y="13"/>
                    <a:pt x="169" y="13"/>
                  </a:cubicBezTo>
                  <a:cubicBezTo>
                    <a:pt x="186" y="13"/>
                    <a:pt x="186" y="13"/>
                    <a:pt x="186" y="13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9" y="74"/>
                    <a:pt x="121" y="75"/>
                    <a:pt x="123" y="75"/>
                  </a:cubicBezTo>
                  <a:cubicBezTo>
                    <a:pt x="124" y="75"/>
                    <a:pt x="126" y="75"/>
                    <a:pt x="127" y="74"/>
                  </a:cubicBezTo>
                  <a:cubicBezTo>
                    <a:pt x="130" y="72"/>
                    <a:pt x="131" y="68"/>
                    <a:pt x="129" y="65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0" y="87"/>
                    <a:pt x="93" y="62"/>
                    <a:pt x="62" y="62"/>
                  </a:cubicBezTo>
                  <a:cubicBezTo>
                    <a:pt x="28" y="62"/>
                    <a:pt x="0" y="90"/>
                    <a:pt x="0" y="124"/>
                  </a:cubicBezTo>
                  <a:cubicBezTo>
                    <a:pt x="0" y="158"/>
                    <a:pt x="28" y="185"/>
                    <a:pt x="62" y="185"/>
                  </a:cubicBezTo>
                  <a:cubicBezTo>
                    <a:pt x="93" y="185"/>
                    <a:pt x="120" y="161"/>
                    <a:pt x="123" y="130"/>
                  </a:cubicBezTo>
                  <a:cubicBezTo>
                    <a:pt x="123" y="130"/>
                    <a:pt x="152" y="130"/>
                    <a:pt x="155" y="130"/>
                  </a:cubicBezTo>
                  <a:cubicBezTo>
                    <a:pt x="158" y="130"/>
                    <a:pt x="160" y="129"/>
                    <a:pt x="161" y="127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05" y="85"/>
                    <a:pt x="195" y="103"/>
                    <a:pt x="195" y="124"/>
                  </a:cubicBezTo>
                  <a:cubicBezTo>
                    <a:pt x="195" y="158"/>
                    <a:pt x="222" y="185"/>
                    <a:pt x="256" y="185"/>
                  </a:cubicBezTo>
                  <a:cubicBezTo>
                    <a:pt x="290" y="185"/>
                    <a:pt x="318" y="158"/>
                    <a:pt x="318" y="124"/>
                  </a:cubicBezTo>
                  <a:cubicBezTo>
                    <a:pt x="318" y="90"/>
                    <a:pt x="290" y="62"/>
                    <a:pt x="256" y="62"/>
                  </a:cubicBezTo>
                  <a:close/>
                  <a:moveTo>
                    <a:pt x="62" y="101"/>
                  </a:moveTo>
                  <a:cubicBezTo>
                    <a:pt x="49" y="101"/>
                    <a:pt x="39" y="111"/>
                    <a:pt x="39" y="124"/>
                  </a:cubicBezTo>
                  <a:cubicBezTo>
                    <a:pt x="39" y="137"/>
                    <a:pt x="49" y="147"/>
                    <a:pt x="62" y="147"/>
                  </a:cubicBezTo>
                  <a:cubicBezTo>
                    <a:pt x="72" y="147"/>
                    <a:pt x="81" y="140"/>
                    <a:pt x="84" y="130"/>
                  </a:cubicBezTo>
                  <a:cubicBezTo>
                    <a:pt x="111" y="130"/>
                    <a:pt x="111" y="130"/>
                    <a:pt x="111" y="130"/>
                  </a:cubicBezTo>
                  <a:cubicBezTo>
                    <a:pt x="108" y="155"/>
                    <a:pt x="87" y="174"/>
                    <a:pt x="62" y="174"/>
                  </a:cubicBezTo>
                  <a:cubicBezTo>
                    <a:pt x="34" y="174"/>
                    <a:pt x="12" y="152"/>
                    <a:pt x="12" y="124"/>
                  </a:cubicBezTo>
                  <a:cubicBezTo>
                    <a:pt x="12" y="96"/>
                    <a:pt x="34" y="74"/>
                    <a:pt x="62" y="74"/>
                  </a:cubicBezTo>
                  <a:cubicBezTo>
                    <a:pt x="87" y="74"/>
                    <a:pt x="108" y="93"/>
                    <a:pt x="111" y="117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81" y="108"/>
                    <a:pt x="72" y="101"/>
                    <a:pt x="62" y="101"/>
                  </a:cubicBezTo>
                  <a:close/>
                  <a:moveTo>
                    <a:pt x="256" y="174"/>
                  </a:moveTo>
                  <a:cubicBezTo>
                    <a:pt x="228" y="174"/>
                    <a:pt x="206" y="152"/>
                    <a:pt x="206" y="124"/>
                  </a:cubicBezTo>
                  <a:cubicBezTo>
                    <a:pt x="206" y="108"/>
                    <a:pt x="214" y="93"/>
                    <a:pt x="226" y="84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36" y="112"/>
                    <a:pt x="233" y="118"/>
                    <a:pt x="233" y="124"/>
                  </a:cubicBezTo>
                  <a:cubicBezTo>
                    <a:pt x="233" y="137"/>
                    <a:pt x="243" y="147"/>
                    <a:pt x="256" y="147"/>
                  </a:cubicBezTo>
                  <a:cubicBezTo>
                    <a:pt x="269" y="147"/>
                    <a:pt x="279" y="137"/>
                    <a:pt x="279" y="124"/>
                  </a:cubicBezTo>
                  <a:cubicBezTo>
                    <a:pt x="279" y="111"/>
                    <a:pt x="269" y="101"/>
                    <a:pt x="256" y="101"/>
                  </a:cubicBezTo>
                  <a:cubicBezTo>
                    <a:pt x="254" y="101"/>
                    <a:pt x="253" y="101"/>
                    <a:pt x="251" y="102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43" y="75"/>
                    <a:pt x="249" y="74"/>
                    <a:pt x="256" y="74"/>
                  </a:cubicBezTo>
                  <a:cubicBezTo>
                    <a:pt x="284" y="74"/>
                    <a:pt x="306" y="96"/>
                    <a:pt x="306" y="124"/>
                  </a:cubicBezTo>
                  <a:cubicBezTo>
                    <a:pt x="306" y="152"/>
                    <a:pt x="284" y="174"/>
                    <a:pt x="256" y="174"/>
                  </a:cubicBezTo>
                  <a:close/>
                  <a:moveTo>
                    <a:pt x="63" y="7"/>
                  </a:moveTo>
                  <a:cubicBezTo>
                    <a:pt x="63" y="3"/>
                    <a:pt x="66" y="0"/>
                    <a:pt x="7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4" y="0"/>
                    <a:pt x="117" y="3"/>
                    <a:pt x="117" y="7"/>
                  </a:cubicBezTo>
                  <a:cubicBezTo>
                    <a:pt x="117" y="10"/>
                    <a:pt x="114" y="13"/>
                    <a:pt x="110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66" y="13"/>
                    <a:pt x="63" y="10"/>
                    <a:pt x="63" y="7"/>
                  </a:cubicBezTo>
                  <a:close/>
                </a:path>
              </a:pathLst>
            </a:custGeom>
            <a:grpFill/>
            <a:ln w="38100">
              <a:noFill/>
            </a:ln>
          </p:spPr>
          <p:txBody>
            <a:bodyPr vert="horz" wrap="square" lIns="85795" tIns="42897" rIns="85795" bIns="42897" numCol="1" anchor="t" anchorCtr="0" compatLnSpc="1">
              <a:prstTxWarp prst="textNoShape">
                <a:avLst/>
              </a:prstTxWarp>
            </a:bodyPr>
            <a:lstStyle/>
            <a:p>
              <a:endParaRPr lang="en-US" sz="1742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BB6C836-EB6D-4B5F-81F1-A1559CDB064D}"/>
                </a:ext>
              </a:extLst>
            </p:cNvPr>
            <p:cNvGrpSpPr/>
            <p:nvPr/>
          </p:nvGrpSpPr>
          <p:grpSpPr>
            <a:xfrm rot="21038024" flipH="1">
              <a:off x="12912561" y="689810"/>
              <a:ext cx="194763" cy="333710"/>
              <a:chOff x="12379169" y="-442300"/>
              <a:chExt cx="1751324" cy="3000749"/>
            </a:xfrm>
            <a:grpFill/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00F440E-00DF-45EF-BA11-6942E875E9D0}"/>
                  </a:ext>
                </a:extLst>
              </p:cNvPr>
              <p:cNvSpPr/>
              <p:nvPr/>
            </p:nvSpPr>
            <p:spPr bwMode="auto">
              <a:xfrm rot="1627788">
                <a:off x="12968806" y="-442300"/>
                <a:ext cx="623886" cy="614042"/>
              </a:xfrm>
              <a:prstGeom prst="ellipse">
                <a:avLst/>
              </a:prstGeom>
              <a:grp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BDE6AD3-32F4-44EC-BCFB-F3DD99B12301}"/>
                  </a:ext>
                </a:extLst>
              </p:cNvPr>
              <p:cNvSpPr/>
              <p:nvPr/>
            </p:nvSpPr>
            <p:spPr bwMode="auto">
              <a:xfrm rot="18385401">
                <a:off x="12944508" y="42984"/>
                <a:ext cx="332459" cy="263997"/>
              </a:xfrm>
              <a:prstGeom prst="rect">
                <a:avLst/>
              </a:prstGeom>
              <a:grp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3" name="Rounded Rectangle 139">
                <a:extLst>
                  <a:ext uri="{FF2B5EF4-FFF2-40B4-BE49-F238E27FC236}">
                    <a16:creationId xmlns:a16="http://schemas.microsoft.com/office/drawing/2014/main" id="{DD27B010-FEDF-4C49-8FE1-72C2583D2B98}"/>
                  </a:ext>
                </a:extLst>
              </p:cNvPr>
              <p:cNvSpPr/>
              <p:nvPr/>
            </p:nvSpPr>
            <p:spPr bwMode="auto">
              <a:xfrm rot="1721887">
                <a:off x="13300798" y="695967"/>
                <a:ext cx="829695" cy="328611"/>
              </a:xfrm>
              <a:prstGeom prst="roundRect">
                <a:avLst>
                  <a:gd name="adj" fmla="val 50000"/>
                </a:avLst>
              </a:prstGeom>
              <a:grp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4" name="Rounded Rectangle 140">
                <a:extLst>
                  <a:ext uri="{FF2B5EF4-FFF2-40B4-BE49-F238E27FC236}">
                    <a16:creationId xmlns:a16="http://schemas.microsoft.com/office/drawing/2014/main" id="{EBB10CE6-B789-4E2C-A3B7-8B4DCCB5A8DD}"/>
                  </a:ext>
                </a:extLst>
              </p:cNvPr>
              <p:cNvSpPr/>
              <p:nvPr/>
            </p:nvSpPr>
            <p:spPr bwMode="auto">
              <a:xfrm rot="2581793">
                <a:off x="12857854" y="358961"/>
                <a:ext cx="829695" cy="328612"/>
              </a:xfrm>
              <a:prstGeom prst="roundRect">
                <a:avLst>
                  <a:gd name="adj" fmla="val 50000"/>
                </a:avLst>
              </a:prstGeom>
              <a:grp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5" name="Rounded Rectangle 141">
                <a:extLst>
                  <a:ext uri="{FF2B5EF4-FFF2-40B4-BE49-F238E27FC236}">
                    <a16:creationId xmlns:a16="http://schemas.microsoft.com/office/drawing/2014/main" id="{52B73693-0E16-439F-A954-08D549E43A02}"/>
                  </a:ext>
                </a:extLst>
              </p:cNvPr>
              <p:cNvSpPr/>
              <p:nvPr/>
            </p:nvSpPr>
            <p:spPr bwMode="auto">
              <a:xfrm rot="6959696">
                <a:off x="12100444" y="516698"/>
                <a:ext cx="1376306" cy="587934"/>
              </a:xfrm>
              <a:prstGeom prst="roundRect">
                <a:avLst>
                  <a:gd name="adj" fmla="val 50000"/>
                </a:avLst>
              </a:prstGeom>
              <a:grp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6" name="Rounded Rectangle 142">
                <a:extLst>
                  <a:ext uri="{FF2B5EF4-FFF2-40B4-BE49-F238E27FC236}">
                    <a16:creationId xmlns:a16="http://schemas.microsoft.com/office/drawing/2014/main" id="{8C4DB03E-39FD-4B6E-8B47-8D6551D4FB29}"/>
                  </a:ext>
                </a:extLst>
              </p:cNvPr>
              <p:cNvSpPr/>
              <p:nvPr/>
            </p:nvSpPr>
            <p:spPr bwMode="auto">
              <a:xfrm rot="1598322">
                <a:off x="12379169" y="1202026"/>
                <a:ext cx="1157379" cy="441044"/>
              </a:xfrm>
              <a:prstGeom prst="roundRect">
                <a:avLst>
                  <a:gd name="adj" fmla="val 34785"/>
                </a:avLst>
              </a:prstGeom>
              <a:grp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7" name="Rounded Rectangle 143">
                <a:extLst>
                  <a:ext uri="{FF2B5EF4-FFF2-40B4-BE49-F238E27FC236}">
                    <a16:creationId xmlns:a16="http://schemas.microsoft.com/office/drawing/2014/main" id="{A4438BB5-D8A0-4C57-96DA-2E01382A6CD9}"/>
                  </a:ext>
                </a:extLst>
              </p:cNvPr>
              <p:cNvSpPr/>
              <p:nvPr/>
            </p:nvSpPr>
            <p:spPr bwMode="auto">
              <a:xfrm rot="5609916">
                <a:off x="12698259" y="1759238"/>
                <a:ext cx="1157379" cy="441044"/>
              </a:xfrm>
              <a:prstGeom prst="roundRect">
                <a:avLst>
                  <a:gd name="adj" fmla="val 50000"/>
                </a:avLst>
              </a:prstGeom>
              <a:grp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72" name="Freeform 15">
              <a:extLst>
                <a:ext uri="{FF2B5EF4-FFF2-40B4-BE49-F238E27FC236}">
                  <a16:creationId xmlns:a16="http://schemas.microsoft.com/office/drawing/2014/main" id="{68F34298-1E87-4800-BE20-B04FC34D407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2759748" y="858641"/>
              <a:ext cx="437133" cy="256627"/>
            </a:xfrm>
            <a:custGeom>
              <a:avLst/>
              <a:gdLst>
                <a:gd name="T0" fmla="*/ 232 w 318"/>
                <a:gd name="T1" fmla="*/ 68 h 185"/>
                <a:gd name="T2" fmla="*/ 195 w 318"/>
                <a:gd name="T3" fmla="*/ 3 h 185"/>
                <a:gd name="T4" fmla="*/ 194 w 318"/>
                <a:gd name="T5" fmla="*/ 2 h 185"/>
                <a:gd name="T6" fmla="*/ 193 w 318"/>
                <a:gd name="T7" fmla="*/ 1 h 185"/>
                <a:gd name="T8" fmla="*/ 192 w 318"/>
                <a:gd name="T9" fmla="*/ 1 h 185"/>
                <a:gd name="T10" fmla="*/ 191 w 318"/>
                <a:gd name="T11" fmla="*/ 0 h 185"/>
                <a:gd name="T12" fmla="*/ 190 w 318"/>
                <a:gd name="T13" fmla="*/ 0 h 185"/>
                <a:gd name="T14" fmla="*/ 169 w 318"/>
                <a:gd name="T15" fmla="*/ 0 h 185"/>
                <a:gd name="T16" fmla="*/ 169 w 318"/>
                <a:gd name="T17" fmla="*/ 13 h 185"/>
                <a:gd name="T18" fmla="*/ 195 w 318"/>
                <a:gd name="T19" fmla="*/ 30 h 185"/>
                <a:gd name="T20" fmla="*/ 99 w 318"/>
                <a:gd name="T21" fmla="*/ 19 h 185"/>
                <a:gd name="T22" fmla="*/ 118 w 318"/>
                <a:gd name="T23" fmla="*/ 72 h 185"/>
                <a:gd name="T24" fmla="*/ 127 w 318"/>
                <a:gd name="T25" fmla="*/ 74 h 185"/>
                <a:gd name="T26" fmla="*/ 115 w 318"/>
                <a:gd name="T27" fmla="*/ 43 h 185"/>
                <a:gd name="T28" fmla="*/ 151 w 318"/>
                <a:gd name="T29" fmla="*/ 117 h 185"/>
                <a:gd name="T30" fmla="*/ 62 w 318"/>
                <a:gd name="T31" fmla="*/ 62 h 185"/>
                <a:gd name="T32" fmla="*/ 62 w 318"/>
                <a:gd name="T33" fmla="*/ 185 h 185"/>
                <a:gd name="T34" fmla="*/ 155 w 318"/>
                <a:gd name="T35" fmla="*/ 130 h 185"/>
                <a:gd name="T36" fmla="*/ 206 w 318"/>
                <a:gd name="T37" fmla="*/ 49 h 185"/>
                <a:gd name="T38" fmla="*/ 195 w 318"/>
                <a:gd name="T39" fmla="*/ 124 h 185"/>
                <a:gd name="T40" fmla="*/ 318 w 318"/>
                <a:gd name="T41" fmla="*/ 124 h 185"/>
                <a:gd name="T42" fmla="*/ 62 w 318"/>
                <a:gd name="T43" fmla="*/ 101 h 185"/>
                <a:gd name="T44" fmla="*/ 62 w 318"/>
                <a:gd name="T45" fmla="*/ 147 h 185"/>
                <a:gd name="T46" fmla="*/ 111 w 318"/>
                <a:gd name="T47" fmla="*/ 130 h 185"/>
                <a:gd name="T48" fmla="*/ 12 w 318"/>
                <a:gd name="T49" fmla="*/ 124 h 185"/>
                <a:gd name="T50" fmla="*/ 111 w 318"/>
                <a:gd name="T51" fmla="*/ 117 h 185"/>
                <a:gd name="T52" fmla="*/ 62 w 318"/>
                <a:gd name="T53" fmla="*/ 101 h 185"/>
                <a:gd name="T54" fmla="*/ 206 w 318"/>
                <a:gd name="T55" fmla="*/ 124 h 185"/>
                <a:gd name="T56" fmla="*/ 240 w 318"/>
                <a:gd name="T57" fmla="*/ 108 h 185"/>
                <a:gd name="T58" fmla="*/ 256 w 318"/>
                <a:gd name="T59" fmla="*/ 147 h 185"/>
                <a:gd name="T60" fmla="*/ 256 w 318"/>
                <a:gd name="T61" fmla="*/ 101 h 185"/>
                <a:gd name="T62" fmla="*/ 237 w 318"/>
                <a:gd name="T63" fmla="*/ 77 h 185"/>
                <a:gd name="T64" fmla="*/ 306 w 318"/>
                <a:gd name="T65" fmla="*/ 124 h 185"/>
                <a:gd name="T66" fmla="*/ 63 w 318"/>
                <a:gd name="T67" fmla="*/ 7 h 185"/>
                <a:gd name="T68" fmla="*/ 110 w 318"/>
                <a:gd name="T69" fmla="*/ 0 h 185"/>
                <a:gd name="T70" fmla="*/ 110 w 318"/>
                <a:gd name="T71" fmla="*/ 13 h 185"/>
                <a:gd name="T72" fmla="*/ 63 w 318"/>
                <a:gd name="T73" fmla="*/ 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8" h="185">
                  <a:moveTo>
                    <a:pt x="256" y="62"/>
                  </a:moveTo>
                  <a:cubicBezTo>
                    <a:pt x="247" y="62"/>
                    <a:pt x="239" y="64"/>
                    <a:pt x="232" y="68"/>
                  </a:cubicBezTo>
                  <a:cubicBezTo>
                    <a:pt x="195" y="4"/>
                    <a:pt x="195" y="4"/>
                    <a:pt x="195" y="4"/>
                  </a:cubicBezTo>
                  <a:cubicBezTo>
                    <a:pt x="195" y="3"/>
                    <a:pt x="195" y="3"/>
                    <a:pt x="195" y="3"/>
                  </a:cubicBezTo>
                  <a:cubicBezTo>
                    <a:pt x="195" y="3"/>
                    <a:pt x="195" y="3"/>
                    <a:pt x="195" y="3"/>
                  </a:cubicBezTo>
                  <a:cubicBezTo>
                    <a:pt x="195" y="3"/>
                    <a:pt x="194" y="2"/>
                    <a:pt x="194" y="2"/>
                  </a:cubicBezTo>
                  <a:cubicBezTo>
                    <a:pt x="194" y="2"/>
                    <a:pt x="194" y="2"/>
                    <a:pt x="194" y="2"/>
                  </a:cubicBezTo>
                  <a:cubicBezTo>
                    <a:pt x="194" y="2"/>
                    <a:pt x="194" y="2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1"/>
                    <a:pt x="193" y="1"/>
                    <a:pt x="192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1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6" y="0"/>
                    <a:pt x="163" y="3"/>
                    <a:pt x="163" y="7"/>
                  </a:cubicBezTo>
                  <a:cubicBezTo>
                    <a:pt x="163" y="10"/>
                    <a:pt x="166" y="13"/>
                    <a:pt x="169" y="13"/>
                  </a:cubicBezTo>
                  <a:cubicBezTo>
                    <a:pt x="186" y="13"/>
                    <a:pt x="186" y="13"/>
                    <a:pt x="186" y="13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9" y="74"/>
                    <a:pt x="121" y="75"/>
                    <a:pt x="123" y="75"/>
                  </a:cubicBezTo>
                  <a:cubicBezTo>
                    <a:pt x="124" y="75"/>
                    <a:pt x="126" y="75"/>
                    <a:pt x="127" y="74"/>
                  </a:cubicBezTo>
                  <a:cubicBezTo>
                    <a:pt x="130" y="72"/>
                    <a:pt x="131" y="68"/>
                    <a:pt x="129" y="65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0" y="87"/>
                    <a:pt x="93" y="62"/>
                    <a:pt x="62" y="62"/>
                  </a:cubicBezTo>
                  <a:cubicBezTo>
                    <a:pt x="28" y="62"/>
                    <a:pt x="0" y="90"/>
                    <a:pt x="0" y="124"/>
                  </a:cubicBezTo>
                  <a:cubicBezTo>
                    <a:pt x="0" y="158"/>
                    <a:pt x="28" y="185"/>
                    <a:pt x="62" y="185"/>
                  </a:cubicBezTo>
                  <a:cubicBezTo>
                    <a:pt x="93" y="185"/>
                    <a:pt x="120" y="161"/>
                    <a:pt x="123" y="130"/>
                  </a:cubicBezTo>
                  <a:cubicBezTo>
                    <a:pt x="123" y="130"/>
                    <a:pt x="152" y="130"/>
                    <a:pt x="155" y="130"/>
                  </a:cubicBezTo>
                  <a:cubicBezTo>
                    <a:pt x="158" y="130"/>
                    <a:pt x="160" y="129"/>
                    <a:pt x="161" y="127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05" y="85"/>
                    <a:pt x="195" y="103"/>
                    <a:pt x="195" y="124"/>
                  </a:cubicBezTo>
                  <a:cubicBezTo>
                    <a:pt x="195" y="158"/>
                    <a:pt x="222" y="185"/>
                    <a:pt x="256" y="185"/>
                  </a:cubicBezTo>
                  <a:cubicBezTo>
                    <a:pt x="290" y="185"/>
                    <a:pt x="318" y="158"/>
                    <a:pt x="318" y="124"/>
                  </a:cubicBezTo>
                  <a:cubicBezTo>
                    <a:pt x="318" y="90"/>
                    <a:pt x="290" y="62"/>
                    <a:pt x="256" y="62"/>
                  </a:cubicBezTo>
                  <a:close/>
                  <a:moveTo>
                    <a:pt x="62" y="101"/>
                  </a:moveTo>
                  <a:cubicBezTo>
                    <a:pt x="49" y="101"/>
                    <a:pt x="39" y="111"/>
                    <a:pt x="39" y="124"/>
                  </a:cubicBezTo>
                  <a:cubicBezTo>
                    <a:pt x="39" y="137"/>
                    <a:pt x="49" y="147"/>
                    <a:pt x="62" y="147"/>
                  </a:cubicBezTo>
                  <a:cubicBezTo>
                    <a:pt x="72" y="147"/>
                    <a:pt x="81" y="140"/>
                    <a:pt x="84" y="130"/>
                  </a:cubicBezTo>
                  <a:cubicBezTo>
                    <a:pt x="111" y="130"/>
                    <a:pt x="111" y="130"/>
                    <a:pt x="111" y="130"/>
                  </a:cubicBezTo>
                  <a:cubicBezTo>
                    <a:pt x="108" y="155"/>
                    <a:pt x="87" y="174"/>
                    <a:pt x="62" y="174"/>
                  </a:cubicBezTo>
                  <a:cubicBezTo>
                    <a:pt x="34" y="174"/>
                    <a:pt x="12" y="152"/>
                    <a:pt x="12" y="124"/>
                  </a:cubicBezTo>
                  <a:cubicBezTo>
                    <a:pt x="12" y="96"/>
                    <a:pt x="34" y="74"/>
                    <a:pt x="62" y="74"/>
                  </a:cubicBezTo>
                  <a:cubicBezTo>
                    <a:pt x="87" y="74"/>
                    <a:pt x="108" y="93"/>
                    <a:pt x="111" y="117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81" y="108"/>
                    <a:pt x="72" y="101"/>
                    <a:pt x="62" y="101"/>
                  </a:cubicBezTo>
                  <a:close/>
                  <a:moveTo>
                    <a:pt x="256" y="174"/>
                  </a:moveTo>
                  <a:cubicBezTo>
                    <a:pt x="228" y="174"/>
                    <a:pt x="206" y="152"/>
                    <a:pt x="206" y="124"/>
                  </a:cubicBezTo>
                  <a:cubicBezTo>
                    <a:pt x="206" y="108"/>
                    <a:pt x="214" y="93"/>
                    <a:pt x="226" y="84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36" y="112"/>
                    <a:pt x="233" y="118"/>
                    <a:pt x="233" y="124"/>
                  </a:cubicBezTo>
                  <a:cubicBezTo>
                    <a:pt x="233" y="137"/>
                    <a:pt x="243" y="147"/>
                    <a:pt x="256" y="147"/>
                  </a:cubicBezTo>
                  <a:cubicBezTo>
                    <a:pt x="269" y="147"/>
                    <a:pt x="279" y="137"/>
                    <a:pt x="279" y="124"/>
                  </a:cubicBezTo>
                  <a:cubicBezTo>
                    <a:pt x="279" y="111"/>
                    <a:pt x="269" y="101"/>
                    <a:pt x="256" y="101"/>
                  </a:cubicBezTo>
                  <a:cubicBezTo>
                    <a:pt x="254" y="101"/>
                    <a:pt x="253" y="101"/>
                    <a:pt x="251" y="102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43" y="75"/>
                    <a:pt x="249" y="74"/>
                    <a:pt x="256" y="74"/>
                  </a:cubicBezTo>
                  <a:cubicBezTo>
                    <a:pt x="284" y="74"/>
                    <a:pt x="306" y="96"/>
                    <a:pt x="306" y="124"/>
                  </a:cubicBezTo>
                  <a:cubicBezTo>
                    <a:pt x="306" y="152"/>
                    <a:pt x="284" y="174"/>
                    <a:pt x="256" y="174"/>
                  </a:cubicBezTo>
                  <a:close/>
                  <a:moveTo>
                    <a:pt x="63" y="7"/>
                  </a:moveTo>
                  <a:cubicBezTo>
                    <a:pt x="63" y="3"/>
                    <a:pt x="66" y="0"/>
                    <a:pt x="7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4" y="0"/>
                    <a:pt x="117" y="3"/>
                    <a:pt x="117" y="7"/>
                  </a:cubicBezTo>
                  <a:cubicBezTo>
                    <a:pt x="117" y="10"/>
                    <a:pt x="114" y="13"/>
                    <a:pt x="110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66" y="13"/>
                    <a:pt x="63" y="10"/>
                    <a:pt x="6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5795" tIns="42897" rIns="85795" bIns="42897" numCol="1" anchor="t" anchorCtr="0" compatLnSpc="1">
              <a:prstTxWarp prst="textNoShape">
                <a:avLst/>
              </a:prstTxWarp>
            </a:bodyPr>
            <a:lstStyle/>
            <a:p>
              <a:endParaRPr lang="en-US" sz="1742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851230C-AA45-4CD1-91E7-7D36612D66B3}"/>
                </a:ext>
              </a:extLst>
            </p:cNvPr>
            <p:cNvGrpSpPr/>
            <p:nvPr/>
          </p:nvGrpSpPr>
          <p:grpSpPr>
            <a:xfrm rot="21038024" flipH="1">
              <a:off x="12912561" y="689810"/>
              <a:ext cx="194763" cy="333710"/>
              <a:chOff x="12379169" y="-442300"/>
              <a:chExt cx="1751324" cy="3000749"/>
            </a:xfrm>
            <a:grpFill/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14D286B-29E6-43C2-9E7C-BF1C83BFCAD1}"/>
                  </a:ext>
                </a:extLst>
              </p:cNvPr>
              <p:cNvSpPr/>
              <p:nvPr/>
            </p:nvSpPr>
            <p:spPr bwMode="auto">
              <a:xfrm rot="1627788">
                <a:off x="12968806" y="-442300"/>
                <a:ext cx="623886" cy="61404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8ADFC05-EC1A-496E-9879-215CDD55EE0B}"/>
                  </a:ext>
                </a:extLst>
              </p:cNvPr>
              <p:cNvSpPr/>
              <p:nvPr/>
            </p:nvSpPr>
            <p:spPr bwMode="auto">
              <a:xfrm rot="18385401">
                <a:off x="12944508" y="42984"/>
                <a:ext cx="332459" cy="26399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6" name="Rounded Rectangle 116">
                <a:extLst>
                  <a:ext uri="{FF2B5EF4-FFF2-40B4-BE49-F238E27FC236}">
                    <a16:creationId xmlns:a16="http://schemas.microsoft.com/office/drawing/2014/main" id="{657EB455-8434-4ACC-8D5B-CEEA5F99777E}"/>
                  </a:ext>
                </a:extLst>
              </p:cNvPr>
              <p:cNvSpPr/>
              <p:nvPr/>
            </p:nvSpPr>
            <p:spPr bwMode="auto">
              <a:xfrm rot="1721887">
                <a:off x="13300798" y="695967"/>
                <a:ext cx="829695" cy="328611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7" name="Rounded Rectangle 117">
                <a:extLst>
                  <a:ext uri="{FF2B5EF4-FFF2-40B4-BE49-F238E27FC236}">
                    <a16:creationId xmlns:a16="http://schemas.microsoft.com/office/drawing/2014/main" id="{1C35E4F5-0059-47CC-98DF-899173AC5D63}"/>
                  </a:ext>
                </a:extLst>
              </p:cNvPr>
              <p:cNvSpPr/>
              <p:nvPr/>
            </p:nvSpPr>
            <p:spPr bwMode="auto">
              <a:xfrm rot="2581793">
                <a:off x="12857854" y="358961"/>
                <a:ext cx="829695" cy="328612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8" name="Rounded Rectangle 118">
                <a:extLst>
                  <a:ext uri="{FF2B5EF4-FFF2-40B4-BE49-F238E27FC236}">
                    <a16:creationId xmlns:a16="http://schemas.microsoft.com/office/drawing/2014/main" id="{5D3EAC35-8BCA-47CC-BCE7-BCCAE2799619}"/>
                  </a:ext>
                </a:extLst>
              </p:cNvPr>
              <p:cNvSpPr/>
              <p:nvPr/>
            </p:nvSpPr>
            <p:spPr bwMode="auto">
              <a:xfrm rot="6959696">
                <a:off x="12100444" y="516698"/>
                <a:ext cx="1376306" cy="587934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9" name="Rounded Rectangle 119">
                <a:extLst>
                  <a:ext uri="{FF2B5EF4-FFF2-40B4-BE49-F238E27FC236}">
                    <a16:creationId xmlns:a16="http://schemas.microsoft.com/office/drawing/2014/main" id="{A8D198FA-A145-4673-AF95-0ECA5D5BD090}"/>
                  </a:ext>
                </a:extLst>
              </p:cNvPr>
              <p:cNvSpPr/>
              <p:nvPr/>
            </p:nvSpPr>
            <p:spPr bwMode="auto">
              <a:xfrm rot="1598322">
                <a:off x="12379169" y="1202026"/>
                <a:ext cx="1157379" cy="441044"/>
              </a:xfrm>
              <a:prstGeom prst="roundRect">
                <a:avLst>
                  <a:gd name="adj" fmla="val 34785"/>
                </a:avLst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0" name="Rounded Rectangle 120">
                <a:extLst>
                  <a:ext uri="{FF2B5EF4-FFF2-40B4-BE49-F238E27FC236}">
                    <a16:creationId xmlns:a16="http://schemas.microsoft.com/office/drawing/2014/main" id="{D7A1019A-7EF9-4627-8B38-BAA84238AA27}"/>
                  </a:ext>
                </a:extLst>
              </p:cNvPr>
              <p:cNvSpPr/>
              <p:nvPr/>
            </p:nvSpPr>
            <p:spPr bwMode="auto">
              <a:xfrm rot="5609916">
                <a:off x="12698259" y="1759238"/>
                <a:ext cx="1157379" cy="441044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4902" tIns="41706" rIns="84902" bIns="41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877" eaLnBrk="0" hangingPunct="0"/>
                <a:endParaRPr lang="en-US" sz="1501" err="1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36CD186E-DAA4-48A6-99D3-D97385A91F87}"/>
              </a:ext>
            </a:extLst>
          </p:cNvPr>
          <p:cNvGrpSpPr/>
          <p:nvPr/>
        </p:nvGrpSpPr>
        <p:grpSpPr>
          <a:xfrm>
            <a:off x="8145004" y="2580535"/>
            <a:ext cx="998914" cy="463186"/>
            <a:chOff x="5676900" y="2401859"/>
            <a:chExt cx="1400772" cy="649523"/>
          </a:xfrm>
          <a:solidFill>
            <a:schemeClr val="bg1"/>
          </a:solidFill>
        </p:grpSpPr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0C6967B3-ED31-4D29-A4A8-34AEDC952AA6}"/>
                </a:ext>
              </a:extLst>
            </p:cNvPr>
            <p:cNvGrpSpPr/>
            <p:nvPr/>
          </p:nvGrpSpPr>
          <p:grpSpPr>
            <a:xfrm flipH="1">
              <a:off x="5676900" y="2401859"/>
              <a:ext cx="667347" cy="649523"/>
              <a:chOff x="12759748" y="689810"/>
              <a:chExt cx="437133" cy="425458"/>
            </a:xfrm>
            <a:grpFill/>
          </p:grpSpPr>
          <p:sp>
            <p:nvSpPr>
              <p:cNvPr id="577" name="Freeform 15">
                <a:extLst>
                  <a:ext uri="{FF2B5EF4-FFF2-40B4-BE49-F238E27FC236}">
                    <a16:creationId xmlns:a16="http://schemas.microsoft.com/office/drawing/2014/main" id="{D7817C59-D267-4160-A1C4-A01E629211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2759748" y="858641"/>
                <a:ext cx="437133" cy="256627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A89C9618-3179-4DC2-A412-5A396D9A52DC}"/>
                  </a:ext>
                </a:extLst>
              </p:cNvPr>
              <p:cNvGrpSpPr/>
              <p:nvPr/>
            </p:nvGrpSpPr>
            <p:grpSpPr>
              <a:xfrm rot="21038024" flipH="1">
                <a:off x="12912561" y="689810"/>
                <a:ext cx="194763" cy="333710"/>
                <a:chOff x="12379169" y="-442300"/>
                <a:chExt cx="1751324" cy="3000749"/>
              </a:xfrm>
              <a:grpFill/>
            </p:grpSpPr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EAB7FD2B-54AA-4242-BD96-899B7B267C27}"/>
                    </a:ext>
                  </a:extLst>
                </p:cNvPr>
                <p:cNvSpPr/>
                <p:nvPr/>
              </p:nvSpPr>
              <p:spPr bwMode="auto">
                <a:xfrm rot="1627788">
                  <a:off x="12968806" y="-442300"/>
                  <a:ext cx="623886" cy="614042"/>
                </a:xfrm>
                <a:prstGeom prst="ellipse">
                  <a:avLst/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879224DD-14EC-41CF-B869-2F808A097455}"/>
                    </a:ext>
                  </a:extLst>
                </p:cNvPr>
                <p:cNvSpPr/>
                <p:nvPr/>
              </p:nvSpPr>
              <p:spPr bwMode="auto">
                <a:xfrm rot="18385401">
                  <a:off x="12944508" y="42984"/>
                  <a:ext cx="332459" cy="263997"/>
                </a:xfrm>
                <a:prstGeom prst="rect">
                  <a:avLst/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90" name="Rounded Rectangle 139">
                  <a:extLst>
                    <a:ext uri="{FF2B5EF4-FFF2-40B4-BE49-F238E27FC236}">
                      <a16:creationId xmlns:a16="http://schemas.microsoft.com/office/drawing/2014/main" id="{7E4514B3-968A-4C22-9099-6EBC13DDF432}"/>
                    </a:ext>
                  </a:extLst>
                </p:cNvPr>
                <p:cNvSpPr/>
                <p:nvPr/>
              </p:nvSpPr>
              <p:spPr bwMode="auto">
                <a:xfrm rot="1721887">
                  <a:off x="13300798" y="695967"/>
                  <a:ext cx="829695" cy="328611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91" name="Rounded Rectangle 140">
                  <a:extLst>
                    <a:ext uri="{FF2B5EF4-FFF2-40B4-BE49-F238E27FC236}">
                      <a16:creationId xmlns:a16="http://schemas.microsoft.com/office/drawing/2014/main" id="{27D63295-45AA-46C5-B048-E5CB0E35CD96}"/>
                    </a:ext>
                  </a:extLst>
                </p:cNvPr>
                <p:cNvSpPr/>
                <p:nvPr/>
              </p:nvSpPr>
              <p:spPr bwMode="auto">
                <a:xfrm rot="2581793">
                  <a:off x="12857854" y="358961"/>
                  <a:ext cx="829695" cy="328612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92" name="Rounded Rectangle 141">
                  <a:extLst>
                    <a:ext uri="{FF2B5EF4-FFF2-40B4-BE49-F238E27FC236}">
                      <a16:creationId xmlns:a16="http://schemas.microsoft.com/office/drawing/2014/main" id="{25D225BE-0824-4D0A-917F-2F39AD31E999}"/>
                    </a:ext>
                  </a:extLst>
                </p:cNvPr>
                <p:cNvSpPr/>
                <p:nvPr/>
              </p:nvSpPr>
              <p:spPr bwMode="auto">
                <a:xfrm rot="6959696">
                  <a:off x="12100444" y="516698"/>
                  <a:ext cx="1376306" cy="587934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93" name="Rounded Rectangle 142">
                  <a:extLst>
                    <a:ext uri="{FF2B5EF4-FFF2-40B4-BE49-F238E27FC236}">
                      <a16:creationId xmlns:a16="http://schemas.microsoft.com/office/drawing/2014/main" id="{EABA9EAE-1E1E-454D-BA82-BFCD8282A8EF}"/>
                    </a:ext>
                  </a:extLst>
                </p:cNvPr>
                <p:cNvSpPr/>
                <p:nvPr/>
              </p:nvSpPr>
              <p:spPr bwMode="auto">
                <a:xfrm rot="1598322">
                  <a:off x="12379169" y="1202026"/>
                  <a:ext cx="1157379" cy="441044"/>
                </a:xfrm>
                <a:prstGeom prst="roundRect">
                  <a:avLst>
                    <a:gd name="adj" fmla="val 34785"/>
                  </a:avLst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94" name="Rounded Rectangle 143">
                  <a:extLst>
                    <a:ext uri="{FF2B5EF4-FFF2-40B4-BE49-F238E27FC236}">
                      <a16:creationId xmlns:a16="http://schemas.microsoft.com/office/drawing/2014/main" id="{C9375B8B-6372-494C-A875-84C93B815A5D}"/>
                    </a:ext>
                  </a:extLst>
                </p:cNvPr>
                <p:cNvSpPr/>
                <p:nvPr/>
              </p:nvSpPr>
              <p:spPr bwMode="auto">
                <a:xfrm rot="5609916">
                  <a:off x="12698259" y="1759238"/>
                  <a:ext cx="1157379" cy="441044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579" name="Freeform 15">
                <a:extLst>
                  <a:ext uri="{FF2B5EF4-FFF2-40B4-BE49-F238E27FC236}">
                    <a16:creationId xmlns:a16="http://schemas.microsoft.com/office/drawing/2014/main" id="{27413BF0-415A-48BD-9A98-18058237B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2759748" y="858641"/>
                <a:ext cx="437133" cy="256627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898A08C5-4A27-4CF2-AC4C-9353AB61A685}"/>
                  </a:ext>
                </a:extLst>
              </p:cNvPr>
              <p:cNvGrpSpPr/>
              <p:nvPr/>
            </p:nvGrpSpPr>
            <p:grpSpPr>
              <a:xfrm rot="21038024" flipH="1">
                <a:off x="12912561" y="689810"/>
                <a:ext cx="194763" cy="333710"/>
                <a:chOff x="12379169" y="-442300"/>
                <a:chExt cx="1751324" cy="3000749"/>
              </a:xfrm>
              <a:grpFill/>
            </p:grpSpPr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9D1E627E-ABBF-4B52-BDA0-F21E7D2B84CE}"/>
                    </a:ext>
                  </a:extLst>
                </p:cNvPr>
                <p:cNvSpPr/>
                <p:nvPr/>
              </p:nvSpPr>
              <p:spPr bwMode="auto">
                <a:xfrm rot="1627788">
                  <a:off x="12968806" y="-442300"/>
                  <a:ext cx="623886" cy="614042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0C95765E-8AA2-426E-9F81-8DF4593A6DA1}"/>
                    </a:ext>
                  </a:extLst>
                </p:cNvPr>
                <p:cNvSpPr/>
                <p:nvPr/>
              </p:nvSpPr>
              <p:spPr bwMode="auto">
                <a:xfrm rot="18385401">
                  <a:off x="12944508" y="42984"/>
                  <a:ext cx="332459" cy="263997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83" name="Rounded Rectangle 116">
                  <a:extLst>
                    <a:ext uri="{FF2B5EF4-FFF2-40B4-BE49-F238E27FC236}">
                      <a16:creationId xmlns:a16="http://schemas.microsoft.com/office/drawing/2014/main" id="{2D103ACF-1875-4947-B85A-F8C293198D6B}"/>
                    </a:ext>
                  </a:extLst>
                </p:cNvPr>
                <p:cNvSpPr/>
                <p:nvPr/>
              </p:nvSpPr>
              <p:spPr bwMode="auto">
                <a:xfrm rot="1721887">
                  <a:off x="13300798" y="695967"/>
                  <a:ext cx="829695" cy="328611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84" name="Rounded Rectangle 117">
                  <a:extLst>
                    <a:ext uri="{FF2B5EF4-FFF2-40B4-BE49-F238E27FC236}">
                      <a16:creationId xmlns:a16="http://schemas.microsoft.com/office/drawing/2014/main" id="{F20D072E-A29E-46E6-8D1E-6BB0D3727731}"/>
                    </a:ext>
                  </a:extLst>
                </p:cNvPr>
                <p:cNvSpPr/>
                <p:nvPr/>
              </p:nvSpPr>
              <p:spPr bwMode="auto">
                <a:xfrm rot="2581793">
                  <a:off x="12857854" y="358961"/>
                  <a:ext cx="829695" cy="32861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85" name="Rounded Rectangle 118">
                  <a:extLst>
                    <a:ext uri="{FF2B5EF4-FFF2-40B4-BE49-F238E27FC236}">
                      <a16:creationId xmlns:a16="http://schemas.microsoft.com/office/drawing/2014/main" id="{F1BA244F-E6CB-4E37-B1E0-9E1B4EDFE394}"/>
                    </a:ext>
                  </a:extLst>
                </p:cNvPr>
                <p:cNvSpPr/>
                <p:nvPr/>
              </p:nvSpPr>
              <p:spPr bwMode="auto">
                <a:xfrm rot="6959696">
                  <a:off x="12100444" y="516698"/>
                  <a:ext cx="1376306" cy="587934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86" name="Rounded Rectangle 119">
                  <a:extLst>
                    <a:ext uri="{FF2B5EF4-FFF2-40B4-BE49-F238E27FC236}">
                      <a16:creationId xmlns:a16="http://schemas.microsoft.com/office/drawing/2014/main" id="{77FB8DF1-86BD-4289-A2CF-6B7F2CEFD8EB}"/>
                    </a:ext>
                  </a:extLst>
                </p:cNvPr>
                <p:cNvSpPr/>
                <p:nvPr/>
              </p:nvSpPr>
              <p:spPr bwMode="auto">
                <a:xfrm rot="1598322">
                  <a:off x="12379169" y="1202026"/>
                  <a:ext cx="1157379" cy="441044"/>
                </a:xfrm>
                <a:prstGeom prst="roundRect">
                  <a:avLst>
                    <a:gd name="adj" fmla="val 34785"/>
                  </a:avLst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87" name="Rounded Rectangle 120">
                  <a:extLst>
                    <a:ext uri="{FF2B5EF4-FFF2-40B4-BE49-F238E27FC236}">
                      <a16:creationId xmlns:a16="http://schemas.microsoft.com/office/drawing/2014/main" id="{8B368A9A-7DDA-4A72-99A4-D1913AB8C829}"/>
                    </a:ext>
                  </a:extLst>
                </p:cNvPr>
                <p:cNvSpPr/>
                <p:nvPr/>
              </p:nvSpPr>
              <p:spPr bwMode="auto">
                <a:xfrm rot="5609916">
                  <a:off x="12698259" y="1759238"/>
                  <a:ext cx="1157379" cy="441044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1E759517-9ED8-477F-85BF-1E3AF04D1E6F}"/>
                </a:ext>
              </a:extLst>
            </p:cNvPr>
            <p:cNvGrpSpPr/>
            <p:nvPr/>
          </p:nvGrpSpPr>
          <p:grpSpPr>
            <a:xfrm flipH="1">
              <a:off x="6410325" y="2401859"/>
              <a:ext cx="667347" cy="649523"/>
              <a:chOff x="12759748" y="689810"/>
              <a:chExt cx="437133" cy="425458"/>
            </a:xfrm>
            <a:grpFill/>
          </p:grpSpPr>
          <p:sp>
            <p:nvSpPr>
              <p:cNvPr id="596" name="Freeform 15">
                <a:extLst>
                  <a:ext uri="{FF2B5EF4-FFF2-40B4-BE49-F238E27FC236}">
                    <a16:creationId xmlns:a16="http://schemas.microsoft.com/office/drawing/2014/main" id="{A98FB84D-3C2E-407F-8078-48F5CE4454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2759748" y="858641"/>
                <a:ext cx="437133" cy="256627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AB1143BF-5971-4813-8A2E-46193CD8D3DE}"/>
                  </a:ext>
                </a:extLst>
              </p:cNvPr>
              <p:cNvGrpSpPr/>
              <p:nvPr/>
            </p:nvGrpSpPr>
            <p:grpSpPr>
              <a:xfrm rot="21038024" flipH="1">
                <a:off x="12912561" y="689810"/>
                <a:ext cx="194763" cy="333710"/>
                <a:chOff x="12379169" y="-442300"/>
                <a:chExt cx="1751324" cy="3000749"/>
              </a:xfrm>
              <a:grpFill/>
            </p:grpSpPr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90CFE4A0-4713-4F58-8679-4B79AAF5AC16}"/>
                    </a:ext>
                  </a:extLst>
                </p:cNvPr>
                <p:cNvSpPr/>
                <p:nvPr/>
              </p:nvSpPr>
              <p:spPr bwMode="auto">
                <a:xfrm rot="1627788">
                  <a:off x="12968806" y="-442300"/>
                  <a:ext cx="623886" cy="614042"/>
                </a:xfrm>
                <a:prstGeom prst="ellipse">
                  <a:avLst/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E8A84C46-E3F6-401E-B814-081A8D574132}"/>
                    </a:ext>
                  </a:extLst>
                </p:cNvPr>
                <p:cNvSpPr/>
                <p:nvPr/>
              </p:nvSpPr>
              <p:spPr bwMode="auto">
                <a:xfrm rot="18385401">
                  <a:off x="12944508" y="42984"/>
                  <a:ext cx="332459" cy="263997"/>
                </a:xfrm>
                <a:prstGeom prst="rect">
                  <a:avLst/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09" name="Rounded Rectangle 139">
                  <a:extLst>
                    <a:ext uri="{FF2B5EF4-FFF2-40B4-BE49-F238E27FC236}">
                      <a16:creationId xmlns:a16="http://schemas.microsoft.com/office/drawing/2014/main" id="{136C29CA-E285-4A4D-B832-50D5DC745EBF}"/>
                    </a:ext>
                  </a:extLst>
                </p:cNvPr>
                <p:cNvSpPr/>
                <p:nvPr/>
              </p:nvSpPr>
              <p:spPr bwMode="auto">
                <a:xfrm rot="1721887">
                  <a:off x="13300798" y="695967"/>
                  <a:ext cx="829695" cy="328611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10" name="Rounded Rectangle 140">
                  <a:extLst>
                    <a:ext uri="{FF2B5EF4-FFF2-40B4-BE49-F238E27FC236}">
                      <a16:creationId xmlns:a16="http://schemas.microsoft.com/office/drawing/2014/main" id="{D155454C-736E-467E-91F1-10D87EC7FE64}"/>
                    </a:ext>
                  </a:extLst>
                </p:cNvPr>
                <p:cNvSpPr/>
                <p:nvPr/>
              </p:nvSpPr>
              <p:spPr bwMode="auto">
                <a:xfrm rot="2581793">
                  <a:off x="12857854" y="358961"/>
                  <a:ext cx="829695" cy="328612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11" name="Rounded Rectangle 141">
                  <a:extLst>
                    <a:ext uri="{FF2B5EF4-FFF2-40B4-BE49-F238E27FC236}">
                      <a16:creationId xmlns:a16="http://schemas.microsoft.com/office/drawing/2014/main" id="{8884F759-E144-48A9-9AA4-833B13076FC9}"/>
                    </a:ext>
                  </a:extLst>
                </p:cNvPr>
                <p:cNvSpPr/>
                <p:nvPr/>
              </p:nvSpPr>
              <p:spPr bwMode="auto">
                <a:xfrm rot="6959696">
                  <a:off x="12100444" y="516698"/>
                  <a:ext cx="1376306" cy="587934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12" name="Rounded Rectangle 142">
                  <a:extLst>
                    <a:ext uri="{FF2B5EF4-FFF2-40B4-BE49-F238E27FC236}">
                      <a16:creationId xmlns:a16="http://schemas.microsoft.com/office/drawing/2014/main" id="{D4BF5A39-6042-4422-852E-248CFE249789}"/>
                    </a:ext>
                  </a:extLst>
                </p:cNvPr>
                <p:cNvSpPr/>
                <p:nvPr/>
              </p:nvSpPr>
              <p:spPr bwMode="auto">
                <a:xfrm rot="1598322">
                  <a:off x="12379169" y="1202026"/>
                  <a:ext cx="1157379" cy="441044"/>
                </a:xfrm>
                <a:prstGeom prst="roundRect">
                  <a:avLst>
                    <a:gd name="adj" fmla="val 34785"/>
                  </a:avLst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13" name="Rounded Rectangle 143">
                  <a:extLst>
                    <a:ext uri="{FF2B5EF4-FFF2-40B4-BE49-F238E27FC236}">
                      <a16:creationId xmlns:a16="http://schemas.microsoft.com/office/drawing/2014/main" id="{7AA2E68A-A475-4045-A08C-DCAA66DFAA85}"/>
                    </a:ext>
                  </a:extLst>
                </p:cNvPr>
                <p:cNvSpPr/>
                <p:nvPr/>
              </p:nvSpPr>
              <p:spPr bwMode="auto">
                <a:xfrm rot="5609916">
                  <a:off x="12698259" y="1759238"/>
                  <a:ext cx="1157379" cy="441044"/>
                </a:xfrm>
                <a:prstGeom prst="roundRect">
                  <a:avLst>
                    <a:gd name="adj" fmla="val 50000"/>
                  </a:avLst>
                </a:prstGeom>
                <a:grpFill/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598" name="Freeform 15">
                <a:extLst>
                  <a:ext uri="{FF2B5EF4-FFF2-40B4-BE49-F238E27FC236}">
                    <a16:creationId xmlns:a16="http://schemas.microsoft.com/office/drawing/2014/main" id="{D4D971C0-E322-4898-B202-114DB4E6AC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2759748" y="858641"/>
                <a:ext cx="437133" cy="256627"/>
              </a:xfrm>
              <a:custGeom>
                <a:avLst/>
                <a:gdLst>
                  <a:gd name="T0" fmla="*/ 232 w 318"/>
                  <a:gd name="T1" fmla="*/ 68 h 185"/>
                  <a:gd name="T2" fmla="*/ 195 w 318"/>
                  <a:gd name="T3" fmla="*/ 3 h 185"/>
                  <a:gd name="T4" fmla="*/ 194 w 318"/>
                  <a:gd name="T5" fmla="*/ 2 h 185"/>
                  <a:gd name="T6" fmla="*/ 193 w 318"/>
                  <a:gd name="T7" fmla="*/ 1 h 185"/>
                  <a:gd name="T8" fmla="*/ 192 w 318"/>
                  <a:gd name="T9" fmla="*/ 1 h 185"/>
                  <a:gd name="T10" fmla="*/ 191 w 318"/>
                  <a:gd name="T11" fmla="*/ 0 h 185"/>
                  <a:gd name="T12" fmla="*/ 190 w 318"/>
                  <a:gd name="T13" fmla="*/ 0 h 185"/>
                  <a:gd name="T14" fmla="*/ 169 w 318"/>
                  <a:gd name="T15" fmla="*/ 0 h 185"/>
                  <a:gd name="T16" fmla="*/ 169 w 318"/>
                  <a:gd name="T17" fmla="*/ 13 h 185"/>
                  <a:gd name="T18" fmla="*/ 195 w 318"/>
                  <a:gd name="T19" fmla="*/ 30 h 185"/>
                  <a:gd name="T20" fmla="*/ 99 w 318"/>
                  <a:gd name="T21" fmla="*/ 19 h 185"/>
                  <a:gd name="T22" fmla="*/ 118 w 318"/>
                  <a:gd name="T23" fmla="*/ 72 h 185"/>
                  <a:gd name="T24" fmla="*/ 127 w 318"/>
                  <a:gd name="T25" fmla="*/ 74 h 185"/>
                  <a:gd name="T26" fmla="*/ 115 w 318"/>
                  <a:gd name="T27" fmla="*/ 43 h 185"/>
                  <a:gd name="T28" fmla="*/ 151 w 318"/>
                  <a:gd name="T29" fmla="*/ 117 h 185"/>
                  <a:gd name="T30" fmla="*/ 62 w 318"/>
                  <a:gd name="T31" fmla="*/ 62 h 185"/>
                  <a:gd name="T32" fmla="*/ 62 w 318"/>
                  <a:gd name="T33" fmla="*/ 185 h 185"/>
                  <a:gd name="T34" fmla="*/ 155 w 318"/>
                  <a:gd name="T35" fmla="*/ 130 h 185"/>
                  <a:gd name="T36" fmla="*/ 206 w 318"/>
                  <a:gd name="T37" fmla="*/ 49 h 185"/>
                  <a:gd name="T38" fmla="*/ 195 w 318"/>
                  <a:gd name="T39" fmla="*/ 124 h 185"/>
                  <a:gd name="T40" fmla="*/ 318 w 318"/>
                  <a:gd name="T41" fmla="*/ 124 h 185"/>
                  <a:gd name="T42" fmla="*/ 62 w 318"/>
                  <a:gd name="T43" fmla="*/ 101 h 185"/>
                  <a:gd name="T44" fmla="*/ 62 w 318"/>
                  <a:gd name="T45" fmla="*/ 147 h 185"/>
                  <a:gd name="T46" fmla="*/ 111 w 318"/>
                  <a:gd name="T47" fmla="*/ 130 h 185"/>
                  <a:gd name="T48" fmla="*/ 12 w 318"/>
                  <a:gd name="T49" fmla="*/ 124 h 185"/>
                  <a:gd name="T50" fmla="*/ 111 w 318"/>
                  <a:gd name="T51" fmla="*/ 117 h 185"/>
                  <a:gd name="T52" fmla="*/ 62 w 318"/>
                  <a:gd name="T53" fmla="*/ 101 h 185"/>
                  <a:gd name="T54" fmla="*/ 206 w 318"/>
                  <a:gd name="T55" fmla="*/ 124 h 185"/>
                  <a:gd name="T56" fmla="*/ 240 w 318"/>
                  <a:gd name="T57" fmla="*/ 108 h 185"/>
                  <a:gd name="T58" fmla="*/ 256 w 318"/>
                  <a:gd name="T59" fmla="*/ 147 h 185"/>
                  <a:gd name="T60" fmla="*/ 256 w 318"/>
                  <a:gd name="T61" fmla="*/ 101 h 185"/>
                  <a:gd name="T62" fmla="*/ 237 w 318"/>
                  <a:gd name="T63" fmla="*/ 77 h 185"/>
                  <a:gd name="T64" fmla="*/ 306 w 318"/>
                  <a:gd name="T65" fmla="*/ 124 h 185"/>
                  <a:gd name="T66" fmla="*/ 63 w 318"/>
                  <a:gd name="T67" fmla="*/ 7 h 185"/>
                  <a:gd name="T68" fmla="*/ 110 w 318"/>
                  <a:gd name="T69" fmla="*/ 0 h 185"/>
                  <a:gd name="T70" fmla="*/ 110 w 318"/>
                  <a:gd name="T71" fmla="*/ 13 h 185"/>
                  <a:gd name="T72" fmla="*/ 63 w 318"/>
                  <a:gd name="T73" fmla="*/ 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8" h="185">
                    <a:moveTo>
                      <a:pt x="256" y="62"/>
                    </a:moveTo>
                    <a:cubicBezTo>
                      <a:pt x="247" y="62"/>
                      <a:pt x="239" y="64"/>
                      <a:pt x="232" y="68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5" y="3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4" y="2"/>
                    </a:cubicBezTo>
                    <a:cubicBezTo>
                      <a:pt x="194" y="2"/>
                      <a:pt x="194" y="2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3" y="1"/>
                      <a:pt x="193" y="1"/>
                      <a:pt x="192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6" y="0"/>
                      <a:pt x="163" y="3"/>
                      <a:pt x="163" y="7"/>
                    </a:cubicBezTo>
                    <a:cubicBezTo>
                      <a:pt x="163" y="10"/>
                      <a:pt x="166" y="13"/>
                      <a:pt x="169" y="13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19" y="74"/>
                      <a:pt x="121" y="75"/>
                      <a:pt x="123" y="75"/>
                    </a:cubicBezTo>
                    <a:cubicBezTo>
                      <a:pt x="124" y="75"/>
                      <a:pt x="126" y="75"/>
                      <a:pt x="127" y="74"/>
                    </a:cubicBezTo>
                    <a:cubicBezTo>
                      <a:pt x="130" y="72"/>
                      <a:pt x="131" y="68"/>
                      <a:pt x="129" y="65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51" y="117"/>
                      <a:pt x="151" y="117"/>
                      <a:pt x="151" y="117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20" y="87"/>
                      <a:pt x="93" y="62"/>
                      <a:pt x="62" y="62"/>
                    </a:cubicBezTo>
                    <a:cubicBezTo>
                      <a:pt x="28" y="62"/>
                      <a:pt x="0" y="90"/>
                      <a:pt x="0" y="124"/>
                    </a:cubicBezTo>
                    <a:cubicBezTo>
                      <a:pt x="0" y="158"/>
                      <a:pt x="28" y="185"/>
                      <a:pt x="62" y="185"/>
                    </a:cubicBezTo>
                    <a:cubicBezTo>
                      <a:pt x="93" y="185"/>
                      <a:pt x="120" y="161"/>
                      <a:pt x="123" y="130"/>
                    </a:cubicBezTo>
                    <a:cubicBezTo>
                      <a:pt x="123" y="130"/>
                      <a:pt x="152" y="130"/>
                      <a:pt x="155" y="130"/>
                    </a:cubicBezTo>
                    <a:cubicBezTo>
                      <a:pt x="158" y="130"/>
                      <a:pt x="160" y="129"/>
                      <a:pt x="161" y="127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05" y="85"/>
                      <a:pt x="195" y="103"/>
                      <a:pt x="195" y="124"/>
                    </a:cubicBezTo>
                    <a:cubicBezTo>
                      <a:pt x="195" y="158"/>
                      <a:pt x="222" y="185"/>
                      <a:pt x="256" y="185"/>
                    </a:cubicBezTo>
                    <a:cubicBezTo>
                      <a:pt x="290" y="185"/>
                      <a:pt x="318" y="158"/>
                      <a:pt x="318" y="124"/>
                    </a:cubicBezTo>
                    <a:cubicBezTo>
                      <a:pt x="318" y="90"/>
                      <a:pt x="290" y="62"/>
                      <a:pt x="256" y="62"/>
                    </a:cubicBezTo>
                    <a:close/>
                    <a:moveTo>
                      <a:pt x="62" y="101"/>
                    </a:moveTo>
                    <a:cubicBezTo>
                      <a:pt x="49" y="101"/>
                      <a:pt x="39" y="111"/>
                      <a:pt x="39" y="124"/>
                    </a:cubicBezTo>
                    <a:cubicBezTo>
                      <a:pt x="39" y="137"/>
                      <a:pt x="49" y="147"/>
                      <a:pt x="62" y="147"/>
                    </a:cubicBezTo>
                    <a:cubicBezTo>
                      <a:pt x="72" y="147"/>
                      <a:pt x="81" y="140"/>
                      <a:pt x="8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08" y="155"/>
                      <a:pt x="87" y="174"/>
                      <a:pt x="62" y="174"/>
                    </a:cubicBezTo>
                    <a:cubicBezTo>
                      <a:pt x="34" y="174"/>
                      <a:pt x="12" y="152"/>
                      <a:pt x="12" y="124"/>
                    </a:cubicBezTo>
                    <a:cubicBezTo>
                      <a:pt x="12" y="96"/>
                      <a:pt x="34" y="74"/>
                      <a:pt x="62" y="74"/>
                    </a:cubicBezTo>
                    <a:cubicBezTo>
                      <a:pt x="87" y="74"/>
                      <a:pt x="108" y="93"/>
                      <a:pt x="1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1" y="108"/>
                      <a:pt x="72" y="101"/>
                      <a:pt x="62" y="101"/>
                    </a:cubicBezTo>
                    <a:close/>
                    <a:moveTo>
                      <a:pt x="256" y="174"/>
                    </a:moveTo>
                    <a:cubicBezTo>
                      <a:pt x="228" y="174"/>
                      <a:pt x="206" y="152"/>
                      <a:pt x="206" y="124"/>
                    </a:cubicBezTo>
                    <a:cubicBezTo>
                      <a:pt x="206" y="108"/>
                      <a:pt x="214" y="93"/>
                      <a:pt x="226" y="84"/>
                    </a:cubicBezTo>
                    <a:cubicBezTo>
                      <a:pt x="240" y="108"/>
                      <a:pt x="240" y="108"/>
                      <a:pt x="240" y="108"/>
                    </a:cubicBezTo>
                    <a:cubicBezTo>
                      <a:pt x="236" y="112"/>
                      <a:pt x="233" y="118"/>
                      <a:pt x="233" y="124"/>
                    </a:cubicBezTo>
                    <a:cubicBezTo>
                      <a:pt x="233" y="137"/>
                      <a:pt x="243" y="147"/>
                      <a:pt x="256" y="147"/>
                    </a:cubicBezTo>
                    <a:cubicBezTo>
                      <a:pt x="269" y="147"/>
                      <a:pt x="279" y="137"/>
                      <a:pt x="279" y="124"/>
                    </a:cubicBezTo>
                    <a:cubicBezTo>
                      <a:pt x="279" y="111"/>
                      <a:pt x="269" y="101"/>
                      <a:pt x="256" y="101"/>
                    </a:cubicBezTo>
                    <a:cubicBezTo>
                      <a:pt x="254" y="101"/>
                      <a:pt x="253" y="101"/>
                      <a:pt x="251" y="10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43" y="75"/>
                      <a:pt x="249" y="74"/>
                      <a:pt x="256" y="74"/>
                    </a:cubicBezTo>
                    <a:cubicBezTo>
                      <a:pt x="284" y="74"/>
                      <a:pt x="306" y="96"/>
                      <a:pt x="306" y="124"/>
                    </a:cubicBezTo>
                    <a:cubicBezTo>
                      <a:pt x="306" y="152"/>
                      <a:pt x="284" y="174"/>
                      <a:pt x="256" y="174"/>
                    </a:cubicBezTo>
                    <a:close/>
                    <a:moveTo>
                      <a:pt x="63" y="7"/>
                    </a:moveTo>
                    <a:cubicBezTo>
                      <a:pt x="63" y="3"/>
                      <a:pt x="66" y="0"/>
                      <a:pt x="7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7" y="3"/>
                      <a:pt x="117" y="7"/>
                    </a:cubicBezTo>
                    <a:cubicBezTo>
                      <a:pt x="117" y="10"/>
                      <a:pt x="114" y="13"/>
                      <a:pt x="11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66" y="13"/>
                      <a:pt x="63" y="10"/>
                      <a:pt x="6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5795" tIns="42897" rIns="85795" bIns="4289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grpSp>
            <p:nvGrpSpPr>
              <p:cNvPr id="599" name="Group 598">
                <a:extLst>
                  <a:ext uri="{FF2B5EF4-FFF2-40B4-BE49-F238E27FC236}">
                    <a16:creationId xmlns:a16="http://schemas.microsoft.com/office/drawing/2014/main" id="{339EAACD-2C64-4A54-A89F-1AFE53BE8EEF}"/>
                  </a:ext>
                </a:extLst>
              </p:cNvPr>
              <p:cNvGrpSpPr/>
              <p:nvPr/>
            </p:nvGrpSpPr>
            <p:grpSpPr>
              <a:xfrm rot="21038024" flipH="1">
                <a:off x="12912561" y="689810"/>
                <a:ext cx="194763" cy="333710"/>
                <a:chOff x="12379169" y="-442300"/>
                <a:chExt cx="1751324" cy="3000749"/>
              </a:xfrm>
              <a:grpFill/>
            </p:grpSpPr>
            <p:sp>
              <p:nvSpPr>
                <p:cNvPr id="600" name="Oval 599">
                  <a:extLst>
                    <a:ext uri="{FF2B5EF4-FFF2-40B4-BE49-F238E27FC236}">
                      <a16:creationId xmlns:a16="http://schemas.microsoft.com/office/drawing/2014/main" id="{4CADAEF5-00E8-40B5-9E0C-5E8506867FA5}"/>
                    </a:ext>
                  </a:extLst>
                </p:cNvPr>
                <p:cNvSpPr/>
                <p:nvPr/>
              </p:nvSpPr>
              <p:spPr bwMode="auto">
                <a:xfrm rot="1627788">
                  <a:off x="12968806" y="-442300"/>
                  <a:ext cx="623886" cy="614042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DDF14286-BDDF-4A6F-8EDB-E9C74EFB0A99}"/>
                    </a:ext>
                  </a:extLst>
                </p:cNvPr>
                <p:cNvSpPr/>
                <p:nvPr/>
              </p:nvSpPr>
              <p:spPr bwMode="auto">
                <a:xfrm rot="18385401">
                  <a:off x="12944508" y="42984"/>
                  <a:ext cx="332459" cy="263997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02" name="Rounded Rectangle 116">
                  <a:extLst>
                    <a:ext uri="{FF2B5EF4-FFF2-40B4-BE49-F238E27FC236}">
                      <a16:creationId xmlns:a16="http://schemas.microsoft.com/office/drawing/2014/main" id="{3F0EE6E5-5E3D-4C06-833C-152B20961E9C}"/>
                    </a:ext>
                  </a:extLst>
                </p:cNvPr>
                <p:cNvSpPr/>
                <p:nvPr/>
              </p:nvSpPr>
              <p:spPr bwMode="auto">
                <a:xfrm rot="1721887">
                  <a:off x="13300798" y="695967"/>
                  <a:ext cx="829695" cy="328611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03" name="Rounded Rectangle 117">
                  <a:extLst>
                    <a:ext uri="{FF2B5EF4-FFF2-40B4-BE49-F238E27FC236}">
                      <a16:creationId xmlns:a16="http://schemas.microsoft.com/office/drawing/2014/main" id="{A2D27FCB-9288-41D7-BCBD-07C2DFA5BFCF}"/>
                    </a:ext>
                  </a:extLst>
                </p:cNvPr>
                <p:cNvSpPr/>
                <p:nvPr/>
              </p:nvSpPr>
              <p:spPr bwMode="auto">
                <a:xfrm rot="2581793">
                  <a:off x="12857854" y="358961"/>
                  <a:ext cx="829695" cy="32861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04" name="Rounded Rectangle 118">
                  <a:extLst>
                    <a:ext uri="{FF2B5EF4-FFF2-40B4-BE49-F238E27FC236}">
                      <a16:creationId xmlns:a16="http://schemas.microsoft.com/office/drawing/2014/main" id="{3DC08A36-5628-4448-8CF7-3E3DD3C5EDBC}"/>
                    </a:ext>
                  </a:extLst>
                </p:cNvPr>
                <p:cNvSpPr/>
                <p:nvPr/>
              </p:nvSpPr>
              <p:spPr bwMode="auto">
                <a:xfrm rot="6959696">
                  <a:off x="12100444" y="516698"/>
                  <a:ext cx="1376306" cy="587934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05" name="Rounded Rectangle 119">
                  <a:extLst>
                    <a:ext uri="{FF2B5EF4-FFF2-40B4-BE49-F238E27FC236}">
                      <a16:creationId xmlns:a16="http://schemas.microsoft.com/office/drawing/2014/main" id="{61D1DC27-1DE1-4946-A602-822CA92FAF66}"/>
                    </a:ext>
                  </a:extLst>
                </p:cNvPr>
                <p:cNvSpPr/>
                <p:nvPr/>
              </p:nvSpPr>
              <p:spPr bwMode="auto">
                <a:xfrm rot="1598322">
                  <a:off x="12379169" y="1202026"/>
                  <a:ext cx="1157379" cy="441044"/>
                </a:xfrm>
                <a:prstGeom prst="roundRect">
                  <a:avLst>
                    <a:gd name="adj" fmla="val 34785"/>
                  </a:avLst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06" name="Rounded Rectangle 120">
                  <a:extLst>
                    <a:ext uri="{FF2B5EF4-FFF2-40B4-BE49-F238E27FC236}">
                      <a16:creationId xmlns:a16="http://schemas.microsoft.com/office/drawing/2014/main" id="{D3F30333-95C8-4877-A94C-A1BC96F05B51}"/>
                    </a:ext>
                  </a:extLst>
                </p:cNvPr>
                <p:cNvSpPr/>
                <p:nvPr/>
              </p:nvSpPr>
              <p:spPr bwMode="auto">
                <a:xfrm rot="5609916">
                  <a:off x="12698259" y="1759238"/>
                  <a:ext cx="1157379" cy="441044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4902" tIns="41706" rIns="84902" bIns="41706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877" eaLnBrk="0" hangingPunct="0"/>
                  <a:endParaRPr lang="en-US" sz="1501" err="1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25F6C07F-0EDE-4898-897B-4BA0A1031E66}"/>
              </a:ext>
            </a:extLst>
          </p:cNvPr>
          <p:cNvGrpSpPr/>
          <p:nvPr/>
        </p:nvGrpSpPr>
        <p:grpSpPr>
          <a:xfrm>
            <a:off x="8079879" y="1663990"/>
            <a:ext cx="1042323" cy="833092"/>
            <a:chOff x="5505479" y="1090199"/>
            <a:chExt cx="1447770" cy="1157151"/>
          </a:xfrm>
        </p:grpSpPr>
        <p:sp>
          <p:nvSpPr>
            <p:cNvPr id="615" name="Freeform 14">
              <a:extLst>
                <a:ext uri="{FF2B5EF4-FFF2-40B4-BE49-F238E27FC236}">
                  <a16:creationId xmlns:a16="http://schemas.microsoft.com/office/drawing/2014/main" id="{21C20805-49A2-4665-9E2F-F526C18E1C4A}"/>
                </a:ext>
              </a:extLst>
            </p:cNvPr>
            <p:cNvSpPr/>
            <p:nvPr/>
          </p:nvSpPr>
          <p:spPr bwMode="auto">
            <a:xfrm>
              <a:off x="5657850" y="1090199"/>
              <a:ext cx="1295399" cy="1131864"/>
            </a:xfrm>
            <a:custGeom>
              <a:avLst/>
              <a:gdLst>
                <a:gd name="connsiteX0" fmla="*/ 352424 w 2181225"/>
                <a:gd name="connsiteY0" fmla="*/ 0 h 1905000"/>
                <a:gd name="connsiteX1" fmla="*/ 786811 w 2181225"/>
                <a:gd name="connsiteY1" fmla="*/ 0 h 1905000"/>
                <a:gd name="connsiteX2" fmla="*/ 786811 w 2181225"/>
                <a:gd name="connsiteY2" fmla="*/ 323850 h 1905000"/>
                <a:gd name="connsiteX3" fmla="*/ 1022233 w 2181225"/>
                <a:gd name="connsiteY3" fmla="*/ 323850 h 1905000"/>
                <a:gd name="connsiteX4" fmla="*/ 1022233 w 2181225"/>
                <a:gd name="connsiteY4" fmla="*/ 161925 h 1905000"/>
                <a:gd name="connsiteX5" fmla="*/ 1098433 w 2181225"/>
                <a:gd name="connsiteY5" fmla="*/ 161925 h 1905000"/>
                <a:gd name="connsiteX6" fmla="*/ 1098433 w 2181225"/>
                <a:gd name="connsiteY6" fmla="*/ 19051 h 1905000"/>
                <a:gd name="connsiteX7" fmla="*/ 1195388 w 2181225"/>
                <a:gd name="connsiteY7" fmla="*/ 19051 h 1905000"/>
                <a:gd name="connsiteX8" fmla="*/ 1195388 w 2181225"/>
                <a:gd name="connsiteY8" fmla="*/ 161925 h 1905000"/>
                <a:gd name="connsiteX9" fmla="*/ 1227021 w 2181225"/>
                <a:gd name="connsiteY9" fmla="*/ 161925 h 1905000"/>
                <a:gd name="connsiteX10" fmla="*/ 1227021 w 2181225"/>
                <a:gd name="connsiteY10" fmla="*/ 19051 h 1905000"/>
                <a:gd name="connsiteX11" fmla="*/ 1323976 w 2181225"/>
                <a:gd name="connsiteY11" fmla="*/ 19051 h 1905000"/>
                <a:gd name="connsiteX12" fmla="*/ 1323976 w 2181225"/>
                <a:gd name="connsiteY12" fmla="*/ 161925 h 1905000"/>
                <a:gd name="connsiteX13" fmla="*/ 1728494 w 2181225"/>
                <a:gd name="connsiteY13" fmla="*/ 161925 h 1905000"/>
                <a:gd name="connsiteX14" fmla="*/ 1728494 w 2181225"/>
                <a:gd name="connsiteY14" fmla="*/ 390525 h 1905000"/>
                <a:gd name="connsiteX15" fmla="*/ 1769534 w 2181225"/>
                <a:gd name="connsiteY15" fmla="*/ 390525 h 1905000"/>
                <a:gd name="connsiteX16" fmla="*/ 1928813 w 2181225"/>
                <a:gd name="connsiteY16" fmla="*/ 257175 h 1905000"/>
                <a:gd name="connsiteX17" fmla="*/ 2088092 w 2181225"/>
                <a:gd name="connsiteY17" fmla="*/ 390525 h 1905000"/>
                <a:gd name="connsiteX18" fmla="*/ 2181225 w 2181225"/>
                <a:gd name="connsiteY18" fmla="*/ 390525 h 1905000"/>
                <a:gd name="connsiteX19" fmla="*/ 2181225 w 2181225"/>
                <a:gd name="connsiteY19" fmla="*/ 1905000 h 1905000"/>
                <a:gd name="connsiteX20" fmla="*/ 1728494 w 2181225"/>
                <a:gd name="connsiteY20" fmla="*/ 1905000 h 1905000"/>
                <a:gd name="connsiteX21" fmla="*/ 1474964 w 2181225"/>
                <a:gd name="connsiteY21" fmla="*/ 1905000 h 1905000"/>
                <a:gd name="connsiteX22" fmla="*/ 1094669 w 2181225"/>
                <a:gd name="connsiteY22" fmla="*/ 1905000 h 1905000"/>
                <a:gd name="connsiteX23" fmla="*/ 1022233 w 2181225"/>
                <a:gd name="connsiteY23" fmla="*/ 1905000 h 1905000"/>
                <a:gd name="connsiteX24" fmla="*/ 786811 w 2181225"/>
                <a:gd name="connsiteY24" fmla="*/ 1905000 h 1905000"/>
                <a:gd name="connsiteX25" fmla="*/ 352424 w 2181225"/>
                <a:gd name="connsiteY25" fmla="*/ 1905000 h 1905000"/>
                <a:gd name="connsiteX26" fmla="*/ 0 w 2181225"/>
                <a:gd name="connsiteY26" fmla="*/ 1905000 h 1905000"/>
                <a:gd name="connsiteX27" fmla="*/ 0 w 2181225"/>
                <a:gd name="connsiteY27" fmla="*/ 323850 h 1905000"/>
                <a:gd name="connsiteX28" fmla="*/ 352424 w 2181225"/>
                <a:gd name="connsiteY28" fmla="*/ 32385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81225" h="1905000">
                  <a:moveTo>
                    <a:pt x="352424" y="0"/>
                  </a:moveTo>
                  <a:lnTo>
                    <a:pt x="786811" y="0"/>
                  </a:lnTo>
                  <a:lnTo>
                    <a:pt x="786811" y="323850"/>
                  </a:lnTo>
                  <a:lnTo>
                    <a:pt x="1022233" y="323850"/>
                  </a:lnTo>
                  <a:lnTo>
                    <a:pt x="1022233" y="161925"/>
                  </a:lnTo>
                  <a:lnTo>
                    <a:pt x="1098433" y="161925"/>
                  </a:lnTo>
                  <a:lnTo>
                    <a:pt x="1098433" y="19051"/>
                  </a:lnTo>
                  <a:lnTo>
                    <a:pt x="1195388" y="19051"/>
                  </a:lnTo>
                  <a:lnTo>
                    <a:pt x="1195388" y="161925"/>
                  </a:lnTo>
                  <a:lnTo>
                    <a:pt x="1227021" y="161925"/>
                  </a:lnTo>
                  <a:lnTo>
                    <a:pt x="1227021" y="19051"/>
                  </a:lnTo>
                  <a:lnTo>
                    <a:pt x="1323976" y="19051"/>
                  </a:lnTo>
                  <a:lnTo>
                    <a:pt x="1323976" y="161925"/>
                  </a:lnTo>
                  <a:lnTo>
                    <a:pt x="1728494" y="161925"/>
                  </a:lnTo>
                  <a:lnTo>
                    <a:pt x="1728494" y="390525"/>
                  </a:lnTo>
                  <a:lnTo>
                    <a:pt x="1769534" y="390525"/>
                  </a:lnTo>
                  <a:lnTo>
                    <a:pt x="1928813" y="257175"/>
                  </a:lnTo>
                  <a:lnTo>
                    <a:pt x="2088092" y="390525"/>
                  </a:lnTo>
                  <a:lnTo>
                    <a:pt x="2181225" y="390525"/>
                  </a:lnTo>
                  <a:lnTo>
                    <a:pt x="2181225" y="1905000"/>
                  </a:lnTo>
                  <a:lnTo>
                    <a:pt x="1728494" y="1905000"/>
                  </a:lnTo>
                  <a:lnTo>
                    <a:pt x="1474964" y="1905000"/>
                  </a:lnTo>
                  <a:lnTo>
                    <a:pt x="1094669" y="1905000"/>
                  </a:lnTo>
                  <a:lnTo>
                    <a:pt x="1022233" y="1905000"/>
                  </a:lnTo>
                  <a:lnTo>
                    <a:pt x="786811" y="1905000"/>
                  </a:lnTo>
                  <a:lnTo>
                    <a:pt x="352424" y="1905000"/>
                  </a:lnTo>
                  <a:lnTo>
                    <a:pt x="0" y="1905000"/>
                  </a:lnTo>
                  <a:lnTo>
                    <a:pt x="0" y="323850"/>
                  </a:lnTo>
                  <a:lnTo>
                    <a:pt x="352424" y="323850"/>
                  </a:lnTo>
                  <a:close/>
                </a:path>
              </a:pathLst>
            </a:custGeom>
            <a:solidFill>
              <a:srgbClr val="79BAD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902" tIns="41706" rIns="84902" bIns="41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7877" eaLnBrk="0" hangingPunct="0"/>
              <a:endParaRPr lang="en-US" sz="1501" err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767B8BFF-F0AD-49F7-B4DF-A24349DB1BD1}"/>
                </a:ext>
              </a:extLst>
            </p:cNvPr>
            <p:cNvGrpSpPr/>
            <p:nvPr/>
          </p:nvGrpSpPr>
          <p:grpSpPr>
            <a:xfrm>
              <a:off x="5505479" y="1194531"/>
              <a:ext cx="1333471" cy="1052819"/>
              <a:chOff x="5505479" y="1194531"/>
              <a:chExt cx="1203569" cy="1052819"/>
            </a:xfrm>
          </p:grpSpPr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A70C15C9-330D-47EF-9AB5-34503B53B9B8}"/>
                  </a:ext>
                </a:extLst>
              </p:cNvPr>
              <p:cNvGrpSpPr/>
              <p:nvPr/>
            </p:nvGrpSpPr>
            <p:grpSpPr>
              <a:xfrm>
                <a:off x="6129084" y="1194531"/>
                <a:ext cx="579964" cy="1052819"/>
                <a:chOff x="6796106" y="677288"/>
                <a:chExt cx="448461" cy="787181"/>
              </a:xfrm>
              <a:solidFill>
                <a:schemeClr val="tx2"/>
              </a:solidFill>
            </p:grpSpPr>
            <p:sp>
              <p:nvSpPr>
                <p:cNvPr id="617" name="Rectangle 85">
                  <a:extLst>
                    <a:ext uri="{FF2B5EF4-FFF2-40B4-BE49-F238E27FC236}">
                      <a16:creationId xmlns:a16="http://schemas.microsoft.com/office/drawing/2014/main" id="{41E4DF9B-18F7-40C8-949B-2CFDB85F7CD3}"/>
                    </a:ext>
                  </a:extLst>
                </p:cNvPr>
                <p:cNvSpPr/>
                <p:nvPr/>
              </p:nvSpPr>
              <p:spPr bwMode="auto">
                <a:xfrm>
                  <a:off x="6796106" y="677288"/>
                  <a:ext cx="448461" cy="787181"/>
                </a:xfrm>
                <a:custGeom>
                  <a:avLst/>
                  <a:gdLst>
                    <a:gd name="connsiteX0" fmla="*/ 0 w 351392"/>
                    <a:gd name="connsiteY0" fmla="*/ 0 h 492196"/>
                    <a:gd name="connsiteX1" fmla="*/ 351392 w 351392"/>
                    <a:gd name="connsiteY1" fmla="*/ 0 h 492196"/>
                    <a:gd name="connsiteX2" fmla="*/ 351392 w 351392"/>
                    <a:gd name="connsiteY2" fmla="*/ 492196 h 492196"/>
                    <a:gd name="connsiteX3" fmla="*/ 0 w 351392"/>
                    <a:gd name="connsiteY3" fmla="*/ 492196 h 492196"/>
                    <a:gd name="connsiteX4" fmla="*/ 0 w 351392"/>
                    <a:gd name="connsiteY4" fmla="*/ 0 h 492196"/>
                    <a:gd name="connsiteX0" fmla="*/ 0 w 351392"/>
                    <a:gd name="connsiteY0" fmla="*/ 107964 h 600160"/>
                    <a:gd name="connsiteX1" fmla="*/ 167429 w 351392"/>
                    <a:gd name="connsiteY1" fmla="*/ 0 h 600160"/>
                    <a:gd name="connsiteX2" fmla="*/ 351392 w 351392"/>
                    <a:gd name="connsiteY2" fmla="*/ 107964 h 600160"/>
                    <a:gd name="connsiteX3" fmla="*/ 351392 w 351392"/>
                    <a:gd name="connsiteY3" fmla="*/ 600160 h 600160"/>
                    <a:gd name="connsiteX4" fmla="*/ 0 w 351392"/>
                    <a:gd name="connsiteY4" fmla="*/ 600160 h 600160"/>
                    <a:gd name="connsiteX5" fmla="*/ 0 w 351392"/>
                    <a:gd name="connsiteY5" fmla="*/ 107964 h 600160"/>
                    <a:gd name="connsiteX0" fmla="*/ 0 w 351392"/>
                    <a:gd name="connsiteY0" fmla="*/ 107964 h 600160"/>
                    <a:gd name="connsiteX1" fmla="*/ 167429 w 351392"/>
                    <a:gd name="connsiteY1" fmla="*/ 0 h 600160"/>
                    <a:gd name="connsiteX2" fmla="*/ 351392 w 351392"/>
                    <a:gd name="connsiteY2" fmla="*/ 107964 h 600160"/>
                    <a:gd name="connsiteX3" fmla="*/ 351392 w 351392"/>
                    <a:gd name="connsiteY3" fmla="*/ 600160 h 600160"/>
                    <a:gd name="connsiteX4" fmla="*/ 0 w 351392"/>
                    <a:gd name="connsiteY4" fmla="*/ 600160 h 600160"/>
                    <a:gd name="connsiteX5" fmla="*/ 0 w 351392"/>
                    <a:gd name="connsiteY5" fmla="*/ 107964 h 600160"/>
                    <a:gd name="connsiteX0" fmla="*/ 0 w 351392"/>
                    <a:gd name="connsiteY0" fmla="*/ 107964 h 600160"/>
                    <a:gd name="connsiteX1" fmla="*/ 167429 w 351392"/>
                    <a:gd name="connsiteY1" fmla="*/ 0 h 600160"/>
                    <a:gd name="connsiteX2" fmla="*/ 351392 w 351392"/>
                    <a:gd name="connsiteY2" fmla="*/ 107964 h 600160"/>
                    <a:gd name="connsiteX3" fmla="*/ 351392 w 351392"/>
                    <a:gd name="connsiteY3" fmla="*/ 600160 h 600160"/>
                    <a:gd name="connsiteX4" fmla="*/ 0 w 351392"/>
                    <a:gd name="connsiteY4" fmla="*/ 600160 h 600160"/>
                    <a:gd name="connsiteX5" fmla="*/ 0 w 351392"/>
                    <a:gd name="connsiteY5" fmla="*/ 107964 h 600160"/>
                    <a:gd name="connsiteX0" fmla="*/ 0 w 351392"/>
                    <a:gd name="connsiteY0" fmla="*/ 107964 h 600160"/>
                    <a:gd name="connsiteX1" fmla="*/ 167429 w 351392"/>
                    <a:gd name="connsiteY1" fmla="*/ 0 h 600160"/>
                    <a:gd name="connsiteX2" fmla="*/ 351392 w 351392"/>
                    <a:gd name="connsiteY2" fmla="*/ 107964 h 600160"/>
                    <a:gd name="connsiteX3" fmla="*/ 351392 w 351392"/>
                    <a:gd name="connsiteY3" fmla="*/ 600160 h 600160"/>
                    <a:gd name="connsiteX4" fmla="*/ 0 w 351392"/>
                    <a:gd name="connsiteY4" fmla="*/ 600160 h 600160"/>
                    <a:gd name="connsiteX5" fmla="*/ 0 w 351392"/>
                    <a:gd name="connsiteY5" fmla="*/ 107964 h 600160"/>
                    <a:gd name="connsiteX0" fmla="*/ 0 w 351392"/>
                    <a:gd name="connsiteY0" fmla="*/ 107964 h 600160"/>
                    <a:gd name="connsiteX1" fmla="*/ 172191 w 351392"/>
                    <a:gd name="connsiteY1" fmla="*/ 0 h 600160"/>
                    <a:gd name="connsiteX2" fmla="*/ 351392 w 351392"/>
                    <a:gd name="connsiteY2" fmla="*/ 107964 h 600160"/>
                    <a:gd name="connsiteX3" fmla="*/ 351392 w 351392"/>
                    <a:gd name="connsiteY3" fmla="*/ 600160 h 600160"/>
                    <a:gd name="connsiteX4" fmla="*/ 0 w 351392"/>
                    <a:gd name="connsiteY4" fmla="*/ 600160 h 600160"/>
                    <a:gd name="connsiteX5" fmla="*/ 0 w 351392"/>
                    <a:gd name="connsiteY5" fmla="*/ 107964 h 600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392" h="600160">
                      <a:moveTo>
                        <a:pt x="0" y="107964"/>
                      </a:moveTo>
                      <a:cubicBezTo>
                        <a:pt x="44698" y="80707"/>
                        <a:pt x="144162" y="15351"/>
                        <a:pt x="172191" y="0"/>
                      </a:cubicBezTo>
                      <a:cubicBezTo>
                        <a:pt x="202556" y="14557"/>
                        <a:pt x="290071" y="71976"/>
                        <a:pt x="351392" y="107964"/>
                      </a:cubicBezTo>
                      <a:lnTo>
                        <a:pt x="351392" y="600160"/>
                      </a:lnTo>
                      <a:lnTo>
                        <a:pt x="0" y="600160"/>
                      </a:lnTo>
                      <a:lnTo>
                        <a:pt x="0" y="107964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18" name="Rectangle 86">
                  <a:extLst>
                    <a:ext uri="{FF2B5EF4-FFF2-40B4-BE49-F238E27FC236}">
                      <a16:creationId xmlns:a16="http://schemas.microsoft.com/office/drawing/2014/main" id="{47AFE381-4C3C-42BD-B670-D8D2C496E90D}"/>
                    </a:ext>
                  </a:extLst>
                </p:cNvPr>
                <p:cNvSpPr/>
                <p:nvPr/>
              </p:nvSpPr>
              <p:spPr bwMode="auto">
                <a:xfrm>
                  <a:off x="6821096" y="707984"/>
                  <a:ext cx="398481" cy="736072"/>
                </a:xfrm>
                <a:custGeom>
                  <a:avLst/>
                  <a:gdLst>
                    <a:gd name="connsiteX0" fmla="*/ 0 w 312230"/>
                    <a:gd name="connsiteY0" fmla="*/ 0 h 482073"/>
                    <a:gd name="connsiteX1" fmla="*/ 312230 w 312230"/>
                    <a:gd name="connsiteY1" fmla="*/ 0 h 482073"/>
                    <a:gd name="connsiteX2" fmla="*/ 312230 w 312230"/>
                    <a:gd name="connsiteY2" fmla="*/ 482073 h 482073"/>
                    <a:gd name="connsiteX3" fmla="*/ 0 w 312230"/>
                    <a:gd name="connsiteY3" fmla="*/ 482073 h 482073"/>
                    <a:gd name="connsiteX4" fmla="*/ 0 w 312230"/>
                    <a:gd name="connsiteY4" fmla="*/ 0 h 482073"/>
                    <a:gd name="connsiteX0" fmla="*/ 0 w 312230"/>
                    <a:gd name="connsiteY0" fmla="*/ 101820 h 583893"/>
                    <a:gd name="connsiteX1" fmla="*/ 154992 w 312230"/>
                    <a:gd name="connsiteY1" fmla="*/ 0 h 583893"/>
                    <a:gd name="connsiteX2" fmla="*/ 312230 w 312230"/>
                    <a:gd name="connsiteY2" fmla="*/ 101820 h 583893"/>
                    <a:gd name="connsiteX3" fmla="*/ 312230 w 312230"/>
                    <a:gd name="connsiteY3" fmla="*/ 583893 h 583893"/>
                    <a:gd name="connsiteX4" fmla="*/ 0 w 312230"/>
                    <a:gd name="connsiteY4" fmla="*/ 583893 h 583893"/>
                    <a:gd name="connsiteX5" fmla="*/ 0 w 312230"/>
                    <a:gd name="connsiteY5" fmla="*/ 101820 h 583893"/>
                    <a:gd name="connsiteX0" fmla="*/ 0 w 312230"/>
                    <a:gd name="connsiteY0" fmla="*/ 101820 h 583893"/>
                    <a:gd name="connsiteX1" fmla="*/ 154992 w 312230"/>
                    <a:gd name="connsiteY1" fmla="*/ 0 h 583893"/>
                    <a:gd name="connsiteX2" fmla="*/ 312230 w 312230"/>
                    <a:gd name="connsiteY2" fmla="*/ 101820 h 583893"/>
                    <a:gd name="connsiteX3" fmla="*/ 312230 w 312230"/>
                    <a:gd name="connsiteY3" fmla="*/ 583893 h 583893"/>
                    <a:gd name="connsiteX4" fmla="*/ 0 w 312230"/>
                    <a:gd name="connsiteY4" fmla="*/ 583893 h 583893"/>
                    <a:gd name="connsiteX5" fmla="*/ 0 w 312230"/>
                    <a:gd name="connsiteY5" fmla="*/ 101820 h 583893"/>
                    <a:gd name="connsiteX0" fmla="*/ 0 w 312230"/>
                    <a:gd name="connsiteY0" fmla="*/ 101820 h 583893"/>
                    <a:gd name="connsiteX1" fmla="*/ 154992 w 312230"/>
                    <a:gd name="connsiteY1" fmla="*/ 0 h 583893"/>
                    <a:gd name="connsiteX2" fmla="*/ 312230 w 312230"/>
                    <a:gd name="connsiteY2" fmla="*/ 101820 h 583893"/>
                    <a:gd name="connsiteX3" fmla="*/ 312230 w 312230"/>
                    <a:gd name="connsiteY3" fmla="*/ 583893 h 583893"/>
                    <a:gd name="connsiteX4" fmla="*/ 0 w 312230"/>
                    <a:gd name="connsiteY4" fmla="*/ 583893 h 583893"/>
                    <a:gd name="connsiteX5" fmla="*/ 0 w 312230"/>
                    <a:gd name="connsiteY5" fmla="*/ 101820 h 583893"/>
                    <a:gd name="connsiteX0" fmla="*/ 0 w 312230"/>
                    <a:gd name="connsiteY0" fmla="*/ 94677 h 576750"/>
                    <a:gd name="connsiteX1" fmla="*/ 154992 w 312230"/>
                    <a:gd name="connsiteY1" fmla="*/ 0 h 576750"/>
                    <a:gd name="connsiteX2" fmla="*/ 312230 w 312230"/>
                    <a:gd name="connsiteY2" fmla="*/ 94677 h 576750"/>
                    <a:gd name="connsiteX3" fmla="*/ 312230 w 312230"/>
                    <a:gd name="connsiteY3" fmla="*/ 576750 h 576750"/>
                    <a:gd name="connsiteX4" fmla="*/ 0 w 312230"/>
                    <a:gd name="connsiteY4" fmla="*/ 576750 h 576750"/>
                    <a:gd name="connsiteX5" fmla="*/ 0 w 312230"/>
                    <a:gd name="connsiteY5" fmla="*/ 94677 h 57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2230" h="576750">
                      <a:moveTo>
                        <a:pt x="0" y="94677"/>
                      </a:moveTo>
                      <a:cubicBezTo>
                        <a:pt x="43727" y="67881"/>
                        <a:pt x="118409" y="19652"/>
                        <a:pt x="154992" y="0"/>
                      </a:cubicBezTo>
                      <a:lnTo>
                        <a:pt x="312230" y="94677"/>
                      </a:lnTo>
                      <a:lnTo>
                        <a:pt x="312230" y="576750"/>
                      </a:lnTo>
                      <a:lnTo>
                        <a:pt x="0" y="576750"/>
                      </a:lnTo>
                      <a:lnTo>
                        <a:pt x="0" y="94677"/>
                      </a:lnTo>
                      <a:close/>
                    </a:path>
                  </a:pathLst>
                </a:custGeom>
                <a:solidFill>
                  <a:srgbClr val="D1F6FF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316" tIns="40435" rIns="82316" bIns="40435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31711" eaLnBrk="0" hangingPunct="0"/>
                  <a:endParaRPr lang="en-US" sz="1455" kern="0" err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EEC0DF91-094A-4926-8327-8116FEA67849}"/>
                    </a:ext>
                  </a:extLst>
                </p:cNvPr>
                <p:cNvSpPr/>
                <p:nvPr/>
              </p:nvSpPr>
              <p:spPr bwMode="auto">
                <a:xfrm>
                  <a:off x="6864963" y="883035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9678D138-2C53-47E7-A1A1-D17CA49A4951}"/>
                    </a:ext>
                  </a:extLst>
                </p:cNvPr>
                <p:cNvSpPr/>
                <p:nvPr/>
              </p:nvSpPr>
              <p:spPr bwMode="auto">
                <a:xfrm>
                  <a:off x="6975308" y="883035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098C5438-CD34-4BE0-BBAE-A3E96E420E8C}"/>
                    </a:ext>
                  </a:extLst>
                </p:cNvPr>
                <p:cNvSpPr/>
                <p:nvPr/>
              </p:nvSpPr>
              <p:spPr bwMode="auto">
                <a:xfrm>
                  <a:off x="7085654" y="883035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C93D273E-EDED-4A82-B536-E82ADA19DC7E}"/>
                    </a:ext>
                  </a:extLst>
                </p:cNvPr>
                <p:cNvSpPr/>
                <p:nvPr/>
              </p:nvSpPr>
              <p:spPr bwMode="auto">
                <a:xfrm>
                  <a:off x="6864963" y="1012555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4BD0D986-B67E-4903-A199-D5779D0C371B}"/>
                    </a:ext>
                  </a:extLst>
                </p:cNvPr>
                <p:cNvSpPr/>
                <p:nvPr/>
              </p:nvSpPr>
              <p:spPr bwMode="auto">
                <a:xfrm>
                  <a:off x="6975308" y="1012555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FF4E94FB-68A2-401E-BD26-FA7627CFFE4B}"/>
                    </a:ext>
                  </a:extLst>
                </p:cNvPr>
                <p:cNvSpPr/>
                <p:nvPr/>
              </p:nvSpPr>
              <p:spPr bwMode="auto">
                <a:xfrm>
                  <a:off x="7085654" y="1012555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276F8A2D-DE9C-403E-B0DB-768CD25EEE0E}"/>
                    </a:ext>
                  </a:extLst>
                </p:cNvPr>
                <p:cNvSpPr/>
                <p:nvPr/>
              </p:nvSpPr>
              <p:spPr bwMode="auto">
                <a:xfrm>
                  <a:off x="6864963" y="1142076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E7B08E2E-7902-4998-BE8E-EFCCF5DD2FA9}"/>
                    </a:ext>
                  </a:extLst>
                </p:cNvPr>
                <p:cNvSpPr/>
                <p:nvPr/>
              </p:nvSpPr>
              <p:spPr bwMode="auto">
                <a:xfrm>
                  <a:off x="6975308" y="1142076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E5AA5B6E-0F95-41F7-830D-484B742CA158}"/>
                    </a:ext>
                  </a:extLst>
                </p:cNvPr>
                <p:cNvSpPr/>
                <p:nvPr/>
              </p:nvSpPr>
              <p:spPr bwMode="auto">
                <a:xfrm>
                  <a:off x="7085654" y="1142076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DE02E5B-7909-4A76-BAE6-E5EE9FF6D545}"/>
                    </a:ext>
                  </a:extLst>
                </p:cNvPr>
                <p:cNvSpPr/>
                <p:nvPr/>
              </p:nvSpPr>
              <p:spPr bwMode="auto">
                <a:xfrm>
                  <a:off x="6864963" y="1271596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654D515-3543-46A1-8DB1-E22945874D8C}"/>
                    </a:ext>
                  </a:extLst>
                </p:cNvPr>
                <p:cNvSpPr/>
                <p:nvPr/>
              </p:nvSpPr>
              <p:spPr bwMode="auto">
                <a:xfrm>
                  <a:off x="7085654" y="1271596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94FF9AAA-04C0-4317-B633-FCE0B3E2E488}"/>
                    </a:ext>
                  </a:extLst>
                </p:cNvPr>
                <p:cNvSpPr/>
                <p:nvPr/>
              </p:nvSpPr>
              <p:spPr bwMode="auto">
                <a:xfrm>
                  <a:off x="6975133" y="1271595"/>
                  <a:ext cx="90055" cy="1796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1" name="Isosceles Triangle 630">
                  <a:extLst>
                    <a:ext uri="{FF2B5EF4-FFF2-40B4-BE49-F238E27FC236}">
                      <a16:creationId xmlns:a16="http://schemas.microsoft.com/office/drawing/2014/main" id="{B6FE3143-C924-482C-A52A-A45D53D7D69E}"/>
                    </a:ext>
                  </a:extLst>
                </p:cNvPr>
                <p:cNvSpPr/>
                <p:nvPr/>
              </p:nvSpPr>
              <p:spPr bwMode="auto">
                <a:xfrm>
                  <a:off x="6874079" y="759343"/>
                  <a:ext cx="287658" cy="84361"/>
                </a:xfrm>
                <a:prstGeom prst="triangl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3794976A-E928-44C9-A26A-C83CFCCB611C}"/>
                  </a:ext>
                </a:extLst>
              </p:cNvPr>
              <p:cNvGrpSpPr/>
              <p:nvPr/>
            </p:nvGrpSpPr>
            <p:grpSpPr>
              <a:xfrm>
                <a:off x="5505479" y="1361524"/>
                <a:ext cx="579964" cy="885379"/>
                <a:chOff x="7309885" y="802481"/>
                <a:chExt cx="448461" cy="661988"/>
              </a:xfrm>
              <a:solidFill>
                <a:schemeClr val="tx2"/>
              </a:solidFill>
            </p:grpSpPr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BC60C554-2ADF-48BB-A13F-E6D04ECB7CE1}"/>
                    </a:ext>
                  </a:extLst>
                </p:cNvPr>
                <p:cNvSpPr/>
                <p:nvPr/>
              </p:nvSpPr>
              <p:spPr bwMode="auto">
                <a:xfrm>
                  <a:off x="7309885" y="802481"/>
                  <a:ext cx="448461" cy="661988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D308EB63-6E32-4C8C-A30D-71AED7020918}"/>
                    </a:ext>
                  </a:extLst>
                </p:cNvPr>
                <p:cNvSpPr/>
                <p:nvPr/>
              </p:nvSpPr>
              <p:spPr bwMode="auto">
                <a:xfrm>
                  <a:off x="7334875" y="828815"/>
                  <a:ext cx="398481" cy="615241"/>
                </a:xfrm>
                <a:prstGeom prst="rect">
                  <a:avLst/>
                </a:prstGeom>
                <a:solidFill>
                  <a:srgbClr val="D1F6FF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316" tIns="40435" rIns="82316" bIns="40435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31711" eaLnBrk="0" hangingPunct="0"/>
                  <a:endParaRPr lang="en-US" sz="1455" kern="0" err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1C1576A7-7D8D-4F95-8A04-9BE917DC939B}"/>
                    </a:ext>
                  </a:extLst>
                </p:cNvPr>
                <p:cNvSpPr/>
                <p:nvPr/>
              </p:nvSpPr>
              <p:spPr bwMode="auto">
                <a:xfrm>
                  <a:off x="7378742" y="875290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816487B0-33EF-4D58-9D9C-52A1539114EF}"/>
                    </a:ext>
                  </a:extLst>
                </p:cNvPr>
                <p:cNvSpPr/>
                <p:nvPr/>
              </p:nvSpPr>
              <p:spPr bwMode="auto">
                <a:xfrm>
                  <a:off x="7489087" y="875290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B327CAB6-AE64-4A73-86C8-12CFBC68C33C}"/>
                    </a:ext>
                  </a:extLst>
                </p:cNvPr>
                <p:cNvSpPr/>
                <p:nvPr/>
              </p:nvSpPr>
              <p:spPr bwMode="auto">
                <a:xfrm>
                  <a:off x="7599434" y="875290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3FDC307E-FBD4-492F-8381-7D597E05D431}"/>
                    </a:ext>
                  </a:extLst>
                </p:cNvPr>
                <p:cNvSpPr/>
                <p:nvPr/>
              </p:nvSpPr>
              <p:spPr bwMode="auto">
                <a:xfrm>
                  <a:off x="7378742" y="1004810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FF9D6AB0-55F1-4C5B-9492-B9A102091E76}"/>
                    </a:ext>
                  </a:extLst>
                </p:cNvPr>
                <p:cNvSpPr/>
                <p:nvPr/>
              </p:nvSpPr>
              <p:spPr bwMode="auto">
                <a:xfrm>
                  <a:off x="7489087" y="1004810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9ACB3A45-056A-40E4-B75A-E04A97C1CAFA}"/>
                    </a:ext>
                  </a:extLst>
                </p:cNvPr>
                <p:cNvSpPr/>
                <p:nvPr/>
              </p:nvSpPr>
              <p:spPr bwMode="auto">
                <a:xfrm>
                  <a:off x="7599434" y="1004810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79E19BAA-F551-4D29-BD88-EBAAD8BFD0FF}"/>
                    </a:ext>
                  </a:extLst>
                </p:cNvPr>
                <p:cNvSpPr/>
                <p:nvPr/>
              </p:nvSpPr>
              <p:spPr bwMode="auto">
                <a:xfrm>
                  <a:off x="7378742" y="1134331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3CA9F0D4-F012-4E5A-9982-9621CE68DFF7}"/>
                    </a:ext>
                  </a:extLst>
                </p:cNvPr>
                <p:cNvSpPr/>
                <p:nvPr/>
              </p:nvSpPr>
              <p:spPr bwMode="auto">
                <a:xfrm>
                  <a:off x="7489087" y="1134331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1EAC172F-C4B0-4520-8AD3-19417533506F}"/>
                    </a:ext>
                  </a:extLst>
                </p:cNvPr>
                <p:cNvSpPr/>
                <p:nvPr/>
              </p:nvSpPr>
              <p:spPr bwMode="auto">
                <a:xfrm>
                  <a:off x="7599434" y="1134331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B38EA9C6-7E11-4012-BAAD-2927DB0F9E96}"/>
                    </a:ext>
                  </a:extLst>
                </p:cNvPr>
                <p:cNvSpPr/>
                <p:nvPr/>
              </p:nvSpPr>
              <p:spPr bwMode="auto">
                <a:xfrm>
                  <a:off x="7378742" y="1263851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BEA025AD-3143-40BA-874D-7184D68FF4CA}"/>
                    </a:ext>
                  </a:extLst>
                </p:cNvPr>
                <p:cNvSpPr/>
                <p:nvPr/>
              </p:nvSpPr>
              <p:spPr bwMode="auto">
                <a:xfrm>
                  <a:off x="7599434" y="1263851"/>
                  <a:ext cx="90055" cy="833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D9972251-C4B7-4515-882F-515C5DEA1402}"/>
                    </a:ext>
                  </a:extLst>
                </p:cNvPr>
                <p:cNvSpPr/>
                <p:nvPr/>
              </p:nvSpPr>
              <p:spPr bwMode="auto">
                <a:xfrm>
                  <a:off x="7488912" y="1265558"/>
                  <a:ext cx="90055" cy="179603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82316" tIns="0" rIns="82316" bIns="404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eaLnBrk="0" hangingPunct="0"/>
                  <a:endParaRPr lang="en-US" sz="1819" i="1" err="1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8A75714-C94F-33A4-A97F-88814337EACC}"/>
              </a:ext>
            </a:extLst>
          </p:cNvPr>
          <p:cNvSpPr/>
          <p:nvPr/>
        </p:nvSpPr>
        <p:spPr bwMode="auto">
          <a:xfrm flipH="1">
            <a:off x="10358637" y="2044065"/>
            <a:ext cx="367466" cy="282626"/>
          </a:xfrm>
          <a:custGeom>
            <a:avLst/>
            <a:gdLst>
              <a:gd name="connsiteX0" fmla="*/ 533400 w 533400"/>
              <a:gd name="connsiteY0" fmla="*/ 1485900 h 1485900"/>
              <a:gd name="connsiteX1" fmla="*/ 0 w 533400"/>
              <a:gd name="connsiteY1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1485900">
                <a:moveTo>
                  <a:pt x="533400" y="1485900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D826D8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742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CAA83F-EEF6-09DB-887C-6F789C336D62}"/>
              </a:ext>
            </a:extLst>
          </p:cNvPr>
          <p:cNvGrpSpPr/>
          <p:nvPr/>
        </p:nvGrpSpPr>
        <p:grpSpPr>
          <a:xfrm>
            <a:off x="10659194" y="1516380"/>
            <a:ext cx="720550" cy="722172"/>
            <a:chOff x="10857313" y="681081"/>
            <a:chExt cx="1424723" cy="142793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08D470-B1FB-F424-07B0-8B363A0D68D8}"/>
                </a:ext>
              </a:extLst>
            </p:cNvPr>
            <p:cNvSpPr/>
            <p:nvPr/>
          </p:nvSpPr>
          <p:spPr bwMode="auto">
            <a:xfrm flipH="1">
              <a:off x="10857313" y="681081"/>
              <a:ext cx="1424723" cy="1427931"/>
            </a:xfrm>
            <a:prstGeom prst="ellipse">
              <a:avLst/>
            </a:prstGeom>
            <a:solidFill>
              <a:srgbClr val="71147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83182" tIns="41591" rIns="83182" bIns="41591" numCol="1" anchor="t" anchorCtr="0" compatLnSpc="1">
              <a:prstTxWarp prst="textNoShape">
                <a:avLst/>
              </a:prstTxWarp>
            </a:bodyPr>
            <a:lstStyle/>
            <a:p>
              <a:endParaRPr lang="en-US" sz="1742" err="1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27BE38-09A2-1328-9CE0-9ECFFBBC9083}"/>
                </a:ext>
              </a:extLst>
            </p:cNvPr>
            <p:cNvGrpSpPr/>
            <p:nvPr/>
          </p:nvGrpSpPr>
          <p:grpSpPr>
            <a:xfrm flipH="1">
              <a:off x="11059441" y="1065573"/>
              <a:ext cx="926978" cy="649161"/>
              <a:chOff x="7716103" y="4685867"/>
              <a:chExt cx="484296" cy="339152"/>
            </a:xfrm>
          </p:grpSpPr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13E20721-E63C-41B3-55FF-2459CCAEE4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40406" y="4757129"/>
                <a:ext cx="159993" cy="159990"/>
              </a:xfrm>
              <a:custGeom>
                <a:avLst/>
                <a:gdLst>
                  <a:gd name="T0" fmla="*/ 111 w 221"/>
                  <a:gd name="T1" fmla="*/ 156 h 221"/>
                  <a:gd name="T2" fmla="*/ 156 w 221"/>
                  <a:gd name="T3" fmla="*/ 111 h 221"/>
                  <a:gd name="T4" fmla="*/ 111 w 221"/>
                  <a:gd name="T5" fmla="*/ 65 h 221"/>
                  <a:gd name="T6" fmla="*/ 65 w 221"/>
                  <a:gd name="T7" fmla="*/ 111 h 221"/>
                  <a:gd name="T8" fmla="*/ 111 w 221"/>
                  <a:gd name="T9" fmla="*/ 156 h 221"/>
                  <a:gd name="T10" fmla="*/ 221 w 221"/>
                  <a:gd name="T11" fmla="*/ 131 h 221"/>
                  <a:gd name="T12" fmla="*/ 199 w 221"/>
                  <a:gd name="T13" fmla="*/ 131 h 221"/>
                  <a:gd name="T14" fmla="*/ 187 w 221"/>
                  <a:gd name="T15" fmla="*/ 159 h 221"/>
                  <a:gd name="T16" fmla="*/ 203 w 221"/>
                  <a:gd name="T17" fmla="*/ 175 h 221"/>
                  <a:gd name="T18" fmla="*/ 175 w 221"/>
                  <a:gd name="T19" fmla="*/ 203 h 221"/>
                  <a:gd name="T20" fmla="*/ 159 w 221"/>
                  <a:gd name="T21" fmla="*/ 187 h 221"/>
                  <a:gd name="T22" fmla="*/ 131 w 221"/>
                  <a:gd name="T23" fmla="*/ 199 h 221"/>
                  <a:gd name="T24" fmla="*/ 131 w 221"/>
                  <a:gd name="T25" fmla="*/ 221 h 221"/>
                  <a:gd name="T26" fmla="*/ 90 w 221"/>
                  <a:gd name="T27" fmla="*/ 221 h 221"/>
                  <a:gd name="T28" fmla="*/ 90 w 221"/>
                  <a:gd name="T29" fmla="*/ 199 h 221"/>
                  <a:gd name="T30" fmla="*/ 63 w 221"/>
                  <a:gd name="T31" fmla="*/ 187 h 221"/>
                  <a:gd name="T32" fmla="*/ 47 w 221"/>
                  <a:gd name="T33" fmla="*/ 203 h 221"/>
                  <a:gd name="T34" fmla="*/ 18 w 221"/>
                  <a:gd name="T35" fmla="*/ 175 h 221"/>
                  <a:gd name="T36" fmla="*/ 34 w 221"/>
                  <a:gd name="T37" fmla="*/ 159 h 221"/>
                  <a:gd name="T38" fmla="*/ 22 w 221"/>
                  <a:gd name="T39" fmla="*/ 131 h 221"/>
                  <a:gd name="T40" fmla="*/ 0 w 221"/>
                  <a:gd name="T41" fmla="*/ 131 h 221"/>
                  <a:gd name="T42" fmla="*/ 0 w 221"/>
                  <a:gd name="T43" fmla="*/ 91 h 221"/>
                  <a:gd name="T44" fmla="*/ 22 w 221"/>
                  <a:gd name="T45" fmla="*/ 91 h 221"/>
                  <a:gd name="T46" fmla="*/ 34 w 221"/>
                  <a:gd name="T47" fmla="*/ 63 h 221"/>
                  <a:gd name="T48" fmla="*/ 18 w 221"/>
                  <a:gd name="T49" fmla="*/ 47 h 221"/>
                  <a:gd name="T50" fmla="*/ 47 w 221"/>
                  <a:gd name="T51" fmla="*/ 18 h 221"/>
                  <a:gd name="T52" fmla="*/ 63 w 221"/>
                  <a:gd name="T53" fmla="*/ 34 h 221"/>
                  <a:gd name="T54" fmla="*/ 90 w 221"/>
                  <a:gd name="T55" fmla="*/ 23 h 221"/>
                  <a:gd name="T56" fmla="*/ 90 w 221"/>
                  <a:gd name="T57" fmla="*/ 0 h 221"/>
                  <a:gd name="T58" fmla="*/ 131 w 221"/>
                  <a:gd name="T59" fmla="*/ 0 h 221"/>
                  <a:gd name="T60" fmla="*/ 131 w 221"/>
                  <a:gd name="T61" fmla="*/ 23 h 221"/>
                  <a:gd name="T62" fmla="*/ 159 w 221"/>
                  <a:gd name="T63" fmla="*/ 34 h 221"/>
                  <a:gd name="T64" fmla="*/ 175 w 221"/>
                  <a:gd name="T65" fmla="*/ 18 h 221"/>
                  <a:gd name="T66" fmla="*/ 203 w 221"/>
                  <a:gd name="T67" fmla="*/ 47 h 221"/>
                  <a:gd name="T68" fmla="*/ 187 w 221"/>
                  <a:gd name="T69" fmla="*/ 63 h 221"/>
                  <a:gd name="T70" fmla="*/ 199 w 221"/>
                  <a:gd name="T71" fmla="*/ 91 h 221"/>
                  <a:gd name="T72" fmla="*/ 221 w 221"/>
                  <a:gd name="T73" fmla="*/ 91 h 221"/>
                  <a:gd name="T74" fmla="*/ 221 w 221"/>
                  <a:gd name="T75" fmla="*/ 13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1" h="221">
                    <a:moveTo>
                      <a:pt x="111" y="156"/>
                    </a:moveTo>
                    <a:cubicBezTo>
                      <a:pt x="136" y="156"/>
                      <a:pt x="156" y="136"/>
                      <a:pt x="156" y="111"/>
                    </a:cubicBezTo>
                    <a:cubicBezTo>
                      <a:pt x="156" y="86"/>
                      <a:pt x="136" y="65"/>
                      <a:pt x="111" y="65"/>
                    </a:cubicBezTo>
                    <a:cubicBezTo>
                      <a:pt x="86" y="65"/>
                      <a:pt x="65" y="86"/>
                      <a:pt x="65" y="111"/>
                    </a:cubicBezTo>
                    <a:cubicBezTo>
                      <a:pt x="65" y="136"/>
                      <a:pt x="86" y="156"/>
                      <a:pt x="111" y="156"/>
                    </a:cubicBezTo>
                    <a:close/>
                    <a:moveTo>
                      <a:pt x="221" y="131"/>
                    </a:moveTo>
                    <a:cubicBezTo>
                      <a:pt x="199" y="131"/>
                      <a:pt x="199" y="131"/>
                      <a:pt x="199" y="131"/>
                    </a:cubicBezTo>
                    <a:cubicBezTo>
                      <a:pt x="196" y="141"/>
                      <a:pt x="192" y="150"/>
                      <a:pt x="187" y="159"/>
                    </a:cubicBezTo>
                    <a:cubicBezTo>
                      <a:pt x="203" y="175"/>
                      <a:pt x="203" y="175"/>
                      <a:pt x="203" y="175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0" y="193"/>
                      <a:pt x="141" y="197"/>
                      <a:pt x="131" y="199"/>
                    </a:cubicBezTo>
                    <a:cubicBezTo>
                      <a:pt x="131" y="221"/>
                      <a:pt x="131" y="221"/>
                      <a:pt x="131" y="221"/>
                    </a:cubicBezTo>
                    <a:cubicBezTo>
                      <a:pt x="90" y="221"/>
                      <a:pt x="90" y="221"/>
                      <a:pt x="90" y="221"/>
                    </a:cubicBezTo>
                    <a:cubicBezTo>
                      <a:pt x="90" y="199"/>
                      <a:pt x="90" y="199"/>
                      <a:pt x="90" y="199"/>
                    </a:cubicBezTo>
                    <a:cubicBezTo>
                      <a:pt x="80" y="197"/>
                      <a:pt x="71" y="193"/>
                      <a:pt x="63" y="187"/>
                    </a:cubicBezTo>
                    <a:cubicBezTo>
                      <a:pt x="47" y="203"/>
                      <a:pt x="47" y="203"/>
                      <a:pt x="47" y="203"/>
                    </a:cubicBezTo>
                    <a:cubicBezTo>
                      <a:pt x="18" y="175"/>
                      <a:pt x="18" y="175"/>
                      <a:pt x="18" y="175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29" y="150"/>
                      <a:pt x="25" y="141"/>
                      <a:pt x="22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25" y="81"/>
                      <a:pt x="29" y="71"/>
                      <a:pt x="34" y="63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71" y="29"/>
                      <a:pt x="80" y="25"/>
                      <a:pt x="90" y="23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41" y="25"/>
                      <a:pt x="150" y="29"/>
                      <a:pt x="159" y="34"/>
                    </a:cubicBezTo>
                    <a:cubicBezTo>
                      <a:pt x="175" y="18"/>
                      <a:pt x="175" y="18"/>
                      <a:pt x="175" y="18"/>
                    </a:cubicBezTo>
                    <a:cubicBezTo>
                      <a:pt x="203" y="47"/>
                      <a:pt x="203" y="47"/>
                      <a:pt x="203" y="47"/>
                    </a:cubicBezTo>
                    <a:cubicBezTo>
                      <a:pt x="187" y="63"/>
                      <a:pt x="187" y="63"/>
                      <a:pt x="187" y="63"/>
                    </a:cubicBezTo>
                    <a:cubicBezTo>
                      <a:pt x="192" y="71"/>
                      <a:pt x="196" y="81"/>
                      <a:pt x="199" y="91"/>
                    </a:cubicBezTo>
                    <a:cubicBezTo>
                      <a:pt x="221" y="91"/>
                      <a:pt x="221" y="91"/>
                      <a:pt x="221" y="91"/>
                    </a:cubicBezTo>
                    <a:lnTo>
                      <a:pt x="221" y="131"/>
                    </a:lnTo>
                    <a:close/>
                  </a:path>
                </a:pathLst>
              </a:custGeom>
              <a:solidFill>
                <a:srgbClr val="C84CCB"/>
              </a:solidFill>
              <a:ln>
                <a:noFill/>
              </a:ln>
            </p:spPr>
            <p:txBody>
              <a:bodyPr vert="horz" wrap="square" lIns="83182" tIns="41591" rIns="83182" bIns="415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2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CECD642-43B6-BDC8-C368-D5D567C67CED}"/>
                  </a:ext>
                </a:extLst>
              </p:cNvPr>
              <p:cNvGrpSpPr/>
              <p:nvPr/>
            </p:nvGrpSpPr>
            <p:grpSpPr>
              <a:xfrm>
                <a:off x="7716103" y="4685867"/>
                <a:ext cx="298942" cy="339152"/>
                <a:chOff x="7542788" y="4668629"/>
                <a:chExt cx="330413" cy="374857"/>
              </a:xfrm>
            </p:grpSpPr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D410AEB0-9802-06DD-0E7A-4485C577FB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42788" y="4668629"/>
                  <a:ext cx="330413" cy="374857"/>
                </a:xfrm>
                <a:custGeom>
                  <a:avLst/>
                  <a:gdLst>
                    <a:gd name="T0" fmla="*/ 208 w 208"/>
                    <a:gd name="T1" fmla="*/ 226 h 277"/>
                    <a:gd name="T2" fmla="*/ 104 w 208"/>
                    <a:gd name="T3" fmla="*/ 277 h 277"/>
                    <a:gd name="T4" fmla="*/ 0 w 208"/>
                    <a:gd name="T5" fmla="*/ 226 h 277"/>
                    <a:gd name="T6" fmla="*/ 0 w 208"/>
                    <a:gd name="T7" fmla="*/ 50 h 277"/>
                    <a:gd name="T8" fmla="*/ 104 w 208"/>
                    <a:gd name="T9" fmla="*/ 0 h 277"/>
                    <a:gd name="T10" fmla="*/ 208 w 208"/>
                    <a:gd name="T11" fmla="*/ 50 h 277"/>
                    <a:gd name="T12" fmla="*/ 208 w 208"/>
                    <a:gd name="T13" fmla="*/ 226 h 277"/>
                    <a:gd name="T14" fmla="*/ 104 w 208"/>
                    <a:gd name="T15" fmla="*/ 87 h 277"/>
                    <a:gd name="T16" fmla="*/ 177 w 208"/>
                    <a:gd name="T17" fmla="*/ 51 h 277"/>
                    <a:gd name="T18" fmla="*/ 104 w 208"/>
                    <a:gd name="T19" fmla="*/ 15 h 277"/>
                    <a:gd name="T20" fmla="*/ 31 w 208"/>
                    <a:gd name="T21" fmla="*/ 51 h 277"/>
                    <a:gd name="T22" fmla="*/ 104 w 208"/>
                    <a:gd name="T23" fmla="*/ 87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77">
                      <a:moveTo>
                        <a:pt x="208" y="226"/>
                      </a:moveTo>
                      <a:cubicBezTo>
                        <a:pt x="208" y="254"/>
                        <a:pt x="161" y="277"/>
                        <a:pt x="104" y="277"/>
                      </a:cubicBezTo>
                      <a:cubicBezTo>
                        <a:pt x="47" y="277"/>
                        <a:pt x="0" y="254"/>
                        <a:pt x="0" y="226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22"/>
                        <a:pt x="47" y="0"/>
                        <a:pt x="104" y="0"/>
                      </a:cubicBezTo>
                      <a:cubicBezTo>
                        <a:pt x="161" y="0"/>
                        <a:pt x="208" y="22"/>
                        <a:pt x="208" y="50"/>
                      </a:cubicBezTo>
                      <a:lnTo>
                        <a:pt x="208" y="226"/>
                      </a:lnTo>
                      <a:close/>
                      <a:moveTo>
                        <a:pt x="104" y="87"/>
                      </a:moveTo>
                      <a:cubicBezTo>
                        <a:pt x="144" y="87"/>
                        <a:pt x="177" y="71"/>
                        <a:pt x="177" y="51"/>
                      </a:cubicBezTo>
                      <a:cubicBezTo>
                        <a:pt x="177" y="31"/>
                        <a:pt x="144" y="15"/>
                        <a:pt x="104" y="15"/>
                      </a:cubicBezTo>
                      <a:cubicBezTo>
                        <a:pt x="63" y="15"/>
                        <a:pt x="31" y="31"/>
                        <a:pt x="31" y="51"/>
                      </a:cubicBezTo>
                      <a:cubicBezTo>
                        <a:pt x="31" y="71"/>
                        <a:pt x="63" y="87"/>
                        <a:pt x="104" y="87"/>
                      </a:cubicBezTo>
                      <a:close/>
                    </a:path>
                  </a:pathLst>
                </a:custGeom>
                <a:solidFill>
                  <a:srgbClr val="C84CCB"/>
                </a:solidFill>
                <a:ln>
                  <a:noFill/>
                </a:ln>
              </p:spPr>
              <p:txBody>
                <a:bodyPr vert="horz" wrap="square" lIns="83182" tIns="41591" rIns="83182" bIns="415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42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D57B9F1-CE1C-1C16-B23E-9513F058CCCD}"/>
                    </a:ext>
                  </a:extLst>
                </p:cNvPr>
                <p:cNvGrpSpPr/>
                <p:nvPr/>
              </p:nvGrpSpPr>
              <p:grpSpPr>
                <a:xfrm>
                  <a:off x="7599949" y="4819031"/>
                  <a:ext cx="216091" cy="161439"/>
                  <a:chOff x="1836973" y="4518995"/>
                  <a:chExt cx="148352" cy="154398"/>
                </a:xfrm>
                <a:solidFill>
                  <a:schemeClr val="accent1"/>
                </a:solidFill>
              </p:grpSpPr>
              <p:sp>
                <p:nvSpPr>
                  <p:cNvPr id="24" name="Rectangle 254">
                    <a:extLst>
                      <a:ext uri="{FF2B5EF4-FFF2-40B4-BE49-F238E27FC236}">
                        <a16:creationId xmlns:a16="http://schemas.microsoft.com/office/drawing/2014/main" id="{AFE2D441-0777-B3B7-AB7C-00D23BCDF1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7393" y="4534531"/>
                    <a:ext cx="27932" cy="1388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3182" tIns="41591" rIns="83182" bIns="415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42"/>
                  </a:p>
                </p:txBody>
              </p:sp>
              <p:sp>
                <p:nvSpPr>
                  <p:cNvPr id="25" name="Rectangle 255">
                    <a:extLst>
                      <a:ext uri="{FF2B5EF4-FFF2-40B4-BE49-F238E27FC236}">
                        <a16:creationId xmlns:a16="http://schemas.microsoft.com/office/drawing/2014/main" id="{B7B0FEA8-A1EC-3A2E-F8FD-01E06077D8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7045" y="4587122"/>
                    <a:ext cx="27932" cy="862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3182" tIns="41591" rIns="83182" bIns="415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42"/>
                  </a:p>
                </p:txBody>
              </p:sp>
              <p:sp>
                <p:nvSpPr>
                  <p:cNvPr id="27" name="Rectangle 257">
                    <a:extLst>
                      <a:ext uri="{FF2B5EF4-FFF2-40B4-BE49-F238E27FC236}">
                        <a16:creationId xmlns:a16="http://schemas.microsoft.com/office/drawing/2014/main" id="{50F7644E-0705-56B3-57D8-34FEE66554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7319" y="4518995"/>
                    <a:ext cx="27932" cy="1543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3182" tIns="41591" rIns="83182" bIns="415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42"/>
                  </a:p>
                </p:txBody>
              </p:sp>
              <p:sp>
                <p:nvSpPr>
                  <p:cNvPr id="28" name="Rectangle 258">
                    <a:extLst>
                      <a:ext uri="{FF2B5EF4-FFF2-40B4-BE49-F238E27FC236}">
                        <a16:creationId xmlns:a16="http://schemas.microsoft.com/office/drawing/2014/main" id="{9F9176DD-0A60-3205-0EC4-C2F88109BE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6973" y="4540188"/>
                    <a:ext cx="29794" cy="1331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3182" tIns="41591" rIns="83182" bIns="415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42"/>
                  </a:p>
                </p:txBody>
              </p:sp>
            </p:grpSp>
          </p:grpSp>
        </p:grp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657108A6-2ED3-27D5-EEEA-FDB472EE78FB}"/>
              </a:ext>
            </a:extLst>
          </p:cNvPr>
          <p:cNvSpPr/>
          <p:nvPr/>
        </p:nvSpPr>
        <p:spPr bwMode="auto">
          <a:xfrm rot="9371482">
            <a:off x="10654050" y="1967532"/>
            <a:ext cx="147987" cy="147988"/>
          </a:xfrm>
          <a:prstGeom prst="ellipse">
            <a:avLst/>
          </a:prstGeom>
          <a:solidFill>
            <a:srgbClr val="D826D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defTabSz="857877" eaLnBrk="0" hangingPunct="0"/>
            <a:endParaRPr lang="en-US" sz="1501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F4797E-1A16-276E-BB10-1F5E18F2CA9B}"/>
              </a:ext>
            </a:extLst>
          </p:cNvPr>
          <p:cNvSpPr/>
          <p:nvPr/>
        </p:nvSpPr>
        <p:spPr bwMode="auto">
          <a:xfrm>
            <a:off x="10244536" y="2199465"/>
            <a:ext cx="232964" cy="232964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defTabSz="857877" eaLnBrk="0" hangingPunct="0"/>
            <a:endParaRPr lang="en-US" sz="1501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C21E86-E11F-78DA-723E-B3FBDA62F25B}"/>
              </a:ext>
            </a:extLst>
          </p:cNvPr>
          <p:cNvSpPr/>
          <p:nvPr/>
        </p:nvSpPr>
        <p:spPr bwMode="auto">
          <a:xfrm>
            <a:off x="1605668" y="1465123"/>
            <a:ext cx="5871603" cy="6620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A bike sharing program operating a system of docking stations &amp; fleet of rental bikes in Boston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C5F927-A68D-C7AC-EDF1-073F394683EA}"/>
              </a:ext>
            </a:extLst>
          </p:cNvPr>
          <p:cNvSpPr/>
          <p:nvPr/>
        </p:nvSpPr>
        <p:spPr bwMode="auto">
          <a:xfrm>
            <a:off x="316095" y="1465489"/>
            <a:ext cx="1085884" cy="6613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The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Client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C14A7D-175D-7556-FFFB-8CEF1D604431}"/>
              </a:ext>
            </a:extLst>
          </p:cNvPr>
          <p:cNvCxnSpPr>
            <a:cxnSpLocks/>
          </p:cNvCxnSpPr>
          <p:nvPr/>
        </p:nvCxnSpPr>
        <p:spPr bwMode="auto">
          <a:xfrm>
            <a:off x="1504950" y="1465489"/>
            <a:ext cx="0" cy="66132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AF0C4-4BFB-E2DB-EE37-12C9412B4B17}"/>
              </a:ext>
            </a:extLst>
          </p:cNvPr>
          <p:cNvSpPr/>
          <p:nvPr/>
        </p:nvSpPr>
        <p:spPr bwMode="auto">
          <a:xfrm>
            <a:off x="1599940" y="2471773"/>
            <a:ext cx="5840599" cy="240925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The bike share program is seeking inputs to inform the development of their new mobile app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The joint goals of the app will be to promote loyalty and increase regular usage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Our task is to</a:t>
            </a: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use data to analyze key customer segments, usage drivers, and demand factors 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We will then use these analyses to recommend app features, target audiences, and incentive structures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1ED876-0E83-CDCC-88CD-00D39C940440}"/>
              </a:ext>
            </a:extLst>
          </p:cNvPr>
          <p:cNvSpPr/>
          <p:nvPr/>
        </p:nvSpPr>
        <p:spPr bwMode="auto">
          <a:xfrm>
            <a:off x="316095" y="2471771"/>
            <a:ext cx="1085884" cy="66131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Key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Objective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071218-5852-209A-DA7D-32E4D990221A}"/>
              </a:ext>
            </a:extLst>
          </p:cNvPr>
          <p:cNvCxnSpPr>
            <a:cxnSpLocks/>
          </p:cNvCxnSpPr>
          <p:nvPr/>
        </p:nvCxnSpPr>
        <p:spPr bwMode="auto">
          <a:xfrm>
            <a:off x="1504950" y="2471771"/>
            <a:ext cx="0" cy="240925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D25DAC3-8EF7-CCB6-8E47-0B4506557CD4}"/>
              </a:ext>
            </a:extLst>
          </p:cNvPr>
          <p:cNvSpPr/>
          <p:nvPr/>
        </p:nvSpPr>
        <p:spPr bwMode="auto">
          <a:xfrm>
            <a:off x="1605668" y="5227056"/>
            <a:ext cx="5871603" cy="11972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We have been given the following data sources for the analysis: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Stat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ion data (i.e., location)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Trip data (i.e., start and end time)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Weather data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31D9C-7828-2FC1-C7BE-46838B938AE2}"/>
              </a:ext>
            </a:extLst>
          </p:cNvPr>
          <p:cNvSpPr/>
          <p:nvPr/>
        </p:nvSpPr>
        <p:spPr bwMode="auto">
          <a:xfrm>
            <a:off x="316095" y="5227056"/>
            <a:ext cx="1085884" cy="66131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Data Sources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3E7B51-8F4A-5C40-C3F3-F094F5EDC7A3}"/>
              </a:ext>
            </a:extLst>
          </p:cNvPr>
          <p:cNvCxnSpPr>
            <a:cxnSpLocks/>
          </p:cNvCxnSpPr>
          <p:nvPr/>
        </p:nvCxnSpPr>
        <p:spPr bwMode="auto">
          <a:xfrm>
            <a:off x="1504950" y="5227056"/>
            <a:ext cx="0" cy="98959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F875F3-5B96-47BD-B269-65D1A9356D9C}"/>
              </a:ext>
            </a:extLst>
          </p:cNvPr>
          <p:cNvSpPr txBox="1"/>
          <p:nvPr/>
        </p:nvSpPr>
        <p:spPr>
          <a:xfrm>
            <a:off x="11014364" y="6608618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A8F25-31AE-9ADD-4929-A35C77B83738}"/>
              </a:ext>
            </a:extLst>
          </p:cNvPr>
          <p:cNvSpPr txBox="1"/>
          <p:nvPr/>
        </p:nvSpPr>
        <p:spPr>
          <a:xfrm>
            <a:off x="10626436" y="6636327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C2194-E967-BF9B-FE5C-2A0512367D6A}"/>
              </a:ext>
            </a:extLst>
          </p:cNvPr>
          <p:cNvSpPr txBox="1"/>
          <p:nvPr/>
        </p:nvSpPr>
        <p:spPr>
          <a:xfrm>
            <a:off x="1572322" y="6701883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AA41C-7F95-7782-56EB-BF64FFFE90B4}"/>
              </a:ext>
            </a:extLst>
          </p:cNvPr>
          <p:cNvSpPr txBox="1"/>
          <p:nvPr/>
        </p:nvSpPr>
        <p:spPr>
          <a:xfrm>
            <a:off x="1984917" y="6668429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6DF58-52E1-45E4-30E6-99F464D89D1A}"/>
              </a:ext>
            </a:extLst>
          </p:cNvPr>
          <p:cNvSpPr txBox="1"/>
          <p:nvPr/>
        </p:nvSpPr>
        <p:spPr>
          <a:xfrm>
            <a:off x="10834254" y="6553199"/>
            <a:ext cx="545489" cy="115349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08D428-A065-AA7B-5638-C1E49029BE6C}"/>
              </a:ext>
            </a:extLst>
          </p:cNvPr>
          <p:cNvSpPr/>
          <p:nvPr/>
        </p:nvSpPr>
        <p:spPr bwMode="auto">
          <a:xfrm>
            <a:off x="10208757" y="6424310"/>
            <a:ext cx="1983243" cy="4336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FBBABE-1D05-175A-B996-818D919CD6E8}"/>
              </a:ext>
            </a:extLst>
          </p:cNvPr>
          <p:cNvSpPr/>
          <p:nvPr/>
        </p:nvSpPr>
        <p:spPr bwMode="auto">
          <a:xfrm>
            <a:off x="155864" y="6553199"/>
            <a:ext cx="3574472" cy="2216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1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D9A590E-C257-4A4A-98AD-9FB1EFA1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Analysis Exercise </a:t>
            </a:r>
            <a:r>
              <a:rPr lang="en-GB">
                <a:solidFill>
                  <a:schemeClr val="accent2"/>
                </a:solidFill>
              </a:rPr>
              <a:t>| Bike Share Program</a:t>
            </a:r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E4561AC6-88E3-4663-A551-70340B539EA2}"/>
              </a:ext>
            </a:extLst>
          </p:cNvPr>
          <p:cNvSpPr/>
          <p:nvPr/>
        </p:nvSpPr>
        <p:spPr bwMode="auto">
          <a:xfrm>
            <a:off x="676458" y="5554251"/>
            <a:ext cx="10839084" cy="676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70792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857877" eaLnBrk="0" hangingPunct="0"/>
            <a:endParaRPr kumimoji="0" lang="en-US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9F21E-8CE6-4516-AE86-0D5A179CAA03}"/>
              </a:ext>
            </a:extLst>
          </p:cNvPr>
          <p:cNvSpPr txBox="1"/>
          <p:nvPr/>
        </p:nvSpPr>
        <p:spPr>
          <a:xfrm>
            <a:off x="4240214" y="2277320"/>
            <a:ext cx="3706811" cy="3189267"/>
          </a:xfrm>
          <a:prstGeom prst="rect">
            <a:avLst/>
          </a:prstGeom>
          <a:noFill/>
          <a:ln>
            <a:noFill/>
          </a:ln>
        </p:spPr>
        <p:txBody>
          <a:bodyPr wrap="square" lIns="274320" tIns="88490" rIns="274320" rtlCol="0">
            <a:noAutofit/>
          </a:bodyPr>
          <a:lstStyle/>
          <a:p>
            <a:pPr marL="214469" indent="-214469">
              <a:spcAft>
                <a:spcPts val="563"/>
              </a:spcAft>
              <a:buFont typeface="+mj-lt"/>
              <a:buAutoNum type="arabicPeriod"/>
            </a:pPr>
            <a:r>
              <a:rPr lang="en-US" sz="1313" u="sng" dirty="0">
                <a:latin typeface="Calibri" pitchFamily="34" charset="0"/>
                <a:cs typeface="Calibri" pitchFamily="34" charset="0"/>
              </a:rPr>
              <a:t>For each station</a:t>
            </a:r>
            <a:r>
              <a:rPr lang="en-US" sz="1313" dirty="0">
                <a:latin typeface="Calibri" pitchFamily="34" charset="0"/>
                <a:cs typeface="Calibri" pitchFamily="34" charset="0"/>
              </a:rPr>
              <a:t>, calculate the following and be prepared to show your work:</a:t>
            </a:r>
          </a:p>
          <a:p>
            <a:pPr lvl="1" indent="-235043">
              <a:spcAft>
                <a:spcPts val="600"/>
              </a:spcAft>
              <a:buFont typeface="+mj-lt"/>
              <a:buAutoNum type="alphaLcParenR"/>
            </a:pPr>
            <a:r>
              <a:rPr lang="en-US" sz="1313" dirty="0">
                <a:latin typeface="Calibri" pitchFamily="34" charset="0"/>
                <a:cs typeface="Calibri" pitchFamily="34" charset="0"/>
              </a:rPr>
              <a:t>Total Number of Rides</a:t>
            </a:r>
          </a:p>
          <a:p>
            <a:pPr lvl="1" indent="-235043">
              <a:spcAft>
                <a:spcPts val="600"/>
              </a:spcAft>
              <a:buFont typeface="+mj-lt"/>
              <a:buAutoNum type="alphaLcParenR"/>
            </a:pPr>
            <a:r>
              <a:rPr lang="en-US" sz="1313" dirty="0">
                <a:latin typeface="Calibri" pitchFamily="34" charset="0"/>
                <a:cs typeface="Calibri" pitchFamily="34" charset="0"/>
              </a:rPr>
              <a:t>Average Duration of Rides</a:t>
            </a:r>
          </a:p>
          <a:p>
            <a:pPr lvl="1" indent="-235043">
              <a:spcAft>
                <a:spcPts val="600"/>
              </a:spcAft>
              <a:buFont typeface="+mj-lt"/>
              <a:buAutoNum type="alphaLcParenR"/>
            </a:pPr>
            <a:r>
              <a:rPr lang="en-US" sz="1313" dirty="0">
                <a:latin typeface="Calibri" pitchFamily="34" charset="0"/>
                <a:cs typeface="Calibri" pitchFamily="34" charset="0"/>
              </a:rPr>
              <a:t>Average User Age</a:t>
            </a:r>
          </a:p>
          <a:p>
            <a:pPr lvl="1" indent="-235043">
              <a:spcAft>
                <a:spcPts val="600"/>
              </a:spcAft>
              <a:buFont typeface="+mj-lt"/>
              <a:buAutoNum type="alphaLcParenR"/>
            </a:pPr>
            <a:r>
              <a:rPr lang="en-US" sz="1313" dirty="0">
                <a:latin typeface="Calibri" pitchFamily="34" charset="0"/>
                <a:cs typeface="Calibri" pitchFamily="34" charset="0"/>
              </a:rPr>
              <a:t>Distribution of Gender</a:t>
            </a:r>
          </a:p>
          <a:p>
            <a:pPr lvl="1" indent="-235043">
              <a:spcAft>
                <a:spcPts val="600"/>
              </a:spcAft>
              <a:buFont typeface="+mj-lt"/>
              <a:buAutoNum type="alphaLcParenR"/>
            </a:pPr>
            <a:r>
              <a:rPr lang="en-US" sz="1313" dirty="0">
                <a:latin typeface="Calibri" pitchFamily="34" charset="0"/>
                <a:cs typeface="Calibri" pitchFamily="34" charset="0"/>
              </a:rPr>
              <a:t>Distribution of Subscription Type</a:t>
            </a:r>
          </a:p>
          <a:p>
            <a:pPr marL="214469" indent="-214469">
              <a:spcBef>
                <a:spcPts val="1161"/>
              </a:spcBef>
              <a:buFont typeface="+mj-lt"/>
              <a:buAutoNum type="arabicPeriod"/>
            </a:pPr>
            <a:r>
              <a:rPr lang="en-US" sz="1313" dirty="0">
                <a:latin typeface="Calibri" pitchFamily="34" charset="0"/>
                <a:cs typeface="Calibri" pitchFamily="34" charset="0"/>
              </a:rPr>
              <a:t>Determine whether there is a correlation between weather temperature and the number of rides taken.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95CA8-0DA2-4359-9599-E7DCEEA2E6EF}"/>
              </a:ext>
            </a:extLst>
          </p:cNvPr>
          <p:cNvSpPr txBox="1"/>
          <p:nvPr/>
        </p:nvSpPr>
        <p:spPr>
          <a:xfrm>
            <a:off x="533401" y="2277320"/>
            <a:ext cx="3706814" cy="3189267"/>
          </a:xfrm>
          <a:prstGeom prst="rect">
            <a:avLst/>
          </a:prstGeom>
          <a:noFill/>
          <a:ln>
            <a:noFill/>
          </a:ln>
        </p:spPr>
        <p:txBody>
          <a:bodyPr wrap="square" lIns="274320" tIns="88490" rIns="274320" rtlCol="0">
            <a:noAutofit/>
          </a:bodyPr>
          <a:lstStyle/>
          <a:p>
            <a:pPr marL="214469" indent="-214469">
              <a:spcBef>
                <a:spcPts val="1742"/>
              </a:spcBef>
              <a:buFont typeface="+mj-lt"/>
              <a:buAutoNum type="arabicPeriod"/>
            </a:pPr>
            <a:r>
              <a:rPr lang="en-US" sz="1355" dirty="0">
                <a:latin typeface="Calibri" pitchFamily="34" charset="0"/>
                <a:cs typeface="Calibri" pitchFamily="34" charset="0"/>
              </a:rPr>
              <a:t>What fields are the unique identifiers for each dataset?</a:t>
            </a:r>
          </a:p>
          <a:p>
            <a:pPr marL="214469" indent="-214469">
              <a:spcBef>
                <a:spcPts val="1742"/>
              </a:spcBef>
              <a:buFont typeface="+mj-lt"/>
              <a:buAutoNum type="arabicPeriod"/>
            </a:pPr>
            <a:r>
              <a:rPr lang="en-US" sz="1355" dirty="0">
                <a:latin typeface="Calibri" pitchFamily="34" charset="0"/>
                <a:cs typeface="Calibri" pitchFamily="34" charset="0"/>
              </a:rPr>
              <a:t>What anomalies do you observe in each dataset?</a:t>
            </a:r>
          </a:p>
          <a:p>
            <a:pPr marL="214469" indent="-214469">
              <a:spcBef>
                <a:spcPts val="1742"/>
              </a:spcBef>
              <a:buFont typeface="+mj-lt"/>
              <a:buAutoNum type="arabicPeriod"/>
            </a:pPr>
            <a:r>
              <a:rPr lang="en-US" sz="1355" dirty="0">
                <a:latin typeface="Calibri" pitchFamily="34" charset="0"/>
                <a:cs typeface="Calibri" pitchFamily="34" charset="0"/>
              </a:rPr>
              <a:t>Are there any additional data elements that you would ask the client for to make your analysis more thorough or meaningful?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9D925-90EF-41AF-973A-C761929F18E9}"/>
              </a:ext>
            </a:extLst>
          </p:cNvPr>
          <p:cNvSpPr txBox="1"/>
          <p:nvPr/>
        </p:nvSpPr>
        <p:spPr>
          <a:xfrm>
            <a:off x="7947027" y="2277320"/>
            <a:ext cx="3706811" cy="3189267"/>
          </a:xfrm>
          <a:prstGeom prst="rect">
            <a:avLst/>
          </a:prstGeom>
          <a:noFill/>
          <a:ln>
            <a:noFill/>
          </a:ln>
        </p:spPr>
        <p:txBody>
          <a:bodyPr wrap="square" lIns="274320" tIns="88490" rIns="274320" rtlCol="0">
            <a:noAutofit/>
          </a:bodyPr>
          <a:lstStyle/>
          <a:p>
            <a:pPr>
              <a:spcAft>
                <a:spcPts val="563"/>
              </a:spcAft>
            </a:pPr>
            <a:r>
              <a:rPr lang="en-US" sz="1313" dirty="0">
                <a:latin typeface="Calibri" pitchFamily="34" charset="0"/>
                <a:cs typeface="Calibri" pitchFamily="34" charset="0"/>
              </a:rPr>
              <a:t>Graph the following views:</a:t>
            </a:r>
          </a:p>
          <a:p>
            <a:pPr marL="214469" lvl="1" indent="-214469">
              <a:spcAft>
                <a:spcPts val="563"/>
              </a:spcAft>
              <a:buFont typeface="+mj-lt"/>
              <a:buAutoNum type="arabicPeriod"/>
            </a:pPr>
            <a:r>
              <a:rPr lang="en-US" sz="1313" dirty="0">
                <a:latin typeface="Calibri" pitchFamily="34" charset="0"/>
                <a:cs typeface="Calibri" pitchFamily="34" charset="0"/>
              </a:rPr>
              <a:t>Chart of the average ride duration by age and gender.</a:t>
            </a:r>
          </a:p>
          <a:p>
            <a:pPr marL="214469" lvl="1" indent="-214469">
              <a:spcAft>
                <a:spcPts val="563"/>
              </a:spcAft>
              <a:buFont typeface="+mj-lt"/>
              <a:buAutoNum type="arabicPeriod"/>
            </a:pPr>
            <a:r>
              <a:rPr lang="en-US" sz="1313" dirty="0">
                <a:latin typeface="Calibri" pitchFamily="34" charset="0"/>
                <a:cs typeface="Calibri" pitchFamily="34" charset="0"/>
              </a:rPr>
              <a:t>Chart of the share of registered and casual users by day.</a:t>
            </a:r>
          </a:p>
          <a:p>
            <a:pPr marL="214469" lvl="1" indent="-214469">
              <a:spcAft>
                <a:spcPts val="563"/>
              </a:spcAft>
              <a:buFont typeface="+mj-lt"/>
              <a:buAutoNum type="arabicPeriod"/>
            </a:pPr>
            <a:r>
              <a:rPr lang="en-US" sz="1313" dirty="0">
                <a:latin typeface="Calibri" pitchFamily="34" charset="0"/>
                <a:cs typeface="Calibri" pitchFamily="34" charset="0"/>
              </a:rPr>
              <a:t>Assuming all stations began July 14th with 20 bikes, create a chart for any station (you pick) that shows the number of bikes available at the end of each day for the rest of July.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33E77-7545-E671-43DE-27B4FE282868}"/>
              </a:ext>
            </a:extLst>
          </p:cNvPr>
          <p:cNvCxnSpPr>
            <a:cxnSpLocks/>
          </p:cNvCxnSpPr>
          <p:nvPr/>
        </p:nvCxnSpPr>
        <p:spPr bwMode="auto">
          <a:xfrm>
            <a:off x="4241005" y="2223914"/>
            <a:ext cx="0" cy="308133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C1335-EC72-1BBC-DF88-C2CA8967188E}"/>
              </a:ext>
            </a:extLst>
          </p:cNvPr>
          <p:cNvCxnSpPr>
            <a:cxnSpLocks/>
          </p:cNvCxnSpPr>
          <p:nvPr/>
        </p:nvCxnSpPr>
        <p:spPr bwMode="auto">
          <a:xfrm>
            <a:off x="7946232" y="2223914"/>
            <a:ext cx="0" cy="308133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E700312B-4ED6-4E4E-A096-8674BF9E96C8}"/>
              </a:ext>
            </a:extLst>
          </p:cNvPr>
          <p:cNvSpPr/>
          <p:nvPr/>
        </p:nvSpPr>
        <p:spPr bwMode="auto">
          <a:xfrm>
            <a:off x="533400" y="1602763"/>
            <a:ext cx="3706813" cy="676078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571500" defTabSz="857877" eaLnBrk="0" hangingPunct="0"/>
            <a:r>
              <a:rPr lang="en-US" sz="1935" dirty="0">
                <a:solidFill>
                  <a:schemeClr val="bg1"/>
                </a:solidFill>
                <a:latin typeface="Calibri" pitchFamily="34" charset="0"/>
              </a:rPr>
              <a:t>Data Validation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AAB24065-7BBB-4FE6-AE8F-5881AC53B89E}"/>
              </a:ext>
            </a:extLst>
          </p:cNvPr>
          <p:cNvSpPr/>
          <p:nvPr/>
        </p:nvSpPr>
        <p:spPr bwMode="auto">
          <a:xfrm>
            <a:off x="4240213" y="1602763"/>
            <a:ext cx="3706813" cy="676078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571500" defTabSz="857877" eaLnBrk="0" hangingPunct="0"/>
            <a:r>
              <a:rPr lang="en-US" sz="1935">
                <a:solidFill>
                  <a:schemeClr val="bg1"/>
                </a:solidFill>
                <a:latin typeface="Calibri" pitchFamily="34" charset="0"/>
              </a:rPr>
              <a:t>Data Analysis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999ABFDA-3DB0-48D1-9646-E44DB91895F9}"/>
              </a:ext>
            </a:extLst>
          </p:cNvPr>
          <p:cNvSpPr/>
          <p:nvPr/>
        </p:nvSpPr>
        <p:spPr bwMode="auto">
          <a:xfrm>
            <a:off x="7947025" y="1602763"/>
            <a:ext cx="3706813" cy="676078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571500" defTabSz="857877" eaLnBrk="0" hangingPunct="0"/>
            <a:r>
              <a:rPr lang="en-US" sz="1935">
                <a:solidFill>
                  <a:schemeClr val="bg1"/>
                </a:solidFill>
                <a:latin typeface="Calibri" pitchFamily="34" charset="0"/>
              </a:rPr>
              <a:t>Data Visualization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E0425F-AE9C-4C4D-A0D8-3D0996FC2D23}"/>
              </a:ext>
            </a:extLst>
          </p:cNvPr>
          <p:cNvSpPr/>
          <p:nvPr/>
        </p:nvSpPr>
        <p:spPr bwMode="auto">
          <a:xfrm>
            <a:off x="689380" y="1768747"/>
            <a:ext cx="344110" cy="34411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defTabSz="857877" eaLnBrk="0" hangingPunct="0"/>
            <a:r>
              <a:rPr lang="en-US" sz="1548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935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C0E0D-4ABF-41E7-A4CE-AF61C6B05350}"/>
              </a:ext>
            </a:extLst>
          </p:cNvPr>
          <p:cNvSpPr/>
          <p:nvPr/>
        </p:nvSpPr>
        <p:spPr bwMode="auto">
          <a:xfrm>
            <a:off x="4387619" y="1768747"/>
            <a:ext cx="344110" cy="34411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defTabSz="857877" eaLnBrk="0" hangingPunct="0"/>
            <a:r>
              <a:rPr lang="en-US" sz="1548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935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1E7E9C-EDCC-4D81-AE0C-17F3888ABDA6}"/>
              </a:ext>
            </a:extLst>
          </p:cNvPr>
          <p:cNvSpPr/>
          <p:nvPr/>
        </p:nvSpPr>
        <p:spPr bwMode="auto">
          <a:xfrm>
            <a:off x="8098850" y="1768747"/>
            <a:ext cx="344110" cy="34411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902" tIns="41706" rIns="84902" bIns="41706" numCol="1" rtlCol="0" anchor="ctr" anchorCtr="0" compatLnSpc="1">
            <a:prstTxWarp prst="textNoShape">
              <a:avLst/>
            </a:prstTxWarp>
          </a:bodyPr>
          <a:lstStyle/>
          <a:p>
            <a:pPr algn="ctr" defTabSz="857877" eaLnBrk="0" hangingPunct="0"/>
            <a:r>
              <a:rPr lang="en-US" sz="1548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935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83228F-E234-E01B-F91A-665C4B05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06896" y="1687740"/>
            <a:ext cx="219004" cy="341023"/>
            <a:chOff x="692106" y="1997422"/>
            <a:chExt cx="874125" cy="136114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CC6AD3-C9B9-8836-9BDB-6AFBC92E3B9F}"/>
                </a:ext>
              </a:extLst>
            </p:cNvPr>
            <p:cNvSpPr/>
            <p:nvPr/>
          </p:nvSpPr>
          <p:spPr>
            <a:xfrm rot="18959905">
              <a:off x="692106" y="2411835"/>
              <a:ext cx="377427" cy="946733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0">
              <a:schemeClr val="dk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bg1"/>
                </a:buClr>
                <a:buSzTx/>
                <a:buFont typeface="ATT Aleck Sans" panose="020B0604020202020204" pitchFamily="34" charset="0"/>
                <a:buNone/>
                <a:tabLst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TT Aleck Sans" panose="020B0503020203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8F3ABD8-BCF6-8915-26CA-BB852A5FFC8F}"/>
                </a:ext>
              </a:extLst>
            </p:cNvPr>
            <p:cNvSpPr/>
            <p:nvPr/>
          </p:nvSpPr>
          <p:spPr>
            <a:xfrm rot="2139595">
              <a:off x="1188804" y="1997422"/>
              <a:ext cx="377427" cy="1359108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0">
              <a:schemeClr val="dk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bg1"/>
                </a:buClr>
                <a:buSzTx/>
                <a:buFont typeface="ATT Aleck Sans" panose="020B0604020202020204" pitchFamily="34" charset="0"/>
                <a:buNone/>
                <a:tabLst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TT Aleck Sans" panose="020B0503020203020204" pitchFamily="34" charset="0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8F4452A-B2BA-6A30-1FE4-562B93B4A4EC}"/>
              </a:ext>
            </a:extLst>
          </p:cNvPr>
          <p:cNvSpPr>
            <a:spLocks/>
          </p:cNvSpPr>
          <p:nvPr/>
        </p:nvSpPr>
        <p:spPr bwMode="auto">
          <a:xfrm rot="474756" flipH="1">
            <a:off x="7453752" y="1671388"/>
            <a:ext cx="357345" cy="399127"/>
          </a:xfrm>
          <a:custGeom>
            <a:avLst/>
            <a:gdLst>
              <a:gd name="connsiteX0" fmla="*/ 210845 w 430249"/>
              <a:gd name="connsiteY0" fmla="*/ 1204 h 480555"/>
              <a:gd name="connsiteX1" fmla="*/ 336102 w 430249"/>
              <a:gd name="connsiteY1" fmla="*/ 72238 h 480555"/>
              <a:gd name="connsiteX2" fmla="*/ 374339 w 430249"/>
              <a:gd name="connsiteY2" fmla="*/ 210358 h 480555"/>
              <a:gd name="connsiteX3" fmla="*/ 328191 w 430249"/>
              <a:gd name="connsiteY3" fmla="*/ 311647 h 480555"/>
              <a:gd name="connsiteX4" fmla="*/ 359835 w 430249"/>
              <a:gd name="connsiteY4" fmla="*/ 328748 h 480555"/>
              <a:gd name="connsiteX5" fmla="*/ 420486 w 430249"/>
              <a:gd name="connsiteY5" fmla="*/ 406359 h 480555"/>
              <a:gd name="connsiteX6" fmla="*/ 412575 w 430249"/>
              <a:gd name="connsiteY6" fmla="*/ 470815 h 480555"/>
              <a:gd name="connsiteX7" fmla="*/ 347969 w 430249"/>
              <a:gd name="connsiteY7" fmla="*/ 462922 h 480555"/>
              <a:gd name="connsiteX8" fmla="*/ 287318 w 430249"/>
              <a:gd name="connsiteY8" fmla="*/ 385312 h 480555"/>
              <a:gd name="connsiteX9" fmla="*/ 278088 w 430249"/>
              <a:gd name="connsiteY9" fmla="*/ 352426 h 480555"/>
              <a:gd name="connsiteX10" fmla="*/ 164697 w 430249"/>
              <a:gd name="connsiteY10" fmla="*/ 373473 h 480555"/>
              <a:gd name="connsiteX11" fmla="*/ 40758 w 430249"/>
              <a:gd name="connsiteY11" fmla="*/ 302439 h 480555"/>
              <a:gd name="connsiteX12" fmla="*/ 1203 w 430249"/>
              <a:gd name="connsiteY12" fmla="*/ 164318 h 480555"/>
              <a:gd name="connsiteX13" fmla="*/ 72402 w 430249"/>
              <a:gd name="connsiteY13" fmla="*/ 39352 h 480555"/>
              <a:gd name="connsiteX14" fmla="*/ 210845 w 430249"/>
              <a:gd name="connsiteY14" fmla="*/ 1204 h 480555"/>
              <a:gd name="connsiteX15" fmla="*/ 202690 w 430249"/>
              <a:gd name="connsiteY15" fmla="*/ 63218 h 480555"/>
              <a:gd name="connsiteX16" fmla="*/ 110580 w 430249"/>
              <a:gd name="connsiteY16" fmla="*/ 89500 h 480555"/>
              <a:gd name="connsiteX17" fmla="*/ 64525 w 430249"/>
              <a:gd name="connsiteY17" fmla="*/ 172287 h 480555"/>
              <a:gd name="connsiteX18" fmla="*/ 89526 w 430249"/>
              <a:gd name="connsiteY18" fmla="*/ 264272 h 480555"/>
              <a:gd name="connsiteX19" fmla="*/ 172425 w 430249"/>
              <a:gd name="connsiteY19" fmla="*/ 310265 h 480555"/>
              <a:gd name="connsiteX20" fmla="*/ 264535 w 430249"/>
              <a:gd name="connsiteY20" fmla="*/ 285298 h 480555"/>
              <a:gd name="connsiteX21" fmla="*/ 311906 w 430249"/>
              <a:gd name="connsiteY21" fmla="*/ 202511 h 480555"/>
              <a:gd name="connsiteX22" fmla="*/ 285589 w 430249"/>
              <a:gd name="connsiteY22" fmla="*/ 110525 h 480555"/>
              <a:gd name="connsiteX23" fmla="*/ 202690 w 430249"/>
              <a:gd name="connsiteY23" fmla="*/ 63218 h 48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0249" h="480555">
                <a:moveTo>
                  <a:pt x="210845" y="1204"/>
                </a:moveTo>
                <a:cubicBezTo>
                  <a:pt x="258311" y="6466"/>
                  <a:pt x="304458" y="31459"/>
                  <a:pt x="336102" y="72238"/>
                </a:cubicBezTo>
                <a:cubicBezTo>
                  <a:pt x="367746" y="113016"/>
                  <a:pt x="380931" y="161687"/>
                  <a:pt x="374339" y="210358"/>
                </a:cubicBezTo>
                <a:cubicBezTo>
                  <a:pt x="370383" y="247191"/>
                  <a:pt x="354561" y="282707"/>
                  <a:pt x="328191" y="311647"/>
                </a:cubicBezTo>
                <a:cubicBezTo>
                  <a:pt x="340058" y="312963"/>
                  <a:pt x="351924" y="318224"/>
                  <a:pt x="359835" y="328748"/>
                </a:cubicBezTo>
                <a:cubicBezTo>
                  <a:pt x="420486" y="406359"/>
                  <a:pt x="420486" y="406359"/>
                  <a:pt x="420486" y="406359"/>
                </a:cubicBezTo>
                <a:cubicBezTo>
                  <a:pt x="436308" y="427406"/>
                  <a:pt x="432353" y="456345"/>
                  <a:pt x="412575" y="470815"/>
                </a:cubicBezTo>
                <a:cubicBezTo>
                  <a:pt x="392798" y="486600"/>
                  <a:pt x="363791" y="482654"/>
                  <a:pt x="347969" y="462922"/>
                </a:cubicBezTo>
                <a:cubicBezTo>
                  <a:pt x="287318" y="385312"/>
                  <a:pt x="287318" y="385312"/>
                  <a:pt x="287318" y="385312"/>
                </a:cubicBezTo>
                <a:cubicBezTo>
                  <a:pt x="279407" y="376104"/>
                  <a:pt x="276770" y="362949"/>
                  <a:pt x="278088" y="352426"/>
                </a:cubicBezTo>
                <a:cubicBezTo>
                  <a:pt x="242489" y="370842"/>
                  <a:pt x="202934" y="377419"/>
                  <a:pt x="164697" y="373473"/>
                </a:cubicBezTo>
                <a:cubicBezTo>
                  <a:pt x="117231" y="366895"/>
                  <a:pt x="72402" y="343218"/>
                  <a:pt x="40758" y="302439"/>
                </a:cubicBezTo>
                <a:cubicBezTo>
                  <a:pt x="7796" y="261661"/>
                  <a:pt x="-4071" y="211674"/>
                  <a:pt x="1203" y="164318"/>
                </a:cubicBezTo>
                <a:cubicBezTo>
                  <a:pt x="7796" y="116962"/>
                  <a:pt x="31529" y="70922"/>
                  <a:pt x="72402" y="39352"/>
                </a:cubicBezTo>
                <a:cubicBezTo>
                  <a:pt x="113276" y="7781"/>
                  <a:pt x="163379" y="-4058"/>
                  <a:pt x="210845" y="1204"/>
                </a:cubicBezTo>
                <a:close/>
                <a:moveTo>
                  <a:pt x="202690" y="63218"/>
                </a:moveTo>
                <a:cubicBezTo>
                  <a:pt x="171109" y="60590"/>
                  <a:pt x="138213" y="68475"/>
                  <a:pt x="110580" y="89500"/>
                </a:cubicBezTo>
                <a:cubicBezTo>
                  <a:pt x="84263" y="110525"/>
                  <a:pt x="68472" y="140749"/>
                  <a:pt x="64525" y="172287"/>
                </a:cubicBezTo>
                <a:cubicBezTo>
                  <a:pt x="60577" y="203825"/>
                  <a:pt x="68472" y="236677"/>
                  <a:pt x="89526" y="264272"/>
                </a:cubicBezTo>
                <a:cubicBezTo>
                  <a:pt x="110580" y="290554"/>
                  <a:pt x="140844" y="306323"/>
                  <a:pt x="172425" y="310265"/>
                </a:cubicBezTo>
                <a:cubicBezTo>
                  <a:pt x="204006" y="314207"/>
                  <a:pt x="236902" y="306323"/>
                  <a:pt x="264535" y="285298"/>
                </a:cubicBezTo>
                <a:cubicBezTo>
                  <a:pt x="292168" y="264272"/>
                  <a:pt x="307958" y="234049"/>
                  <a:pt x="311906" y="202511"/>
                </a:cubicBezTo>
                <a:cubicBezTo>
                  <a:pt x="315853" y="170973"/>
                  <a:pt x="306642" y="138121"/>
                  <a:pt x="285589" y="110525"/>
                </a:cubicBezTo>
                <a:cubicBezTo>
                  <a:pt x="264535" y="82930"/>
                  <a:pt x="234270" y="67161"/>
                  <a:pt x="202690" y="6321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88655" tIns="44327" rIns="88655" bIns="4432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2DAED69A-3822-62F8-842D-2DB72E45E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11137313" y="1693667"/>
            <a:ext cx="378231" cy="367268"/>
          </a:xfrm>
          <a:custGeom>
            <a:avLst/>
            <a:gdLst>
              <a:gd name="T0" fmla="*/ 149 w 172"/>
              <a:gd name="T1" fmla="*/ 118 h 167"/>
              <a:gd name="T2" fmla="*/ 77 w 172"/>
              <a:gd name="T3" fmla="*/ 167 h 167"/>
              <a:gd name="T4" fmla="*/ 0 w 172"/>
              <a:gd name="T5" fmla="*/ 90 h 167"/>
              <a:gd name="T6" fmla="*/ 73 w 172"/>
              <a:gd name="T7" fmla="*/ 14 h 167"/>
              <a:gd name="T8" fmla="*/ 74 w 172"/>
              <a:gd name="T9" fmla="*/ 90 h 167"/>
              <a:gd name="T10" fmla="*/ 74 w 172"/>
              <a:gd name="T11" fmla="*/ 94 h 167"/>
              <a:gd name="T12" fmla="*/ 149 w 172"/>
              <a:gd name="T13" fmla="*/ 118 h 167"/>
              <a:gd name="T14" fmla="*/ 82 w 172"/>
              <a:gd name="T15" fmla="*/ 0 h 167"/>
              <a:gd name="T16" fmla="*/ 83 w 172"/>
              <a:gd name="T17" fmla="*/ 73 h 167"/>
              <a:gd name="T18" fmla="*/ 154 w 172"/>
              <a:gd name="T19" fmla="*/ 58 h 167"/>
              <a:gd name="T20" fmla="*/ 82 w 172"/>
              <a:gd name="T21" fmla="*/ 0 h 167"/>
              <a:gd name="T22" fmla="*/ 171 w 172"/>
              <a:gd name="T23" fmla="*/ 76 h 167"/>
              <a:gd name="T24" fmla="*/ 105 w 172"/>
              <a:gd name="T25" fmla="*/ 90 h 167"/>
              <a:gd name="T26" fmla="*/ 169 w 172"/>
              <a:gd name="T27" fmla="*/ 110 h 167"/>
              <a:gd name="T28" fmla="*/ 172 w 172"/>
              <a:gd name="T29" fmla="*/ 89 h 167"/>
              <a:gd name="T30" fmla="*/ 171 w 172"/>
              <a:gd name="T31" fmla="*/ 7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67">
                <a:moveTo>
                  <a:pt x="149" y="118"/>
                </a:moveTo>
                <a:cubicBezTo>
                  <a:pt x="138" y="147"/>
                  <a:pt x="110" y="167"/>
                  <a:pt x="77" y="167"/>
                </a:cubicBezTo>
                <a:cubicBezTo>
                  <a:pt x="35" y="167"/>
                  <a:pt x="0" y="133"/>
                  <a:pt x="0" y="90"/>
                </a:cubicBezTo>
                <a:cubicBezTo>
                  <a:pt x="0" y="50"/>
                  <a:pt x="32" y="16"/>
                  <a:pt x="73" y="14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94"/>
                  <a:pt x="74" y="94"/>
                  <a:pt x="74" y="94"/>
                </a:cubicBezTo>
                <a:cubicBezTo>
                  <a:pt x="149" y="118"/>
                  <a:pt x="149" y="118"/>
                  <a:pt x="149" y="118"/>
                </a:cubicBezTo>
                <a:close/>
                <a:moveTo>
                  <a:pt x="82" y="0"/>
                </a:moveTo>
                <a:cubicBezTo>
                  <a:pt x="83" y="73"/>
                  <a:pt x="83" y="73"/>
                  <a:pt x="83" y="73"/>
                </a:cubicBezTo>
                <a:cubicBezTo>
                  <a:pt x="154" y="58"/>
                  <a:pt x="154" y="58"/>
                  <a:pt x="154" y="58"/>
                </a:cubicBezTo>
                <a:cubicBezTo>
                  <a:pt x="146" y="25"/>
                  <a:pt x="117" y="1"/>
                  <a:pt x="82" y="0"/>
                </a:cubicBezTo>
                <a:close/>
                <a:moveTo>
                  <a:pt x="171" y="76"/>
                </a:moveTo>
                <a:cubicBezTo>
                  <a:pt x="105" y="90"/>
                  <a:pt x="105" y="90"/>
                  <a:pt x="105" y="90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71" y="103"/>
                  <a:pt x="172" y="96"/>
                  <a:pt x="172" y="89"/>
                </a:cubicBezTo>
                <a:cubicBezTo>
                  <a:pt x="172" y="85"/>
                  <a:pt x="172" y="80"/>
                  <a:pt x="171" y="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88655" tIns="44327" rIns="88655" bIns="4432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E7DF1-8E45-99D3-AFF0-29B864BCA33D}"/>
              </a:ext>
            </a:extLst>
          </p:cNvPr>
          <p:cNvSpPr txBox="1"/>
          <p:nvPr/>
        </p:nvSpPr>
        <p:spPr>
          <a:xfrm>
            <a:off x="10794380" y="6590371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58EA9-4B46-ABED-2744-5051333DE595}"/>
              </a:ext>
            </a:extLst>
          </p:cNvPr>
          <p:cNvSpPr/>
          <p:nvPr/>
        </p:nvSpPr>
        <p:spPr bwMode="auto">
          <a:xfrm>
            <a:off x="83127" y="6504709"/>
            <a:ext cx="3757822" cy="2701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1A0EC-1645-A6AC-77C5-0AC0CF3F01E2}"/>
              </a:ext>
            </a:extLst>
          </p:cNvPr>
          <p:cNvSpPr/>
          <p:nvPr/>
        </p:nvSpPr>
        <p:spPr bwMode="auto">
          <a:xfrm>
            <a:off x="10079182" y="6230329"/>
            <a:ext cx="2036618" cy="62767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1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F1F4C4-86D2-9622-A902-1ED2965846E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2" y="891348"/>
            <a:ext cx="12192001" cy="644941"/>
          </a:xfrm>
        </p:spPr>
        <p:txBody>
          <a:bodyPr/>
          <a:lstStyle/>
          <a:p>
            <a:pPr>
              <a:spcBef>
                <a:spcPts val="1742"/>
              </a:spcBef>
            </a:pPr>
            <a:r>
              <a:rPr lang="en-US" sz="1800" b="1" u="sng" dirty="0"/>
              <a:t>U</a:t>
            </a:r>
            <a:r>
              <a:rPr lang="en-US" sz="1800" b="1" u="sng" dirty="0">
                <a:latin typeface="Calibri" pitchFamily="34" charset="0"/>
                <a:cs typeface="Calibri" pitchFamily="34" charset="0"/>
              </a:rPr>
              <a:t>nique </a:t>
            </a:r>
            <a:r>
              <a:rPr lang="en-US" sz="1800" b="1" u="sng" dirty="0"/>
              <a:t>I</a:t>
            </a:r>
            <a:r>
              <a:rPr lang="en-US" sz="1800" b="1" u="sng" dirty="0">
                <a:latin typeface="Calibri" pitchFamily="34" charset="0"/>
                <a:cs typeface="Calibri" pitchFamily="34" charset="0"/>
              </a:rPr>
              <a:t>dentifiers for each dataset – </a:t>
            </a:r>
          </a:p>
          <a:p>
            <a:pPr>
              <a:spcBef>
                <a:spcPts val="1742"/>
              </a:spcBef>
            </a:pPr>
            <a:r>
              <a:rPr lang="en-US" sz="1800" dirty="0"/>
              <a:t> </a:t>
            </a:r>
          </a:p>
          <a:p>
            <a:pPr>
              <a:spcBef>
                <a:spcPts val="1742"/>
              </a:spcBef>
            </a:pPr>
            <a:endParaRPr lang="en-US" sz="1800" dirty="0"/>
          </a:p>
          <a:p>
            <a:pPr>
              <a:spcBef>
                <a:spcPts val="1742"/>
              </a:spcBef>
            </a:pPr>
            <a:r>
              <a:rPr lang="en-US" sz="1800" b="1" u="sng" dirty="0"/>
              <a:t>Anomalies in each dataset –</a:t>
            </a:r>
          </a:p>
          <a:p>
            <a:pPr>
              <a:spcBef>
                <a:spcPts val="1742"/>
              </a:spcBef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14469" indent="-214469">
              <a:spcBef>
                <a:spcPts val="1742"/>
              </a:spcBef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21D4-C86E-115B-29B1-FADF1F01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03BA6-70BC-875E-A2D2-048D2814294F}"/>
              </a:ext>
            </a:extLst>
          </p:cNvPr>
          <p:cNvSpPr txBox="1"/>
          <p:nvPr/>
        </p:nvSpPr>
        <p:spPr>
          <a:xfrm>
            <a:off x="1349298" y="1471961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8366B4-F0D0-9828-545F-1481A32FC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82055"/>
              </p:ext>
            </p:extLst>
          </p:nvPr>
        </p:nvGraphicFramePr>
        <p:xfrm>
          <a:off x="666593" y="1360658"/>
          <a:ext cx="10858809" cy="979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603">
                  <a:extLst>
                    <a:ext uri="{9D8B030D-6E8A-4147-A177-3AD203B41FA5}">
                      <a16:colId xmlns:a16="http://schemas.microsoft.com/office/drawing/2014/main" val="953372095"/>
                    </a:ext>
                  </a:extLst>
                </a:gridCol>
                <a:gridCol w="5482272">
                  <a:extLst>
                    <a:ext uri="{9D8B030D-6E8A-4147-A177-3AD203B41FA5}">
                      <a16:colId xmlns:a16="http://schemas.microsoft.com/office/drawing/2014/main" val="3317316149"/>
                    </a:ext>
                  </a:extLst>
                </a:gridCol>
                <a:gridCol w="1756934">
                  <a:extLst>
                    <a:ext uri="{9D8B030D-6E8A-4147-A177-3AD203B41FA5}">
                      <a16:colId xmlns:a16="http://schemas.microsoft.com/office/drawing/2014/main" val="4073988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Station Data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 Data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 Data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7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Station ID </a:t>
                      </a:r>
                      <a:r>
                        <a:rPr lang="en-US" dirty="0" err="1"/>
                        <a:t>i.e</a:t>
                      </a:r>
                      <a:r>
                        <a:rPr lang="en-US" dirty="0"/>
                        <a:t> the “id” column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unique identifier by combining the </a:t>
                      </a:r>
                      <a:r>
                        <a:rPr lang="en-US" dirty="0" err="1"/>
                        <a:t>trip_id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, and </a:t>
                      </a:r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 columns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Date Column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08798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EF9687-F471-C68A-8062-C13AC9DE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22245"/>
              </p:ext>
            </p:extLst>
          </p:nvPr>
        </p:nvGraphicFramePr>
        <p:xfrm>
          <a:off x="666593" y="2809329"/>
          <a:ext cx="10858810" cy="3103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01">
                  <a:extLst>
                    <a:ext uri="{9D8B030D-6E8A-4147-A177-3AD203B41FA5}">
                      <a16:colId xmlns:a16="http://schemas.microsoft.com/office/drawing/2014/main" val="779849836"/>
                    </a:ext>
                  </a:extLst>
                </a:gridCol>
                <a:gridCol w="5373468">
                  <a:extLst>
                    <a:ext uri="{9D8B030D-6E8A-4147-A177-3AD203B41FA5}">
                      <a16:colId xmlns:a16="http://schemas.microsoft.com/office/drawing/2014/main" val="2465132179"/>
                    </a:ext>
                  </a:extLst>
                </a:gridCol>
                <a:gridCol w="1729141">
                  <a:extLst>
                    <a:ext uri="{9D8B030D-6E8A-4147-A177-3AD203B41FA5}">
                      <a16:colId xmlns:a16="http://schemas.microsoft.com/office/drawing/2014/main" val="2131810015"/>
                    </a:ext>
                  </a:extLst>
                </a:gridCol>
              </a:tblGrid>
              <a:tr h="293120">
                <a:tc>
                  <a:txBody>
                    <a:bodyPr/>
                    <a:lstStyle/>
                    <a:p>
                      <a:r>
                        <a:rPr lang="en-US" dirty="0"/>
                        <a:t>Station Data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 Data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66204"/>
                  </a:ext>
                </a:extLst>
              </a:tr>
              <a:tr h="16257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Duplicate values in id column </a:t>
                      </a:r>
                    </a:p>
                    <a:p>
                      <a:pPr marL="285750" indent="-285750" algn="l" defTabSz="88486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742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Missing values in the status column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Same terminal name in “terminal” column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Same station name in station column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id = 137 have 'Porter' in both 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lng</a:t>
                      </a:r>
                      <a:r>
                        <a:rPr lang="en-US" dirty="0"/>
                        <a:t> column, and id = 138 have 'Ball Square'  in both 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lng</a:t>
                      </a:r>
                      <a:r>
                        <a:rPr lang="en-US" dirty="0"/>
                        <a:t> columns.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Duplicate values </a:t>
                      </a:r>
                    </a:p>
                    <a:p>
                      <a:pPr marL="285750" indent="-285750" algn="l" defTabSz="88486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742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Missing values in </a:t>
                      </a:r>
                      <a:r>
                        <a:rPr lang="en-US" sz="1742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bike_nr</a:t>
                      </a:r>
                      <a:r>
                        <a:rPr lang="en-US" sz="1742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42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zip_code</a:t>
                      </a:r>
                      <a:r>
                        <a:rPr lang="en-US" sz="1742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gender, and </a:t>
                      </a:r>
                      <a:r>
                        <a:rPr lang="en-US" sz="1742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birth_date</a:t>
                      </a:r>
                      <a:r>
                        <a:rPr lang="en-US" sz="1742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columns</a:t>
                      </a:r>
                    </a:p>
                    <a:p>
                      <a:pPr marL="285750" indent="-285750" algn="l" defTabSz="88486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742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without year in both </a:t>
                      </a:r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 columns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Inconsistent date formats in </a:t>
                      </a:r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 column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Some </a:t>
                      </a:r>
                      <a:r>
                        <a:rPr lang="en-US" dirty="0" err="1"/>
                        <a:t>trip_ids</a:t>
                      </a:r>
                      <a:r>
                        <a:rPr lang="en-US" dirty="0"/>
                        <a:t> have end date less than the start date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Missing values in Events column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Precipitation_In</a:t>
                      </a:r>
                      <a:r>
                        <a:rPr lang="en-US" dirty="0"/>
                        <a:t> column have two T value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451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9E9B55-79B6-C68B-EC93-021131044AC6}"/>
              </a:ext>
            </a:extLst>
          </p:cNvPr>
          <p:cNvSpPr txBox="1"/>
          <p:nvPr/>
        </p:nvSpPr>
        <p:spPr>
          <a:xfrm>
            <a:off x="11697629" y="3691054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62842-65FC-13E1-C15E-AF7DE7AAEFC4}"/>
              </a:ext>
            </a:extLst>
          </p:cNvPr>
          <p:cNvSpPr txBox="1"/>
          <p:nvPr/>
        </p:nvSpPr>
        <p:spPr>
          <a:xfrm>
            <a:off x="11095463" y="6523463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6DF884-B378-3EA2-6A8B-CF9F3135ABDB}"/>
              </a:ext>
            </a:extLst>
          </p:cNvPr>
          <p:cNvSpPr/>
          <p:nvPr/>
        </p:nvSpPr>
        <p:spPr bwMode="auto">
          <a:xfrm>
            <a:off x="72736" y="6567055"/>
            <a:ext cx="3616037" cy="2182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27BFC9-E078-936E-DF6F-C5DFF998D41C}"/>
              </a:ext>
            </a:extLst>
          </p:cNvPr>
          <p:cNvSpPr/>
          <p:nvPr/>
        </p:nvSpPr>
        <p:spPr bwMode="auto">
          <a:xfrm>
            <a:off x="10172700" y="6286500"/>
            <a:ext cx="1943100" cy="5715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5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B68EFB-8472-6E5B-F72A-15A675E78C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spcBef>
                <a:spcPts val="1742"/>
              </a:spcBef>
            </a:pPr>
            <a:r>
              <a:rPr lang="en-US" dirty="0"/>
              <a:t>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dditional data elements </a:t>
            </a:r>
            <a:r>
              <a:rPr lang="en-US" dirty="0"/>
              <a:t>for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client for to make the analysis more thorough or meaningful -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6668A-1E1A-06FB-5CA5-EA81A57F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F006F5-C647-F7C0-49EA-D4222BB15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036901"/>
              </p:ext>
            </p:extLst>
          </p:nvPr>
        </p:nvGraphicFramePr>
        <p:xfrm>
          <a:off x="892098" y="1745578"/>
          <a:ext cx="10604810" cy="283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405">
                  <a:extLst>
                    <a:ext uri="{9D8B030D-6E8A-4147-A177-3AD203B41FA5}">
                      <a16:colId xmlns:a16="http://schemas.microsoft.com/office/drawing/2014/main" val="3653969009"/>
                    </a:ext>
                  </a:extLst>
                </a:gridCol>
                <a:gridCol w="5302405">
                  <a:extLst>
                    <a:ext uri="{9D8B030D-6E8A-4147-A177-3AD203B41FA5}">
                      <a16:colId xmlns:a16="http://schemas.microsoft.com/office/drawing/2014/main" val="2045958253"/>
                    </a:ext>
                  </a:extLst>
                </a:gridCol>
              </a:tblGrid>
              <a:tr h="328397">
                <a:tc>
                  <a:txBody>
                    <a:bodyPr/>
                    <a:lstStyle/>
                    <a:p>
                      <a:r>
                        <a:rPr lang="en-US" dirty="0"/>
                        <a:t>Clarifying Questions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Data Elements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846294"/>
                  </a:ext>
                </a:extLst>
              </a:tr>
              <a:tr h="21969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What is the Age Limit for accessing these services?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Are these birth years and genders verified?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 they generate anonymous bike ids?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What is the process for casual users to rent a bike?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What kinds of different bikes there are to offer the users?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Station List Zip Codes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Purpose of renting bikes for registered users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Address of registered users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More demographic information on casual users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More information such as bike did not work, transaction failed, technical issue with the page or browser, and the bike timer discrepancy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3095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84FF6E3-21CC-256C-3E97-3E209111891C}"/>
              </a:ext>
            </a:extLst>
          </p:cNvPr>
          <p:cNvSpPr/>
          <p:nvPr/>
        </p:nvSpPr>
        <p:spPr bwMode="auto">
          <a:xfrm>
            <a:off x="103909" y="6556664"/>
            <a:ext cx="3636818" cy="2182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32064-50CF-44E5-58BD-4214F7E69668}"/>
              </a:ext>
            </a:extLst>
          </p:cNvPr>
          <p:cNvSpPr/>
          <p:nvPr/>
        </p:nvSpPr>
        <p:spPr bwMode="auto">
          <a:xfrm>
            <a:off x="10235045" y="6380018"/>
            <a:ext cx="1956955" cy="4779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9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B68EFB-8472-6E5B-F72A-15A675E78C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6668A-1E1A-06FB-5CA5-EA81A57F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from Data Analysis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01A97CE-4392-E851-ACCE-B6113AA6EE1A}"/>
              </a:ext>
            </a:extLst>
          </p:cNvPr>
          <p:cNvSpPr/>
          <p:nvPr/>
        </p:nvSpPr>
        <p:spPr bwMode="auto">
          <a:xfrm>
            <a:off x="554182" y="1025236"/>
            <a:ext cx="11346873" cy="522316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Rides are 1977</a:t>
            </a:r>
            <a:endParaRPr lang="en-US" sz="16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Registered Users  are 527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Casual Users are 1450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trip time is 42.6 Mins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age of Users is 41.97 ~ 42 years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Users –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Males are 321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600" kern="100" dirty="0">
                <a:cs typeface="Times New Roman" panose="02020603050405020304" pitchFamily="18" charset="0"/>
              </a:rPr>
              <a:t>- Females are125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are 76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number of rides are from Boston Public Library - 700 Boylston St.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number of  rides are from Beacon St/Mass Ave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average age from New Balance - 38 Guest St. is 66 years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average age from Harvard University Housing - 111 Western Ave. at Soldiers Field Park and Harvard Real Estate - Brighton Mills - 370 Western Ave is 31 years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trip time is from Seaport Hotel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trip time is from Colleges of the Fenway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EF16A-DD6E-D5AC-78E9-4A8C528329F9}"/>
              </a:ext>
            </a:extLst>
          </p:cNvPr>
          <p:cNvSpPr/>
          <p:nvPr/>
        </p:nvSpPr>
        <p:spPr bwMode="auto">
          <a:xfrm>
            <a:off x="103909" y="6504709"/>
            <a:ext cx="3647209" cy="28055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A09A1-2473-DA2A-BD80-EBCCE4664B6E}"/>
              </a:ext>
            </a:extLst>
          </p:cNvPr>
          <p:cNvSpPr/>
          <p:nvPr/>
        </p:nvSpPr>
        <p:spPr bwMode="auto">
          <a:xfrm>
            <a:off x="10183091" y="6369627"/>
            <a:ext cx="2008909" cy="4883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952096-F2AD-7F10-65EF-22881FC2EC1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1" y="900579"/>
            <a:ext cx="6096001" cy="398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Correlation between Precipitation and Number of Rides: -0.55.                                                                                                             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value of -0.55 indicates a moderate negative correlation between precipitation and the number of rides.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64DD43-F592-38B5-82D2-8052283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Correlation with Number of Trips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B2DC00-5B83-9935-3B79-4D527D561D1C}"/>
              </a:ext>
            </a:extLst>
          </p:cNvPr>
          <p:cNvCxnSpPr>
            <a:cxnSpLocks/>
          </p:cNvCxnSpPr>
          <p:nvPr/>
        </p:nvCxnSpPr>
        <p:spPr bwMode="auto">
          <a:xfrm>
            <a:off x="6096000" y="990410"/>
            <a:ext cx="0" cy="518736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4FF6CD9-F133-925F-7820-5FC7EBD3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7" y="2711970"/>
            <a:ext cx="4357500" cy="36437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A4DC7D-1469-17E8-67FA-0C3AF1C556B9}"/>
              </a:ext>
            </a:extLst>
          </p:cNvPr>
          <p:cNvSpPr txBox="1"/>
          <p:nvPr/>
        </p:nvSpPr>
        <p:spPr>
          <a:xfrm>
            <a:off x="6400800" y="900579"/>
            <a:ext cx="5452946" cy="51873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Correlation between Mean Temperature and Number of Rides: 0.88.                                                                                                                                               </a:t>
            </a:r>
          </a:p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The value of 0.88 suggests a strong positive relationship between mean temperature and the number of rides</a:t>
            </a:r>
            <a:r>
              <a:rPr lang="en-US" sz="2000" dirty="0"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. </a:t>
            </a:r>
          </a:p>
          <a:p>
            <a:pPr defTabSz="935561" fontAlgn="base">
              <a:spcBef>
                <a:spcPts val="500"/>
              </a:spcBef>
            </a:pPr>
            <a:endParaRPr lang="en-US" sz="2000" dirty="0"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  <a:p>
            <a:pPr marL="342900" indent="-342900" defTabSz="93556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3004F3-D5A2-533A-3996-44DF4D640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482" y="2711970"/>
            <a:ext cx="4921988" cy="34658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D04B6A-2A68-601D-D212-CC59B4AB6D67}"/>
              </a:ext>
            </a:extLst>
          </p:cNvPr>
          <p:cNvSpPr/>
          <p:nvPr/>
        </p:nvSpPr>
        <p:spPr bwMode="auto">
          <a:xfrm>
            <a:off x="155864" y="6515100"/>
            <a:ext cx="3636818" cy="2597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B542F-BB11-BF88-E1DE-D7B768AB5321}"/>
              </a:ext>
            </a:extLst>
          </p:cNvPr>
          <p:cNvSpPr/>
          <p:nvPr/>
        </p:nvSpPr>
        <p:spPr bwMode="auto">
          <a:xfrm>
            <a:off x="10224655" y="6355735"/>
            <a:ext cx="1891145" cy="5022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540E6D-9570-A21D-0122-A5B981A46D2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F9261-26A6-26FD-4D29-EBCCD5F7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A8656-44FB-43E3-F40B-9C31F7B0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" y="930658"/>
            <a:ext cx="8834132" cy="4996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38279-4CC6-8DCC-0CD7-0268B6501971}"/>
              </a:ext>
            </a:extLst>
          </p:cNvPr>
          <p:cNvSpPr txBox="1"/>
          <p:nvPr/>
        </p:nvSpPr>
        <p:spPr>
          <a:xfrm>
            <a:off x="9171709" y="1099736"/>
            <a:ext cx="2793550" cy="46096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b="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0" dirty="0">
                <a:latin typeface="Calibri" pitchFamily="34" charset="0"/>
                <a:cs typeface="Calibri" pitchFamily="34" charset="0"/>
              </a:rPr>
              <a:t>Key Findings – </a:t>
            </a:r>
          </a:p>
          <a:p>
            <a:pPr algn="ctr"/>
            <a:endParaRPr lang="en-US" b="0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1200" b="0" dirty="0">
                <a:latin typeface="Calibri" pitchFamily="34" charset="0"/>
                <a:cs typeface="Calibri" pitchFamily="34" charset="0"/>
              </a:rPr>
              <a:t>verage trip time in female senior age group is higher than all the age groups in females.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1200" b="0" dirty="0">
                <a:latin typeface="Calibri" pitchFamily="34" charset="0"/>
                <a:cs typeface="Calibri" pitchFamily="34" charset="0"/>
              </a:rPr>
              <a:t>verage trip time in female young adult is lower than all the age groups in female.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1200" b="0" dirty="0">
                <a:latin typeface="Calibri" pitchFamily="34" charset="0"/>
                <a:cs typeface="Calibri" pitchFamily="34" charset="0"/>
              </a:rPr>
              <a:t>verage trip time in male senior age group is higher than all the age groups in male.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1200" b="0" dirty="0">
                <a:latin typeface="Calibri" pitchFamily="34" charset="0"/>
                <a:cs typeface="Calibri" pitchFamily="34" charset="0"/>
              </a:rPr>
              <a:t>verage trip time in male child age group is lower than all the age groups in male followed by young adults.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1200" b="0" dirty="0">
                <a:latin typeface="Calibri" pitchFamily="34" charset="0"/>
                <a:cs typeface="Calibri" pitchFamily="34" charset="0"/>
              </a:rPr>
              <a:t>verage trip time in middle-aged age group is higher than all other age groups in other gender category.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1200" b="0" dirty="0">
                <a:latin typeface="Calibri" pitchFamily="34" charset="0"/>
                <a:cs typeface="Calibri" pitchFamily="34" charset="0"/>
              </a:rPr>
              <a:t>verage trip time in senior age group is lower than all other age groups in other gender category.</a:t>
            </a:r>
          </a:p>
          <a:p>
            <a:pPr algn="ctr"/>
            <a:endParaRPr lang="en-US" b="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71A53-149E-0703-9F0B-E61A293EC137}"/>
              </a:ext>
            </a:extLst>
          </p:cNvPr>
          <p:cNvSpPr/>
          <p:nvPr/>
        </p:nvSpPr>
        <p:spPr bwMode="auto">
          <a:xfrm>
            <a:off x="0" y="6556664"/>
            <a:ext cx="3761509" cy="2182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FE763-40D2-AF1A-BF14-C56DA3FDD8FC}"/>
              </a:ext>
            </a:extLst>
          </p:cNvPr>
          <p:cNvSpPr/>
          <p:nvPr/>
        </p:nvSpPr>
        <p:spPr bwMode="auto">
          <a:xfrm>
            <a:off x="10297391" y="6317673"/>
            <a:ext cx="1894609" cy="5403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3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4E3E4-92E5-D300-FD54-97E16BC9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1444"/>
            <a:ext cx="9181079" cy="59101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C1FBF4-B14E-E3A5-6BA4-66293FF8B73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5E18B29-5F3C-3454-D2B1-08BB1440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9BC4B-C340-9535-6388-0BAC5FE2797D}"/>
              </a:ext>
            </a:extLst>
          </p:cNvPr>
          <p:cNvSpPr txBox="1"/>
          <p:nvPr/>
        </p:nvSpPr>
        <p:spPr>
          <a:xfrm>
            <a:off x="9746166" y="2141034"/>
            <a:ext cx="2141034" cy="138275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b="1" dirty="0"/>
              <a:t>Key Findings –</a:t>
            </a:r>
          </a:p>
          <a:p>
            <a:pPr algn="ctr"/>
            <a:endParaRPr lang="en-US" b="1" dirty="0"/>
          </a:p>
          <a:p>
            <a:r>
              <a:rPr lang="en-US" sz="1800" dirty="0"/>
              <a:t>From this graph, we can infer that the share</a:t>
            </a:r>
            <a:r>
              <a:rPr lang="en-US" sz="1800" baseline="0" dirty="0"/>
              <a:t> of the casual users is higher than that of registered users by day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E1FA0-EDE0-61EB-7CF8-24FF6948E967}"/>
              </a:ext>
            </a:extLst>
          </p:cNvPr>
          <p:cNvSpPr txBox="1"/>
          <p:nvPr/>
        </p:nvSpPr>
        <p:spPr>
          <a:xfrm>
            <a:off x="10545288" y="1733797"/>
            <a:ext cx="0" cy="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endParaRPr lang="en-US" b="0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FC1137-CABB-E86C-8F10-3E377D1C449D}"/>
              </a:ext>
            </a:extLst>
          </p:cNvPr>
          <p:cNvSpPr/>
          <p:nvPr/>
        </p:nvSpPr>
        <p:spPr bwMode="auto">
          <a:xfrm>
            <a:off x="93518" y="6587836"/>
            <a:ext cx="3605646" cy="17664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4EC892-9848-C507-5BAF-11E5C40C50CC}"/>
              </a:ext>
            </a:extLst>
          </p:cNvPr>
          <p:cNvSpPr/>
          <p:nvPr/>
        </p:nvSpPr>
        <p:spPr bwMode="auto">
          <a:xfrm>
            <a:off x="10162309" y="6311589"/>
            <a:ext cx="1922318" cy="54641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35085"/>
      </p:ext>
    </p:extLst>
  </p:cSld>
  <p:clrMapOvr>
    <a:masterClrMapping/>
  </p:clrMapOvr>
</p:sld>
</file>

<file path=ppt/theme/theme1.xml><?xml version="1.0" encoding="utf-8"?>
<a:theme xmlns:a="http://schemas.openxmlformats.org/drawingml/2006/main" name="Cartesian 2019 Widescreen">
  <a:themeElements>
    <a:clrScheme name="Cartesian 2018">
      <a:dk1>
        <a:srgbClr val="000000"/>
      </a:dk1>
      <a:lt1>
        <a:srgbClr val="FFFFFF"/>
      </a:lt1>
      <a:dk2>
        <a:srgbClr val="ABBFD9"/>
      </a:dk2>
      <a:lt2>
        <a:srgbClr val="807F83"/>
      </a:lt2>
      <a:accent1>
        <a:srgbClr val="005288"/>
      </a:accent1>
      <a:accent2>
        <a:srgbClr val="00AFDB"/>
      </a:accent2>
      <a:accent3>
        <a:srgbClr val="FFD400"/>
      </a:accent3>
      <a:accent4>
        <a:srgbClr val="009B7B"/>
      </a:accent4>
      <a:accent5>
        <a:srgbClr val="96D2C2"/>
      </a:accent5>
      <a:accent6>
        <a:srgbClr val="E31937"/>
      </a:accent6>
      <a:hlink>
        <a:srgbClr val="00AFDB"/>
      </a:hlink>
      <a:folHlink>
        <a:srgbClr val="71147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2E9F2"/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 anchor="ctr" anchorCtr="0">
        <a:noAutofit/>
      </a:bodyPr>
      <a:lstStyle>
        <a:defPPr algn="ctr">
          <a:defRPr b="0" dirty="0" err="1" smtClean="0"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FFFF99"/>
        </a:accent1>
        <a:accent2>
          <a:srgbClr val="00AE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9D00"/>
        </a:accent6>
        <a:hlink>
          <a:srgbClr val="33CC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FFFFFF"/>
        </a:accent1>
        <a:accent2>
          <a:srgbClr val="00AE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9D00"/>
        </a:accent6>
        <a:hlink>
          <a:srgbClr val="33CC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">
      <a:srgbClr val="005288"/>
    </a:custClr>
    <a:custClr name="Medium Blue">
      <a:srgbClr val="4E84C4"/>
    </a:custClr>
    <a:custClr name="Cyan">
      <a:srgbClr val="00AFDB"/>
    </a:custClr>
    <a:custClr name="Highlight Purple">
      <a:srgbClr val="9B7DD4"/>
    </a:custClr>
    <a:custClr name="Green">
      <a:srgbClr val="009B7B"/>
    </a:custClr>
    <a:custClr name="Purple">
      <a:srgbClr val="711471"/>
    </a:custClr>
    <a:custClr name="Background Gray">
      <a:srgbClr val="E2E9F2"/>
    </a:custClr>
    <a:custClr name="Yellow Gold">
      <a:srgbClr val="FFD457"/>
    </a:custClr>
    <a:custClr name="Orange">
      <a:srgbClr val="F58426"/>
    </a:custClr>
    <a:custClr name="Red">
      <a:srgbClr val="E31937"/>
    </a:custClr>
  </a:custClrLst>
  <a:extLst>
    <a:ext uri="{05A4C25C-085E-4340-85A3-A5531E510DB2}">
      <thm15:themeFamily xmlns:thm15="http://schemas.microsoft.com/office/thememl/2012/main" name="PowerPoint_Widescreen_US" id="{9669696E-C076-4DFE-8290-F18E4C425BB8}" vid="{EFB3AA4E-E3E6-4692-AA2A-B12FDDF27F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Blue">
      <a:srgbClr val="005288"/>
    </a:custClr>
    <a:custClr name="Medium Blue">
      <a:srgbClr val="4E84C4"/>
    </a:custClr>
    <a:custClr name="Cyan">
      <a:srgbClr val="00AFDB"/>
    </a:custClr>
    <a:custClr name="Highlight Purple">
      <a:srgbClr val="9B7DD4"/>
    </a:custClr>
    <a:custClr name="Green">
      <a:srgbClr val="009B7B"/>
    </a:custClr>
    <a:custClr name="Purple">
      <a:srgbClr val="711471"/>
    </a:custClr>
    <a:custClr name="Background Gray">
      <a:srgbClr val="E2E9F2"/>
    </a:custClr>
    <a:custClr name="Yellow Gold">
      <a:srgbClr val="FFD457"/>
    </a:custClr>
    <a:custClr name="Orange">
      <a:srgbClr val="F58426"/>
    </a:custClr>
    <a:custClr name="Red">
      <a:srgbClr val="E3193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Blue">
      <a:srgbClr val="005288"/>
    </a:custClr>
    <a:custClr name="Medium Blue">
      <a:srgbClr val="4E84C4"/>
    </a:custClr>
    <a:custClr name="Cyan">
      <a:srgbClr val="00AFDB"/>
    </a:custClr>
    <a:custClr name="Highlight Purple">
      <a:srgbClr val="9B7DD4"/>
    </a:custClr>
    <a:custClr name="Green">
      <a:srgbClr val="009B7B"/>
    </a:custClr>
    <a:custClr name="Purple">
      <a:srgbClr val="711471"/>
    </a:custClr>
    <a:custClr name="Background Gray">
      <a:srgbClr val="E2E9F2"/>
    </a:custClr>
    <a:custClr name="Yellow Gold">
      <a:srgbClr val="FFD457"/>
    </a:custClr>
    <a:custClr name="Orange">
      <a:srgbClr val="F58426"/>
    </a:custClr>
    <a:custClr name="Red">
      <a:srgbClr val="E3193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FFC5FC72CA8B4FB8C5D484A549E96F" ma:contentTypeVersion="7" ma:contentTypeDescription="Create a new document." ma:contentTypeScope="" ma:versionID="738173c46eb7491d117eafa63b18e5dd">
  <xsd:schema xmlns:xsd="http://www.w3.org/2001/XMLSchema" xmlns:xs="http://www.w3.org/2001/XMLSchema" xmlns:p="http://schemas.microsoft.com/office/2006/metadata/properties" xmlns:ns2="869db2f8-19f0-4796-ad55-4648541f9004" xmlns:ns3="08d46d8a-d1e6-41c4-9e92-12af6660b812" targetNamespace="http://schemas.microsoft.com/office/2006/metadata/properties" ma:root="true" ma:fieldsID="1c66a93eb02090b40fac838157556a89" ns2:_="" ns3:_="">
    <xsd:import namespace="869db2f8-19f0-4796-ad55-4648541f9004"/>
    <xsd:import namespace="08d46d8a-d1e6-41c4-9e92-12af6660b8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b2f8-19f0-4796-ad55-4648541f90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46d8a-d1e6-41c4-9e92-12af6660b8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d46d8a-d1e6-41c4-9e92-12af6660b812">
      <UserInfo>
        <DisplayName>Sophia Gottlieb</DisplayName>
        <AccountId>618</AccountId>
        <AccountType/>
      </UserInfo>
      <UserInfo>
        <DisplayName>Kabir Khanna</DisplayName>
        <AccountId>659</AccountId>
        <AccountType/>
      </UserInfo>
      <UserInfo>
        <DisplayName>Abe Westbrook</DisplayName>
        <AccountId>606</AccountId>
        <AccountType/>
      </UserInfo>
      <UserInfo>
        <DisplayName>Julia Emery</DisplayName>
        <AccountId>685</AccountId>
        <AccountType/>
      </UserInfo>
      <UserInfo>
        <DisplayName>Akhil Sontakke</DisplayName>
        <AccountId>563</AccountId>
        <AccountType/>
      </UserInfo>
      <UserInfo>
        <DisplayName>Lauren Paredes</DisplayName>
        <AccountId>745</AccountId>
        <AccountType/>
      </UserInfo>
      <UserInfo>
        <DisplayName>Leah Fawzi</DisplayName>
        <AccountId>670</AccountId>
        <AccountType/>
      </UserInfo>
      <UserInfo>
        <DisplayName>Rishi Modha</DisplayName>
        <AccountId>26</AccountId>
        <AccountType/>
      </UserInfo>
      <UserInfo>
        <DisplayName>Alan Schuh</DisplayName>
        <AccountId>646</AccountId>
        <AccountType/>
      </UserInfo>
      <UserInfo>
        <DisplayName>Akihiro Komatsu</DisplayName>
        <AccountId>554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18B0F05-6D36-4B11-BEC0-ACFB5E8D90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2A9C7C-0172-41D3-8B72-8EAA6F2ECD82}">
  <ds:schemaRefs>
    <ds:schemaRef ds:uri="08d46d8a-d1e6-41c4-9e92-12af6660b812"/>
    <ds:schemaRef ds:uri="869db2f8-19f0-4796-ad55-4648541f90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57EB1F1-D633-48DB-98D5-C7877D743EC4}">
  <ds:schemaRefs>
    <ds:schemaRef ds:uri="08d46d8a-d1e6-41c4-9e92-12af6660b812"/>
    <ds:schemaRef ds:uri="d2bfa992-f2d0-4161-93a3-48242f4ce996"/>
    <ds:schemaRef ds:uri="ef3940bf-47ea-4fa4-83f5-4df83f4bc3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PowerPoint_Widescreen_US</Template>
  <TotalTime>267</TotalTime>
  <Words>997</Words>
  <Application>Microsoft Macintosh PowerPoint</Application>
  <PresentationFormat>Widescreen</PresentationFormat>
  <Paragraphs>140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ATT Aleck Sans</vt:lpstr>
      <vt:lpstr>Calibri</vt:lpstr>
      <vt:lpstr>Cartesian 2019 Widescreen</vt:lpstr>
      <vt:lpstr>PowerPoint Presentation</vt:lpstr>
      <vt:lpstr>Data Analysis Exercise | Bike Share Program</vt:lpstr>
      <vt:lpstr>Data Analysis Exercise | Bike Share Program</vt:lpstr>
      <vt:lpstr>Data Validation </vt:lpstr>
      <vt:lpstr>PowerPoint Presentation</vt:lpstr>
      <vt:lpstr>Key Findings from Data Analysis </vt:lpstr>
      <vt:lpstr>Weather Correlation with Number of Trips </vt:lpstr>
      <vt:lpstr>Data Visualization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Brusseau</dc:creator>
  <cp:lastModifiedBy>Sharma, Surbhi</cp:lastModifiedBy>
  <cp:revision>5</cp:revision>
  <dcterms:created xsi:type="dcterms:W3CDTF">2023-10-06T20:22:13Z</dcterms:created>
  <dcterms:modified xsi:type="dcterms:W3CDTF">2025-04-08T18:02:52Z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0x01010048FFC5FC72CA8B4FB8C5D484A549E96F</vt:lpwstr>
  </property>
  <property fmtid="{D5CDD505-2E9C-101B-9397-08002B2CF9AE}" pid="3" name="AuthorIds_UIVersion_3072">
    <vt:lpwstr>20</vt:lpwstr>
  </property>
</Properties>
</file>