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6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3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6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4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8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34F9-2DA8-4054-BA52-ECC491BE3273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B12E-7A16-436E-9975-D80FB3CC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6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21495" y="3866322"/>
            <a:ext cx="3150705" cy="92433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5824"/>
            <a:ext cx="10515600" cy="1325563"/>
          </a:xfrm>
        </p:spPr>
        <p:txBody>
          <a:bodyPr/>
          <a:lstStyle/>
          <a:p>
            <a:r>
              <a:rPr lang="en-US" dirty="0" smtClean="0"/>
              <a:t>The building process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8705" y="4033079"/>
            <a:ext cx="12530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Ci/build.sh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3100" y="4143825"/>
            <a:ext cx="27074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Fuel_plugin/build_kvm.sh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5238" y="5453493"/>
            <a:ext cx="896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3694" y="5440090"/>
            <a:ext cx="9663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patches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0"/>
            <a:endCxn id="37" idx="2"/>
          </p:cNvCxnSpPr>
          <p:nvPr/>
        </p:nvCxnSpPr>
        <p:spPr>
          <a:xfrm flipH="1" flipV="1">
            <a:off x="1805238" y="3588027"/>
            <a:ext cx="1" cy="44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9909" y="3192488"/>
            <a:ext cx="13938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 debs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11181" y="1998395"/>
            <a:ext cx="9881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Patch testing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80010" y="2543059"/>
            <a:ext cx="10336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Fuel ISO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6983" y="3218695"/>
            <a:ext cx="14765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 rpms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55999" y="1367522"/>
            <a:ext cx="18399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Scenario Testing/End user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1" idx="0"/>
            <a:endCxn id="8" idx="2"/>
          </p:cNvCxnSpPr>
          <p:nvPr/>
        </p:nvCxnSpPr>
        <p:spPr>
          <a:xfrm flipH="1" flipV="1">
            <a:off x="1805239" y="4402411"/>
            <a:ext cx="448364" cy="105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0"/>
            <a:endCxn id="10" idx="2"/>
          </p:cNvCxnSpPr>
          <p:nvPr/>
        </p:nvCxnSpPr>
        <p:spPr>
          <a:xfrm flipV="1">
            <a:off x="2253603" y="4790661"/>
            <a:ext cx="2343245" cy="66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0"/>
            <a:endCxn id="10" idx="2"/>
          </p:cNvCxnSpPr>
          <p:nvPr/>
        </p:nvCxnSpPr>
        <p:spPr>
          <a:xfrm flipV="1">
            <a:off x="4596847" y="4790661"/>
            <a:ext cx="1" cy="64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16" idx="2"/>
          </p:cNvCxnSpPr>
          <p:nvPr/>
        </p:nvCxnSpPr>
        <p:spPr>
          <a:xfrm flipH="1" flipV="1">
            <a:off x="4596846" y="3561820"/>
            <a:ext cx="1" cy="58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48277" y="5437496"/>
            <a:ext cx="896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QEMU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731309" y="1730039"/>
            <a:ext cx="3934702" cy="4462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/>
              <a:t>Issues per my understanding: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Different scripts and non-consistent </a:t>
            </a:r>
            <a:r>
              <a:rPr lang="en-US" dirty="0" smtClean="0"/>
              <a:t>result</a:t>
            </a:r>
          </a:p>
          <a:p>
            <a:pPr marL="342900" indent="-342900">
              <a:buAutoNum type="arabicPeriod"/>
            </a:pPr>
            <a:r>
              <a:rPr lang="en-US" dirty="0" smtClean="0"/>
              <a:t>No </a:t>
            </a:r>
            <a:r>
              <a:rPr lang="en-US" dirty="0" err="1" smtClean="0"/>
              <a:t>qemu</a:t>
            </a:r>
            <a:r>
              <a:rPr lang="en-US" dirty="0" smtClean="0"/>
              <a:t> building</a:t>
            </a:r>
          </a:p>
          <a:p>
            <a:pPr marL="342900" indent="-342900">
              <a:buAutoNum type="arabicPeriod"/>
            </a:pPr>
            <a:r>
              <a:rPr lang="en-US" dirty="0" smtClean="0"/>
              <a:t>Different source for </a:t>
            </a:r>
            <a:r>
              <a:rPr lang="en-US" dirty="0" err="1" smtClean="0"/>
              <a:t>qemu</a:t>
            </a:r>
            <a:r>
              <a:rPr lang="en-US" dirty="0" smtClean="0"/>
              <a:t>/</a:t>
            </a:r>
            <a:r>
              <a:rPr lang="en-US" dirty="0" err="1" smtClean="0"/>
              <a:t>debian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Opens:</a:t>
            </a:r>
          </a:p>
          <a:p>
            <a:r>
              <a:rPr lang="en-US" dirty="0" smtClean="0"/>
              <a:t>How the scenario testing utilizing the fuel plugin.</a:t>
            </a:r>
          </a:p>
        </p:txBody>
      </p:sp>
      <p:cxnSp>
        <p:nvCxnSpPr>
          <p:cNvPr id="5" name="Straight Arrow Connector 4"/>
          <p:cNvCxnSpPr>
            <a:stCxn id="10" idx="3"/>
          </p:cNvCxnSpPr>
          <p:nvPr/>
        </p:nvCxnSpPr>
        <p:spPr>
          <a:xfrm>
            <a:off x="6172200" y="4328492"/>
            <a:ext cx="1073426" cy="462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87816" y="4790661"/>
            <a:ext cx="162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Pre_hook.sh -&gt;build_kvm.sh</a:t>
            </a:r>
          </a:p>
        </p:txBody>
      </p:sp>
    </p:spTree>
    <p:extLst>
      <p:ext uri="{BB962C8B-B14F-4D97-AF65-F5344CB8AC3E}">
        <p14:creationId xmlns:p14="http://schemas.microsoft.com/office/powerpoint/2010/main" val="8631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75687" y="4172733"/>
            <a:ext cx="3280696" cy="117451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</a:t>
            </a:r>
            <a:r>
              <a:rPr lang="en-US" dirty="0" smtClean="0"/>
              <a:t>process (II)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5238" y="5453493"/>
            <a:ext cx="896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437" y="1843013"/>
            <a:ext cx="9881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Patch testing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8900" y="3407201"/>
            <a:ext cx="14765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 rpms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81267" y="5453493"/>
            <a:ext cx="896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QEMU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55322" y="4338338"/>
            <a:ext cx="83985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Qemu_deb_build.sh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697780" y="3788560"/>
            <a:ext cx="95494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QEMU deb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8298" y="4334118"/>
            <a:ext cx="95139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Qemu_rpm_build.sh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63891" y="3788559"/>
            <a:ext cx="94580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QEMU </a:t>
            </a:r>
            <a:r>
              <a:rPr lang="en-US" sz="1200" dirty="0" smtClean="0"/>
              <a:t>rpm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147916" y="4907935"/>
            <a:ext cx="116343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Qemu_build.sh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6983" y="4510849"/>
            <a:ext cx="108405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Build_rpm_package.sh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364059" y="4510848"/>
            <a:ext cx="83985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Build_deb_kvm.sh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202412" y="3407201"/>
            <a:ext cx="14765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 debs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52553" y="1840959"/>
            <a:ext cx="988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1968" y="1413933"/>
            <a:ext cx="1472099" cy="1837267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</a:t>
            </a:r>
            <a:r>
              <a:rPr lang="en-US" dirty="0" smtClean="0"/>
              <a:t>process (II)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5238" y="5602578"/>
            <a:ext cx="896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3694" y="5589175"/>
            <a:ext cx="9663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patches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3" idx="0"/>
            <a:endCxn id="11" idx="2"/>
          </p:cNvCxnSpPr>
          <p:nvPr/>
        </p:nvCxnSpPr>
        <p:spPr>
          <a:xfrm flipV="1">
            <a:off x="3425226" y="3045336"/>
            <a:ext cx="1614140" cy="5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1394" y="2399005"/>
            <a:ext cx="12359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Fuel Scripts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36228" y="2399006"/>
            <a:ext cx="9881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Patch testing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2530" y="1730971"/>
            <a:ext cx="10336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Fuel ISO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48912" y="2407432"/>
            <a:ext cx="109087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Compass Scripts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73936" y="5583973"/>
            <a:ext cx="896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QEMU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05238" y="4181468"/>
            <a:ext cx="3234128" cy="92433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95243" y="4385748"/>
            <a:ext cx="139534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Rpms build scripts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69930" y="4354971"/>
            <a:ext cx="113067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Debs build</a:t>
            </a:r>
            <a:r>
              <a:rPr lang="en-US" dirty="0" smtClean="0"/>
              <a:t> </a:t>
            </a:r>
            <a:r>
              <a:rPr lang="en-US" sz="1400" dirty="0" smtClean="0"/>
              <a:t>scripts</a:t>
            </a:r>
            <a:endParaRPr lang="en-US" dirty="0"/>
          </a:p>
        </p:txBody>
      </p:sp>
      <p:cxnSp>
        <p:nvCxnSpPr>
          <p:cNvPr id="25" name="Straight Connector 24"/>
          <p:cNvCxnSpPr>
            <a:stCxn id="21" idx="0"/>
            <a:endCxn id="21" idx="2"/>
          </p:cNvCxnSpPr>
          <p:nvPr/>
        </p:nvCxnSpPr>
        <p:spPr>
          <a:xfrm>
            <a:off x="3422302" y="4181468"/>
            <a:ext cx="0" cy="9243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21" idx="2"/>
          </p:cNvCxnSpPr>
          <p:nvPr/>
        </p:nvCxnSpPr>
        <p:spPr>
          <a:xfrm flipV="1">
            <a:off x="2253603" y="5105807"/>
            <a:ext cx="1168699" cy="49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0"/>
            <a:endCxn id="21" idx="2"/>
          </p:cNvCxnSpPr>
          <p:nvPr/>
        </p:nvCxnSpPr>
        <p:spPr>
          <a:xfrm flipV="1">
            <a:off x="3422301" y="5105807"/>
            <a:ext cx="1" cy="47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21" idx="2"/>
          </p:cNvCxnSpPr>
          <p:nvPr/>
        </p:nvCxnSpPr>
        <p:spPr>
          <a:xfrm flipH="1" flipV="1">
            <a:off x="3422302" y="5105807"/>
            <a:ext cx="1174545" cy="4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3" idx="0"/>
            <a:endCxn id="14" idx="2"/>
          </p:cNvCxnSpPr>
          <p:nvPr/>
        </p:nvCxnSpPr>
        <p:spPr>
          <a:xfrm flipH="1" flipV="1">
            <a:off x="1794349" y="3053763"/>
            <a:ext cx="1630877" cy="57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3" idx="0"/>
            <a:endCxn id="12" idx="2"/>
          </p:cNvCxnSpPr>
          <p:nvPr/>
        </p:nvCxnSpPr>
        <p:spPr>
          <a:xfrm flipV="1">
            <a:off x="3425226" y="3045337"/>
            <a:ext cx="5059" cy="58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53604" y="3631481"/>
            <a:ext cx="23432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script?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3" idx="2"/>
            <a:endCxn id="21" idx="0"/>
          </p:cNvCxnSpPr>
          <p:nvPr/>
        </p:nvCxnSpPr>
        <p:spPr>
          <a:xfrm flipH="1">
            <a:off x="3422302" y="4000813"/>
            <a:ext cx="2924" cy="18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31309" y="1730039"/>
            <a:ext cx="3934702" cy="4462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/>
              <a:t>Opens:</a:t>
            </a:r>
          </a:p>
          <a:p>
            <a:pPr marL="342900" indent="-342900">
              <a:buAutoNum type="arabicPeriod"/>
            </a:pPr>
            <a:r>
              <a:rPr lang="en-US" dirty="0" smtClean="0"/>
              <a:t>Will one </a:t>
            </a:r>
            <a:r>
              <a:rPr lang="en-US" dirty="0" err="1" smtClean="0"/>
              <a:t>docker</a:t>
            </a:r>
            <a:r>
              <a:rPr lang="en-US" dirty="0" smtClean="0"/>
              <a:t> file works for both </a:t>
            </a:r>
            <a:r>
              <a:rPr lang="en-US" dirty="0" err="1" smtClean="0"/>
              <a:t>debian</a:t>
            </a:r>
            <a:r>
              <a:rPr lang="en-US" dirty="0" smtClean="0"/>
              <a:t>/rpm?</a:t>
            </a:r>
          </a:p>
          <a:p>
            <a:pPr marL="342900" indent="-342900">
              <a:buAutoNum type="arabicPeriod"/>
            </a:pPr>
            <a:r>
              <a:rPr lang="en-US" dirty="0" smtClean="0"/>
              <a:t>Will a single build script better in the long term?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5594" y="1751665"/>
            <a:ext cx="10336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CICD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CICD integration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think out the </a:t>
            </a:r>
            <a:r>
              <a:rPr lang="en-US" dirty="0" err="1"/>
              <a:t>jjb</a:t>
            </a:r>
            <a:r>
              <a:rPr lang="en-US" dirty="0"/>
              <a:t> flow for the testing process.</a:t>
            </a:r>
          </a:p>
          <a:p>
            <a:pPr marL="800100" lvl="1" indent="-342900">
              <a:buAutoNum type="arabicPeriod"/>
            </a:pPr>
            <a:r>
              <a:rPr lang="en-US" dirty="0"/>
              <a:t>Who will build the </a:t>
            </a:r>
            <a:r>
              <a:rPr lang="en-US" dirty="0" smtClean="0"/>
              <a:t>rpms </a:t>
            </a:r>
            <a:r>
              <a:rPr lang="en-US" dirty="0"/>
              <a:t>for us after POD1 working?</a:t>
            </a:r>
          </a:p>
          <a:p>
            <a:pPr marL="800100" lvl="1" indent="-342900">
              <a:buAutoNum type="arabicPeriod"/>
            </a:pPr>
            <a:r>
              <a:rPr lang="en-US" dirty="0"/>
              <a:t>Who will deploy the rpms for us and how to invoke it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How to show </a:t>
            </a:r>
            <a:r>
              <a:rPr lang="en-US" smtClean="0"/>
              <a:t>the result?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168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building process</vt:lpstr>
      <vt:lpstr>The building process (II)</vt:lpstr>
      <vt:lpstr>The building process (II)</vt:lpstr>
      <vt:lpstr>The CICD integration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building process</dc:title>
  <dc:creator>Jiang, Yunhong</dc:creator>
  <cp:keywords>CTPClassification=CTP_PUBLIC:VisualMarkings=</cp:keywords>
  <cp:lastModifiedBy>Jiang, Yunhong</cp:lastModifiedBy>
  <cp:revision>141</cp:revision>
  <dcterms:created xsi:type="dcterms:W3CDTF">2016-07-18T14:34:05Z</dcterms:created>
  <dcterms:modified xsi:type="dcterms:W3CDTF">2016-07-18T23:25:56Z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02fa3a5d-2702-4b04-b783-ea771ee5116f</vt:lpwstr>
  </property>
  <property fmtid="{D5CDD505-2E9C-101B-9397-08002B2CF9AE}" pid="3" name="CTP_TimeStamp">
    <vt:lpwstr>2016-07-18 23:25:55Z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