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CCFB7-AA18-480D-8ABD-D4B903F1BB14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E573EF4-EDE3-4DE6-97A8-AE9AF2082995}">
      <dgm:prSet/>
      <dgm:spPr/>
      <dgm:t>
        <a:bodyPr/>
        <a:lstStyle/>
        <a:p>
          <a:r>
            <a:rPr lang="en-US" dirty="0"/>
            <a:t> Objective</a:t>
          </a:r>
        </a:p>
      </dgm:t>
    </dgm:pt>
    <dgm:pt modelId="{7DF39EBF-9239-4289-818D-FAF8424C430E}" type="parTrans" cxnId="{9E810B82-40BD-44C7-B6A1-8560BB156484}">
      <dgm:prSet/>
      <dgm:spPr/>
      <dgm:t>
        <a:bodyPr/>
        <a:lstStyle/>
        <a:p>
          <a:endParaRPr lang="en-US"/>
        </a:p>
      </dgm:t>
    </dgm:pt>
    <dgm:pt modelId="{1C9FFEA8-7748-401E-B5E2-815483BBA85D}" type="sibTrans" cxnId="{9E810B82-40BD-44C7-B6A1-8560BB156484}">
      <dgm:prSet/>
      <dgm:spPr/>
      <dgm:t>
        <a:bodyPr/>
        <a:lstStyle/>
        <a:p>
          <a:endParaRPr lang="en-US"/>
        </a:p>
      </dgm:t>
    </dgm:pt>
    <dgm:pt modelId="{A28068D6-4505-4E88-B458-D314CCBCFA3E}">
      <dgm:prSet/>
      <dgm:spPr/>
      <dgm:t>
        <a:bodyPr/>
        <a:lstStyle/>
        <a:p>
          <a:r>
            <a:rPr lang="en-US" dirty="0"/>
            <a:t> Background</a:t>
          </a:r>
        </a:p>
      </dgm:t>
    </dgm:pt>
    <dgm:pt modelId="{3BE239D3-AD7C-40E7-9B0A-8EB77D8DCBF9}" type="parTrans" cxnId="{91F93892-9D0D-4AA3-A16C-FF53B4F358D4}">
      <dgm:prSet/>
      <dgm:spPr/>
      <dgm:t>
        <a:bodyPr/>
        <a:lstStyle/>
        <a:p>
          <a:endParaRPr lang="en-US"/>
        </a:p>
      </dgm:t>
    </dgm:pt>
    <dgm:pt modelId="{14ACD026-E217-48AD-9EAF-CA224467946A}" type="sibTrans" cxnId="{91F93892-9D0D-4AA3-A16C-FF53B4F358D4}">
      <dgm:prSet/>
      <dgm:spPr/>
      <dgm:t>
        <a:bodyPr/>
        <a:lstStyle/>
        <a:p>
          <a:endParaRPr lang="en-US"/>
        </a:p>
      </dgm:t>
    </dgm:pt>
    <dgm:pt modelId="{FBD7C64A-2A2F-40D2-92AD-A09A5379A90B}">
      <dgm:prSet/>
      <dgm:spPr/>
      <dgm:t>
        <a:bodyPr/>
        <a:lstStyle/>
        <a:p>
          <a:r>
            <a:rPr lang="en-US" dirty="0"/>
            <a:t>  Key Findings</a:t>
          </a:r>
        </a:p>
      </dgm:t>
    </dgm:pt>
    <dgm:pt modelId="{EFD6B685-28AE-4C16-B845-1B329E7F3D71}" type="parTrans" cxnId="{B4E13531-C551-4149-A49F-E12ECA7F8A8E}">
      <dgm:prSet/>
      <dgm:spPr/>
      <dgm:t>
        <a:bodyPr/>
        <a:lstStyle/>
        <a:p>
          <a:endParaRPr lang="en-US"/>
        </a:p>
      </dgm:t>
    </dgm:pt>
    <dgm:pt modelId="{6ACAF1CB-8E7D-44D0-B6BF-2B56562D5DE6}" type="sibTrans" cxnId="{B4E13531-C551-4149-A49F-E12ECA7F8A8E}">
      <dgm:prSet/>
      <dgm:spPr/>
      <dgm:t>
        <a:bodyPr/>
        <a:lstStyle/>
        <a:p>
          <a:endParaRPr lang="en-US"/>
        </a:p>
      </dgm:t>
    </dgm:pt>
    <dgm:pt modelId="{F6A0DD36-3D6C-474F-B4A3-520573803E55}">
      <dgm:prSet/>
      <dgm:spPr/>
      <dgm:t>
        <a:bodyPr/>
        <a:lstStyle/>
        <a:p>
          <a:r>
            <a:rPr lang="en-US" dirty="0"/>
            <a:t> Recommendations</a:t>
          </a:r>
        </a:p>
      </dgm:t>
    </dgm:pt>
    <dgm:pt modelId="{4B9838BF-0AC1-4FAD-86EC-27E2A2DA2197}" type="parTrans" cxnId="{BA76CEA2-E99E-424B-833E-AAE44CFBB43D}">
      <dgm:prSet/>
      <dgm:spPr/>
      <dgm:t>
        <a:bodyPr/>
        <a:lstStyle/>
        <a:p>
          <a:endParaRPr lang="en-US"/>
        </a:p>
      </dgm:t>
    </dgm:pt>
    <dgm:pt modelId="{B8DBFB3F-3644-4B82-A1D3-0B4C02723726}" type="sibTrans" cxnId="{BA76CEA2-E99E-424B-833E-AAE44CFBB43D}">
      <dgm:prSet/>
      <dgm:spPr/>
      <dgm:t>
        <a:bodyPr/>
        <a:lstStyle/>
        <a:p>
          <a:endParaRPr lang="en-US"/>
        </a:p>
      </dgm:t>
    </dgm:pt>
    <dgm:pt modelId="{6B43BDEC-31B8-4CA9-BDBE-0D6A13F677DF}">
      <dgm:prSet/>
      <dgm:spPr/>
      <dgm:t>
        <a:bodyPr/>
        <a:lstStyle/>
        <a:p>
          <a:r>
            <a:rPr lang="en-US" dirty="0"/>
            <a:t>  Appendix:</a:t>
          </a:r>
        </a:p>
      </dgm:t>
    </dgm:pt>
    <dgm:pt modelId="{810E71A9-1976-4ABE-9921-DDE896ABE303}" type="parTrans" cxnId="{B9714131-4AD3-4837-AFA1-27EA6438E7BD}">
      <dgm:prSet/>
      <dgm:spPr/>
      <dgm:t>
        <a:bodyPr/>
        <a:lstStyle/>
        <a:p>
          <a:endParaRPr lang="en-US"/>
        </a:p>
      </dgm:t>
    </dgm:pt>
    <dgm:pt modelId="{6E8BE78C-32E7-4199-86B3-D6550981F76B}" type="sibTrans" cxnId="{B9714131-4AD3-4837-AFA1-27EA6438E7BD}">
      <dgm:prSet/>
      <dgm:spPr/>
      <dgm:t>
        <a:bodyPr/>
        <a:lstStyle/>
        <a:p>
          <a:endParaRPr lang="en-US"/>
        </a:p>
      </dgm:t>
    </dgm:pt>
    <dgm:pt modelId="{893D94AB-B357-45E6-AD8B-F430805C41F5}">
      <dgm:prSet/>
      <dgm:spPr/>
      <dgm:t>
        <a:bodyPr/>
        <a:lstStyle/>
        <a:p>
          <a:r>
            <a:rPr lang="en-US"/>
            <a:t>Data Attributes</a:t>
          </a:r>
        </a:p>
      </dgm:t>
    </dgm:pt>
    <dgm:pt modelId="{B6A77785-8E05-4862-BDA2-40B1F9531D1A}" type="parTrans" cxnId="{96247C16-6AF7-4AC4-AFC1-4D6EA4C25170}">
      <dgm:prSet/>
      <dgm:spPr/>
      <dgm:t>
        <a:bodyPr/>
        <a:lstStyle/>
        <a:p>
          <a:endParaRPr lang="en-US"/>
        </a:p>
      </dgm:t>
    </dgm:pt>
    <dgm:pt modelId="{EE11EF15-0012-482F-99FB-B7B7B8272424}" type="sibTrans" cxnId="{96247C16-6AF7-4AC4-AFC1-4D6EA4C25170}">
      <dgm:prSet/>
      <dgm:spPr/>
      <dgm:t>
        <a:bodyPr/>
        <a:lstStyle/>
        <a:p>
          <a:endParaRPr lang="en-US"/>
        </a:p>
      </dgm:t>
    </dgm:pt>
    <dgm:pt modelId="{FB401CC6-6C11-4496-960E-DC8FD5B4307C}">
      <dgm:prSet/>
      <dgm:spPr/>
      <dgm:t>
        <a:bodyPr/>
        <a:lstStyle/>
        <a:p>
          <a:r>
            <a:rPr lang="en-US" dirty="0"/>
            <a:t>Data Methodology</a:t>
          </a:r>
        </a:p>
      </dgm:t>
    </dgm:pt>
    <dgm:pt modelId="{6091FFBD-EB01-49DB-93BA-7AB946A13D3F}" type="parTrans" cxnId="{32470BF2-417F-4B7C-A3D2-438E97D9AFCD}">
      <dgm:prSet/>
      <dgm:spPr/>
      <dgm:t>
        <a:bodyPr/>
        <a:lstStyle/>
        <a:p>
          <a:endParaRPr lang="en-US"/>
        </a:p>
      </dgm:t>
    </dgm:pt>
    <dgm:pt modelId="{47C33AF1-D682-421C-A980-D91C17245A54}" type="sibTrans" cxnId="{32470BF2-417F-4B7C-A3D2-438E97D9AFCD}">
      <dgm:prSet/>
      <dgm:spPr/>
      <dgm:t>
        <a:bodyPr/>
        <a:lstStyle/>
        <a:p>
          <a:endParaRPr lang="en-US"/>
        </a:p>
      </dgm:t>
    </dgm:pt>
    <dgm:pt modelId="{FCC79C47-43DC-4EA2-8FE0-580C2FE8FAF6}">
      <dgm:prSet/>
      <dgm:spPr/>
      <dgm:t>
        <a:bodyPr/>
        <a:lstStyle/>
        <a:p>
          <a:r>
            <a:rPr lang="en-US"/>
            <a:t>Data Assumptions</a:t>
          </a:r>
        </a:p>
      </dgm:t>
    </dgm:pt>
    <dgm:pt modelId="{925DC53D-4D89-45D4-8DC9-075C78087A81}" type="parTrans" cxnId="{B01F7A5B-49C8-4589-82AA-4803D86EE8B6}">
      <dgm:prSet/>
      <dgm:spPr/>
      <dgm:t>
        <a:bodyPr/>
        <a:lstStyle/>
        <a:p>
          <a:endParaRPr lang="en-US"/>
        </a:p>
      </dgm:t>
    </dgm:pt>
    <dgm:pt modelId="{1A1136D8-2024-44A3-86C0-439927C9533F}" type="sibTrans" cxnId="{B01F7A5B-49C8-4589-82AA-4803D86EE8B6}">
      <dgm:prSet/>
      <dgm:spPr/>
      <dgm:t>
        <a:bodyPr/>
        <a:lstStyle/>
        <a:p>
          <a:endParaRPr lang="en-US"/>
        </a:p>
      </dgm:t>
    </dgm:pt>
    <dgm:pt modelId="{FF6C0D45-AE8B-4A20-BB1E-B30AB5F424C6}" type="pres">
      <dgm:prSet presAssocID="{1F9CCFB7-AA18-480D-8ABD-D4B903F1BB14}" presName="diagram" presStyleCnt="0">
        <dgm:presLayoutVars>
          <dgm:dir/>
          <dgm:resizeHandles val="exact"/>
        </dgm:presLayoutVars>
      </dgm:prSet>
      <dgm:spPr/>
    </dgm:pt>
    <dgm:pt modelId="{76DFE2EE-89A8-4875-86CB-6B9005FAE360}" type="pres">
      <dgm:prSet presAssocID="{6E573EF4-EDE3-4DE6-97A8-AE9AF2082995}" presName="node" presStyleLbl="node1" presStyleIdx="0" presStyleCnt="5">
        <dgm:presLayoutVars>
          <dgm:bulletEnabled val="1"/>
        </dgm:presLayoutVars>
      </dgm:prSet>
      <dgm:spPr/>
    </dgm:pt>
    <dgm:pt modelId="{D47D8ED8-963F-4E2F-A99E-49907120B167}" type="pres">
      <dgm:prSet presAssocID="{1C9FFEA8-7748-401E-B5E2-815483BBA85D}" presName="sibTrans" presStyleCnt="0"/>
      <dgm:spPr/>
    </dgm:pt>
    <dgm:pt modelId="{FE369304-E37E-4E07-849A-44AB0A6222B4}" type="pres">
      <dgm:prSet presAssocID="{A28068D6-4505-4E88-B458-D314CCBCFA3E}" presName="node" presStyleLbl="node1" presStyleIdx="1" presStyleCnt="5">
        <dgm:presLayoutVars>
          <dgm:bulletEnabled val="1"/>
        </dgm:presLayoutVars>
      </dgm:prSet>
      <dgm:spPr/>
    </dgm:pt>
    <dgm:pt modelId="{F7421879-2359-4820-BA46-FAD65DE6866B}" type="pres">
      <dgm:prSet presAssocID="{14ACD026-E217-48AD-9EAF-CA224467946A}" presName="sibTrans" presStyleCnt="0"/>
      <dgm:spPr/>
    </dgm:pt>
    <dgm:pt modelId="{C7D5D0CD-1D3C-4CC2-ACA7-5BD7424B071F}" type="pres">
      <dgm:prSet presAssocID="{FBD7C64A-2A2F-40D2-92AD-A09A5379A90B}" presName="node" presStyleLbl="node1" presStyleIdx="2" presStyleCnt="5">
        <dgm:presLayoutVars>
          <dgm:bulletEnabled val="1"/>
        </dgm:presLayoutVars>
      </dgm:prSet>
      <dgm:spPr/>
    </dgm:pt>
    <dgm:pt modelId="{0048DF63-B1F7-47D0-8D72-5033B0C4BF9F}" type="pres">
      <dgm:prSet presAssocID="{6ACAF1CB-8E7D-44D0-B6BF-2B56562D5DE6}" presName="sibTrans" presStyleCnt="0"/>
      <dgm:spPr/>
    </dgm:pt>
    <dgm:pt modelId="{7C68F5F6-DA7B-4159-88F4-E899AF8CBC47}" type="pres">
      <dgm:prSet presAssocID="{F6A0DD36-3D6C-474F-B4A3-520573803E55}" presName="node" presStyleLbl="node1" presStyleIdx="3" presStyleCnt="5">
        <dgm:presLayoutVars>
          <dgm:bulletEnabled val="1"/>
        </dgm:presLayoutVars>
      </dgm:prSet>
      <dgm:spPr/>
    </dgm:pt>
    <dgm:pt modelId="{F37F5C8C-C1AD-4094-A16D-8779D10C3E67}" type="pres">
      <dgm:prSet presAssocID="{B8DBFB3F-3644-4B82-A1D3-0B4C02723726}" presName="sibTrans" presStyleCnt="0"/>
      <dgm:spPr/>
    </dgm:pt>
    <dgm:pt modelId="{30339B62-D2EA-4858-AE68-8C5CCEC0BFFD}" type="pres">
      <dgm:prSet presAssocID="{6B43BDEC-31B8-4CA9-BDBE-0D6A13F677DF}" presName="node" presStyleLbl="node1" presStyleIdx="4" presStyleCnt="5">
        <dgm:presLayoutVars>
          <dgm:bulletEnabled val="1"/>
        </dgm:presLayoutVars>
      </dgm:prSet>
      <dgm:spPr/>
    </dgm:pt>
  </dgm:ptLst>
  <dgm:cxnLst>
    <dgm:cxn modelId="{B3ABA608-60AD-42A6-81B2-DBCDE6A46157}" type="presOf" srcId="{FB401CC6-6C11-4496-960E-DC8FD5B4307C}" destId="{30339B62-D2EA-4858-AE68-8C5CCEC0BFFD}" srcOrd="0" destOrd="2" presId="urn:microsoft.com/office/officeart/2005/8/layout/default"/>
    <dgm:cxn modelId="{96247C16-6AF7-4AC4-AFC1-4D6EA4C25170}" srcId="{6B43BDEC-31B8-4CA9-BDBE-0D6A13F677DF}" destId="{893D94AB-B357-45E6-AD8B-F430805C41F5}" srcOrd="0" destOrd="0" parTransId="{B6A77785-8E05-4862-BDA2-40B1F9531D1A}" sibTransId="{EE11EF15-0012-482F-99FB-B7B7B8272424}"/>
    <dgm:cxn modelId="{F0AC9E1F-9450-4463-A106-3E99B90EEC99}" type="presOf" srcId="{6B43BDEC-31B8-4CA9-BDBE-0D6A13F677DF}" destId="{30339B62-D2EA-4858-AE68-8C5CCEC0BFFD}" srcOrd="0" destOrd="0" presId="urn:microsoft.com/office/officeart/2005/8/layout/default"/>
    <dgm:cxn modelId="{B4E13531-C551-4149-A49F-E12ECA7F8A8E}" srcId="{1F9CCFB7-AA18-480D-8ABD-D4B903F1BB14}" destId="{FBD7C64A-2A2F-40D2-92AD-A09A5379A90B}" srcOrd="2" destOrd="0" parTransId="{EFD6B685-28AE-4C16-B845-1B329E7F3D71}" sibTransId="{6ACAF1CB-8E7D-44D0-B6BF-2B56562D5DE6}"/>
    <dgm:cxn modelId="{B9714131-4AD3-4837-AFA1-27EA6438E7BD}" srcId="{1F9CCFB7-AA18-480D-8ABD-D4B903F1BB14}" destId="{6B43BDEC-31B8-4CA9-BDBE-0D6A13F677DF}" srcOrd="4" destOrd="0" parTransId="{810E71A9-1976-4ABE-9921-DDE896ABE303}" sibTransId="{6E8BE78C-32E7-4199-86B3-D6550981F76B}"/>
    <dgm:cxn modelId="{B01F7A5B-49C8-4589-82AA-4803D86EE8B6}" srcId="{6B43BDEC-31B8-4CA9-BDBE-0D6A13F677DF}" destId="{FCC79C47-43DC-4EA2-8FE0-580C2FE8FAF6}" srcOrd="2" destOrd="0" parTransId="{925DC53D-4D89-45D4-8DC9-075C78087A81}" sibTransId="{1A1136D8-2024-44A3-86C0-439927C9533F}"/>
    <dgm:cxn modelId="{2F352D49-4DD4-41C7-8C27-F63CD9A69C07}" type="presOf" srcId="{6E573EF4-EDE3-4DE6-97A8-AE9AF2082995}" destId="{76DFE2EE-89A8-4875-86CB-6B9005FAE360}" srcOrd="0" destOrd="0" presId="urn:microsoft.com/office/officeart/2005/8/layout/default"/>
    <dgm:cxn modelId="{ACFC6754-1C5A-4C18-B72A-339B8294C7C4}" type="presOf" srcId="{FBD7C64A-2A2F-40D2-92AD-A09A5379A90B}" destId="{C7D5D0CD-1D3C-4CC2-ACA7-5BD7424B071F}" srcOrd="0" destOrd="0" presId="urn:microsoft.com/office/officeart/2005/8/layout/default"/>
    <dgm:cxn modelId="{9E810B82-40BD-44C7-B6A1-8560BB156484}" srcId="{1F9CCFB7-AA18-480D-8ABD-D4B903F1BB14}" destId="{6E573EF4-EDE3-4DE6-97A8-AE9AF2082995}" srcOrd="0" destOrd="0" parTransId="{7DF39EBF-9239-4289-818D-FAF8424C430E}" sibTransId="{1C9FFEA8-7748-401E-B5E2-815483BBA85D}"/>
    <dgm:cxn modelId="{91F93892-9D0D-4AA3-A16C-FF53B4F358D4}" srcId="{1F9CCFB7-AA18-480D-8ABD-D4B903F1BB14}" destId="{A28068D6-4505-4E88-B458-D314CCBCFA3E}" srcOrd="1" destOrd="0" parTransId="{3BE239D3-AD7C-40E7-9B0A-8EB77D8DCBF9}" sibTransId="{14ACD026-E217-48AD-9EAF-CA224467946A}"/>
    <dgm:cxn modelId="{BA76CEA2-E99E-424B-833E-AAE44CFBB43D}" srcId="{1F9CCFB7-AA18-480D-8ABD-D4B903F1BB14}" destId="{F6A0DD36-3D6C-474F-B4A3-520573803E55}" srcOrd="3" destOrd="0" parTransId="{4B9838BF-0AC1-4FAD-86EC-27E2A2DA2197}" sibTransId="{B8DBFB3F-3644-4B82-A1D3-0B4C02723726}"/>
    <dgm:cxn modelId="{A4A1C2AF-6C1E-489B-9B76-82558A73971F}" type="presOf" srcId="{1F9CCFB7-AA18-480D-8ABD-D4B903F1BB14}" destId="{FF6C0D45-AE8B-4A20-BB1E-B30AB5F424C6}" srcOrd="0" destOrd="0" presId="urn:microsoft.com/office/officeart/2005/8/layout/default"/>
    <dgm:cxn modelId="{493728D8-DD74-4BCA-8646-C5056CF1B4F9}" type="presOf" srcId="{FCC79C47-43DC-4EA2-8FE0-580C2FE8FAF6}" destId="{30339B62-D2EA-4858-AE68-8C5CCEC0BFFD}" srcOrd="0" destOrd="3" presId="urn:microsoft.com/office/officeart/2005/8/layout/default"/>
    <dgm:cxn modelId="{872468EF-2FE1-49DC-8073-CA48C0F11610}" type="presOf" srcId="{893D94AB-B357-45E6-AD8B-F430805C41F5}" destId="{30339B62-D2EA-4858-AE68-8C5CCEC0BFFD}" srcOrd="0" destOrd="1" presId="urn:microsoft.com/office/officeart/2005/8/layout/default"/>
    <dgm:cxn modelId="{60E53AF0-0B21-4234-B67A-4774C46A3A98}" type="presOf" srcId="{F6A0DD36-3D6C-474F-B4A3-520573803E55}" destId="{7C68F5F6-DA7B-4159-88F4-E899AF8CBC47}" srcOrd="0" destOrd="0" presId="urn:microsoft.com/office/officeart/2005/8/layout/default"/>
    <dgm:cxn modelId="{32470BF2-417F-4B7C-A3D2-438E97D9AFCD}" srcId="{6B43BDEC-31B8-4CA9-BDBE-0D6A13F677DF}" destId="{FB401CC6-6C11-4496-960E-DC8FD5B4307C}" srcOrd="1" destOrd="0" parTransId="{6091FFBD-EB01-49DB-93BA-7AB946A13D3F}" sibTransId="{47C33AF1-D682-421C-A980-D91C17245A54}"/>
    <dgm:cxn modelId="{B0EA7EFF-1084-40B0-B86D-A61241D7EF08}" type="presOf" srcId="{A28068D6-4505-4E88-B458-D314CCBCFA3E}" destId="{FE369304-E37E-4E07-849A-44AB0A6222B4}" srcOrd="0" destOrd="0" presId="urn:microsoft.com/office/officeart/2005/8/layout/default"/>
    <dgm:cxn modelId="{B82D3318-A7FE-42EE-A5FA-55FEC8843174}" type="presParOf" srcId="{FF6C0D45-AE8B-4A20-BB1E-B30AB5F424C6}" destId="{76DFE2EE-89A8-4875-86CB-6B9005FAE360}" srcOrd="0" destOrd="0" presId="urn:microsoft.com/office/officeart/2005/8/layout/default"/>
    <dgm:cxn modelId="{F6174A13-28F1-4165-81D8-64DFBF4F76D6}" type="presParOf" srcId="{FF6C0D45-AE8B-4A20-BB1E-B30AB5F424C6}" destId="{D47D8ED8-963F-4E2F-A99E-49907120B167}" srcOrd="1" destOrd="0" presId="urn:microsoft.com/office/officeart/2005/8/layout/default"/>
    <dgm:cxn modelId="{064977D0-A9EF-40AE-B61A-D5E34AEAB7C1}" type="presParOf" srcId="{FF6C0D45-AE8B-4A20-BB1E-B30AB5F424C6}" destId="{FE369304-E37E-4E07-849A-44AB0A6222B4}" srcOrd="2" destOrd="0" presId="urn:microsoft.com/office/officeart/2005/8/layout/default"/>
    <dgm:cxn modelId="{FEE82968-06B8-486F-9407-825C68883931}" type="presParOf" srcId="{FF6C0D45-AE8B-4A20-BB1E-B30AB5F424C6}" destId="{F7421879-2359-4820-BA46-FAD65DE6866B}" srcOrd="3" destOrd="0" presId="urn:microsoft.com/office/officeart/2005/8/layout/default"/>
    <dgm:cxn modelId="{76F47ED7-510C-47AD-95E8-F44981FA2D11}" type="presParOf" srcId="{FF6C0D45-AE8B-4A20-BB1E-B30AB5F424C6}" destId="{C7D5D0CD-1D3C-4CC2-ACA7-5BD7424B071F}" srcOrd="4" destOrd="0" presId="urn:microsoft.com/office/officeart/2005/8/layout/default"/>
    <dgm:cxn modelId="{F77334B1-CD76-4839-BB22-B8F6EFB2B990}" type="presParOf" srcId="{FF6C0D45-AE8B-4A20-BB1E-B30AB5F424C6}" destId="{0048DF63-B1F7-47D0-8D72-5033B0C4BF9F}" srcOrd="5" destOrd="0" presId="urn:microsoft.com/office/officeart/2005/8/layout/default"/>
    <dgm:cxn modelId="{B9A0B8A2-74EC-44A5-AE3B-52B56F179BF3}" type="presParOf" srcId="{FF6C0D45-AE8B-4A20-BB1E-B30AB5F424C6}" destId="{7C68F5F6-DA7B-4159-88F4-E899AF8CBC47}" srcOrd="6" destOrd="0" presId="urn:microsoft.com/office/officeart/2005/8/layout/default"/>
    <dgm:cxn modelId="{F91E06EB-42B6-41BD-9973-E7C6366FBAFA}" type="presParOf" srcId="{FF6C0D45-AE8B-4A20-BB1E-B30AB5F424C6}" destId="{F37F5C8C-C1AD-4094-A16D-8779D10C3E67}" srcOrd="7" destOrd="0" presId="urn:microsoft.com/office/officeart/2005/8/layout/default"/>
    <dgm:cxn modelId="{D366B952-5DAE-4E1E-A05D-36BCDD3F3CF5}" type="presParOf" srcId="{FF6C0D45-AE8B-4A20-BB1E-B30AB5F424C6}" destId="{30339B62-D2EA-4858-AE68-8C5CCEC0BFF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187090-48DA-43ED-8C37-93FB4117AD9A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3DE0FAA-C62C-4FE8-AFAD-00AEE0AF8357}">
      <dgm:prSet/>
      <dgm:spPr/>
      <dgm:t>
        <a:bodyPr/>
        <a:lstStyle/>
        <a:p>
          <a:r>
            <a:rPr lang="en-IN" b="1" dirty="0"/>
            <a:t>Airbnb is an online platform using which people can rent their unused accommodations. </a:t>
          </a:r>
          <a:endParaRPr lang="en-US" dirty="0"/>
        </a:p>
      </dgm:t>
    </dgm:pt>
    <dgm:pt modelId="{76FC806E-7AAB-446C-9A7A-09076DEB476C}" type="parTrans" cxnId="{BDD6BE3D-6F0F-460D-86FB-C155369E0787}">
      <dgm:prSet/>
      <dgm:spPr/>
      <dgm:t>
        <a:bodyPr/>
        <a:lstStyle/>
        <a:p>
          <a:endParaRPr lang="en-US"/>
        </a:p>
      </dgm:t>
    </dgm:pt>
    <dgm:pt modelId="{0EBCD68C-C147-4DAC-A918-8226CB3C9ABE}" type="sibTrans" cxnId="{BDD6BE3D-6F0F-460D-86FB-C155369E0787}">
      <dgm:prSet/>
      <dgm:spPr/>
      <dgm:t>
        <a:bodyPr/>
        <a:lstStyle/>
        <a:p>
          <a:endParaRPr lang="en-US"/>
        </a:p>
      </dgm:t>
    </dgm:pt>
    <dgm:pt modelId="{1601EEF1-42D3-4EE2-A6EE-F3683FFAD184}">
      <dgm:prSet/>
      <dgm:spPr/>
      <dgm:t>
        <a:bodyPr/>
        <a:lstStyle/>
        <a:p>
          <a:r>
            <a:rPr lang="en-IN" b="1"/>
            <a:t>During the covid time, Airbnb incurred a huge loss in revenue. </a:t>
          </a:r>
          <a:endParaRPr lang="en-US"/>
        </a:p>
      </dgm:t>
    </dgm:pt>
    <dgm:pt modelId="{8AF5C13D-BB93-46B5-8CBC-AD23E328CDB8}" type="parTrans" cxnId="{26E2EB8C-FFC0-41D1-87BE-3122D6C81111}">
      <dgm:prSet/>
      <dgm:spPr/>
      <dgm:t>
        <a:bodyPr/>
        <a:lstStyle/>
        <a:p>
          <a:endParaRPr lang="en-US"/>
        </a:p>
      </dgm:t>
    </dgm:pt>
    <dgm:pt modelId="{22BE62BC-F790-4AA5-BA14-6520B25DEAE8}" type="sibTrans" cxnId="{26E2EB8C-FFC0-41D1-87BE-3122D6C81111}">
      <dgm:prSet/>
      <dgm:spPr/>
      <dgm:t>
        <a:bodyPr/>
        <a:lstStyle/>
        <a:p>
          <a:endParaRPr lang="en-US"/>
        </a:p>
      </dgm:t>
    </dgm:pt>
    <dgm:pt modelId="{A42BAC78-CD8A-4EF3-A221-B930EDAE71DF}">
      <dgm:prSet/>
      <dgm:spPr/>
      <dgm:t>
        <a:bodyPr/>
        <a:lstStyle/>
        <a:p>
          <a:r>
            <a:rPr lang="en-IN" b="1"/>
            <a:t>People have now started travelling again and Airbnb is aiming to bring up the business again and e ready to provide services to customers.</a:t>
          </a:r>
          <a:endParaRPr lang="en-US"/>
        </a:p>
      </dgm:t>
    </dgm:pt>
    <dgm:pt modelId="{EA12B950-CDF1-472A-B247-55FB32AD2281}" type="parTrans" cxnId="{F72A4C23-3565-431D-97D0-437687D7C936}">
      <dgm:prSet/>
      <dgm:spPr/>
      <dgm:t>
        <a:bodyPr/>
        <a:lstStyle/>
        <a:p>
          <a:endParaRPr lang="en-US"/>
        </a:p>
      </dgm:t>
    </dgm:pt>
    <dgm:pt modelId="{952B0E30-E346-4916-9E03-4E429B02B298}" type="sibTrans" cxnId="{F72A4C23-3565-431D-97D0-437687D7C936}">
      <dgm:prSet/>
      <dgm:spPr/>
      <dgm:t>
        <a:bodyPr/>
        <a:lstStyle/>
        <a:p>
          <a:endParaRPr lang="en-US"/>
        </a:p>
      </dgm:t>
    </dgm:pt>
    <dgm:pt modelId="{ED27F846-2553-46EE-911C-062B25290559}" type="pres">
      <dgm:prSet presAssocID="{C2187090-48DA-43ED-8C37-93FB4117AD9A}" presName="linear" presStyleCnt="0">
        <dgm:presLayoutVars>
          <dgm:animLvl val="lvl"/>
          <dgm:resizeHandles val="exact"/>
        </dgm:presLayoutVars>
      </dgm:prSet>
      <dgm:spPr/>
    </dgm:pt>
    <dgm:pt modelId="{8BFB2C2E-9918-42FC-BC92-3FD011D72A75}" type="pres">
      <dgm:prSet presAssocID="{F3DE0FAA-C62C-4FE8-AFAD-00AEE0AF83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D8F7E3-FF79-4F1D-B180-611771E7A2E7}" type="pres">
      <dgm:prSet presAssocID="{0EBCD68C-C147-4DAC-A918-8226CB3C9ABE}" presName="spacer" presStyleCnt="0"/>
      <dgm:spPr/>
    </dgm:pt>
    <dgm:pt modelId="{26C49C36-5009-4598-885B-B702562DA476}" type="pres">
      <dgm:prSet presAssocID="{1601EEF1-42D3-4EE2-A6EE-F3683FFAD1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FFDC856-DA67-4D8B-B66D-E64606301F70}" type="pres">
      <dgm:prSet presAssocID="{22BE62BC-F790-4AA5-BA14-6520B25DEAE8}" presName="spacer" presStyleCnt="0"/>
      <dgm:spPr/>
    </dgm:pt>
    <dgm:pt modelId="{26BC19E5-FF08-49D9-98E5-15240F0FC308}" type="pres">
      <dgm:prSet presAssocID="{A42BAC78-CD8A-4EF3-A221-B930EDAE71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75B8B1F-F086-463C-A4B8-67CB8DA85291}" type="presOf" srcId="{A42BAC78-CD8A-4EF3-A221-B930EDAE71DF}" destId="{26BC19E5-FF08-49D9-98E5-15240F0FC308}" srcOrd="0" destOrd="0" presId="urn:microsoft.com/office/officeart/2005/8/layout/vList2"/>
    <dgm:cxn modelId="{F72A4C23-3565-431D-97D0-437687D7C936}" srcId="{C2187090-48DA-43ED-8C37-93FB4117AD9A}" destId="{A42BAC78-CD8A-4EF3-A221-B930EDAE71DF}" srcOrd="2" destOrd="0" parTransId="{EA12B950-CDF1-472A-B247-55FB32AD2281}" sibTransId="{952B0E30-E346-4916-9E03-4E429B02B298}"/>
    <dgm:cxn modelId="{BDD6BE3D-6F0F-460D-86FB-C155369E0787}" srcId="{C2187090-48DA-43ED-8C37-93FB4117AD9A}" destId="{F3DE0FAA-C62C-4FE8-AFAD-00AEE0AF8357}" srcOrd="0" destOrd="0" parTransId="{76FC806E-7AAB-446C-9A7A-09076DEB476C}" sibTransId="{0EBCD68C-C147-4DAC-A918-8226CB3C9ABE}"/>
    <dgm:cxn modelId="{26E2EB8C-FFC0-41D1-87BE-3122D6C81111}" srcId="{C2187090-48DA-43ED-8C37-93FB4117AD9A}" destId="{1601EEF1-42D3-4EE2-A6EE-F3683FFAD184}" srcOrd="1" destOrd="0" parTransId="{8AF5C13D-BB93-46B5-8CBC-AD23E328CDB8}" sibTransId="{22BE62BC-F790-4AA5-BA14-6520B25DEAE8}"/>
    <dgm:cxn modelId="{5B6EF1D5-6DF7-46B7-AE4C-17C77597D759}" type="presOf" srcId="{1601EEF1-42D3-4EE2-A6EE-F3683FFAD184}" destId="{26C49C36-5009-4598-885B-B702562DA476}" srcOrd="0" destOrd="0" presId="urn:microsoft.com/office/officeart/2005/8/layout/vList2"/>
    <dgm:cxn modelId="{751DBFFA-8F87-4BCC-8FAA-03C3EF19AF30}" type="presOf" srcId="{F3DE0FAA-C62C-4FE8-AFAD-00AEE0AF8357}" destId="{8BFB2C2E-9918-42FC-BC92-3FD011D72A75}" srcOrd="0" destOrd="0" presId="urn:microsoft.com/office/officeart/2005/8/layout/vList2"/>
    <dgm:cxn modelId="{D96CFEFA-D33B-461E-800F-BAE59DE5B5E1}" type="presOf" srcId="{C2187090-48DA-43ED-8C37-93FB4117AD9A}" destId="{ED27F846-2553-46EE-911C-062B25290559}" srcOrd="0" destOrd="0" presId="urn:microsoft.com/office/officeart/2005/8/layout/vList2"/>
    <dgm:cxn modelId="{C551B647-6257-4A8B-A43E-A9BE4FBD19CD}" type="presParOf" srcId="{ED27F846-2553-46EE-911C-062B25290559}" destId="{8BFB2C2E-9918-42FC-BC92-3FD011D72A75}" srcOrd="0" destOrd="0" presId="urn:microsoft.com/office/officeart/2005/8/layout/vList2"/>
    <dgm:cxn modelId="{2134D629-7445-45A0-9BA5-F8C7D88794CD}" type="presParOf" srcId="{ED27F846-2553-46EE-911C-062B25290559}" destId="{8BD8F7E3-FF79-4F1D-B180-611771E7A2E7}" srcOrd="1" destOrd="0" presId="urn:microsoft.com/office/officeart/2005/8/layout/vList2"/>
    <dgm:cxn modelId="{822FA00A-81E6-4D9D-B3C1-F6BA52027D16}" type="presParOf" srcId="{ED27F846-2553-46EE-911C-062B25290559}" destId="{26C49C36-5009-4598-885B-B702562DA476}" srcOrd="2" destOrd="0" presId="urn:microsoft.com/office/officeart/2005/8/layout/vList2"/>
    <dgm:cxn modelId="{DF2FAC74-D6E9-4503-A877-1443A08D6735}" type="presParOf" srcId="{ED27F846-2553-46EE-911C-062B25290559}" destId="{4FFDC856-DA67-4D8B-B66D-E64606301F70}" srcOrd="3" destOrd="0" presId="urn:microsoft.com/office/officeart/2005/8/layout/vList2"/>
    <dgm:cxn modelId="{17A31138-9B9D-490F-B926-3E351BDCE7E8}" type="presParOf" srcId="{ED27F846-2553-46EE-911C-062B25290559}" destId="{26BC19E5-FF08-49D9-98E5-15240F0FC30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7D3484-B4E6-4561-B483-F20449A0C358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50F481A-E4E2-47F6-AA38-B28E05A2DE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 baseline="0"/>
            <a:t>For the past few months, Airbnb has seen a major decline in revenue. </a:t>
          </a:r>
          <a:endParaRPr lang="en-US"/>
        </a:p>
      </dgm:t>
    </dgm:pt>
    <dgm:pt modelId="{9FFBFAE2-8ADF-48C3-A62B-44B593898501}" type="parTrans" cxnId="{EBCE9006-B97A-425B-8E31-E2463AC3FD3B}">
      <dgm:prSet/>
      <dgm:spPr/>
      <dgm:t>
        <a:bodyPr/>
        <a:lstStyle/>
        <a:p>
          <a:endParaRPr lang="en-US"/>
        </a:p>
      </dgm:t>
    </dgm:pt>
    <dgm:pt modelId="{14251ED2-32D2-4853-BDCF-B0AA3EB4AFAA}" type="sibTrans" cxnId="{EBCE9006-B97A-425B-8E31-E2463AC3FD3B}">
      <dgm:prSet/>
      <dgm:spPr/>
      <dgm:t>
        <a:bodyPr/>
        <a:lstStyle/>
        <a:p>
          <a:endParaRPr lang="en-US"/>
        </a:p>
      </dgm:t>
    </dgm:pt>
    <dgm:pt modelId="{76368062-B771-4C25-BB73-13283C9616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 baseline="0"/>
            <a:t>Now that the restrictions have started lifting and people have started to travel more, Airbnb wants to make sure that it is fully prepared for this change.</a:t>
          </a:r>
          <a:endParaRPr lang="en-US"/>
        </a:p>
      </dgm:t>
    </dgm:pt>
    <dgm:pt modelId="{BD74C571-6764-4A29-951F-644CF75F73B2}" type="parTrans" cxnId="{3B53B3AD-4C2C-4DE6-BCBA-8E0AF55EA353}">
      <dgm:prSet/>
      <dgm:spPr/>
      <dgm:t>
        <a:bodyPr/>
        <a:lstStyle/>
        <a:p>
          <a:endParaRPr lang="en-US"/>
        </a:p>
      </dgm:t>
    </dgm:pt>
    <dgm:pt modelId="{C627885B-766A-488A-A7EF-E3AD2C5488F3}" type="sibTrans" cxnId="{3B53B3AD-4C2C-4DE6-BCBA-8E0AF55EA353}">
      <dgm:prSet/>
      <dgm:spPr/>
      <dgm:t>
        <a:bodyPr/>
        <a:lstStyle/>
        <a:p>
          <a:endParaRPr lang="en-US"/>
        </a:p>
      </dgm:t>
    </dgm:pt>
    <dgm:pt modelId="{B95AE9DE-1D83-4078-AD66-D2CFAF2E34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 baseline="0"/>
            <a:t>So, analysis has been done on a dataset consisting of various Airbnb listings in New York.</a:t>
          </a:r>
          <a:endParaRPr lang="en-US"/>
        </a:p>
      </dgm:t>
    </dgm:pt>
    <dgm:pt modelId="{EA8C19D8-0282-47B7-935E-084F940B5E73}" type="parTrans" cxnId="{9C4509B1-B61A-4228-9D5D-FE293F1FB3C6}">
      <dgm:prSet/>
      <dgm:spPr/>
      <dgm:t>
        <a:bodyPr/>
        <a:lstStyle/>
        <a:p>
          <a:endParaRPr lang="en-US"/>
        </a:p>
      </dgm:t>
    </dgm:pt>
    <dgm:pt modelId="{62E91ABC-DB2A-47C3-85BD-256C1AD8F706}" type="sibTrans" cxnId="{9C4509B1-B61A-4228-9D5D-FE293F1FB3C6}">
      <dgm:prSet/>
      <dgm:spPr/>
      <dgm:t>
        <a:bodyPr/>
        <a:lstStyle/>
        <a:p>
          <a:endParaRPr lang="en-US"/>
        </a:p>
      </dgm:t>
    </dgm:pt>
    <dgm:pt modelId="{F89D2560-1305-4884-A0EA-F2C94EA6A12D}" type="pres">
      <dgm:prSet presAssocID="{A87D3484-B4E6-4561-B483-F20449A0C358}" presName="root" presStyleCnt="0">
        <dgm:presLayoutVars>
          <dgm:dir/>
          <dgm:resizeHandles val="exact"/>
        </dgm:presLayoutVars>
      </dgm:prSet>
      <dgm:spPr/>
    </dgm:pt>
    <dgm:pt modelId="{6FB5D17B-3FCF-457D-A616-25065D09585A}" type="pres">
      <dgm:prSet presAssocID="{250F481A-E4E2-47F6-AA38-B28E05A2DEAD}" presName="compNode" presStyleCnt="0"/>
      <dgm:spPr/>
    </dgm:pt>
    <dgm:pt modelId="{06B9C99A-1AF8-4C90-94DE-55BE46F38963}" type="pres">
      <dgm:prSet presAssocID="{250F481A-E4E2-47F6-AA38-B28E05A2DEA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DBFF2EF-9B3C-4AC4-AD52-6D24FC090B93}" type="pres">
      <dgm:prSet presAssocID="{250F481A-E4E2-47F6-AA38-B28E05A2DE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70B80BF6-6F82-4EB0-9BC2-ADFC391273F4}" type="pres">
      <dgm:prSet presAssocID="{250F481A-E4E2-47F6-AA38-B28E05A2DEAD}" presName="spaceRect" presStyleCnt="0"/>
      <dgm:spPr/>
    </dgm:pt>
    <dgm:pt modelId="{B873291C-A070-4F18-9512-B8C85CFE3EED}" type="pres">
      <dgm:prSet presAssocID="{250F481A-E4E2-47F6-AA38-B28E05A2DEAD}" presName="textRect" presStyleLbl="revTx" presStyleIdx="0" presStyleCnt="3">
        <dgm:presLayoutVars>
          <dgm:chMax val="1"/>
          <dgm:chPref val="1"/>
        </dgm:presLayoutVars>
      </dgm:prSet>
      <dgm:spPr/>
    </dgm:pt>
    <dgm:pt modelId="{5E2368CE-55E2-4097-9358-1D6AB9F5752F}" type="pres">
      <dgm:prSet presAssocID="{14251ED2-32D2-4853-BDCF-B0AA3EB4AFAA}" presName="sibTrans" presStyleCnt="0"/>
      <dgm:spPr/>
    </dgm:pt>
    <dgm:pt modelId="{F1ED1BF6-F37B-4EA0-8C25-4EDA541BA0E4}" type="pres">
      <dgm:prSet presAssocID="{76368062-B771-4C25-BB73-13283C96162D}" presName="compNode" presStyleCnt="0"/>
      <dgm:spPr/>
    </dgm:pt>
    <dgm:pt modelId="{54F5433B-7D4C-4175-98A1-DC0EDCF4A5D6}" type="pres">
      <dgm:prSet presAssocID="{76368062-B771-4C25-BB73-13283C96162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C15DF71-79E0-45F0-BA8A-10E816BEFE19}" type="pres">
      <dgm:prSet presAssocID="{76368062-B771-4C25-BB73-13283C9616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2BE379BF-ECD5-4EAA-AC5E-69915D0A2778}" type="pres">
      <dgm:prSet presAssocID="{76368062-B771-4C25-BB73-13283C96162D}" presName="spaceRect" presStyleCnt="0"/>
      <dgm:spPr/>
    </dgm:pt>
    <dgm:pt modelId="{A72FCC6B-F243-4BE7-B548-788EDBF58B30}" type="pres">
      <dgm:prSet presAssocID="{76368062-B771-4C25-BB73-13283C96162D}" presName="textRect" presStyleLbl="revTx" presStyleIdx="1" presStyleCnt="3">
        <dgm:presLayoutVars>
          <dgm:chMax val="1"/>
          <dgm:chPref val="1"/>
        </dgm:presLayoutVars>
      </dgm:prSet>
      <dgm:spPr/>
    </dgm:pt>
    <dgm:pt modelId="{386E849C-4397-4E5A-B719-5570E8348EAB}" type="pres">
      <dgm:prSet presAssocID="{C627885B-766A-488A-A7EF-E3AD2C5488F3}" presName="sibTrans" presStyleCnt="0"/>
      <dgm:spPr/>
    </dgm:pt>
    <dgm:pt modelId="{F6C4FCF3-B3AA-4A06-90E8-5E1D06F25AC7}" type="pres">
      <dgm:prSet presAssocID="{B95AE9DE-1D83-4078-AD66-D2CFAF2E3475}" presName="compNode" presStyleCnt="0"/>
      <dgm:spPr/>
    </dgm:pt>
    <dgm:pt modelId="{6DAEACEF-AEFA-47C3-B6C1-B7F59AE7838E}" type="pres">
      <dgm:prSet presAssocID="{B95AE9DE-1D83-4078-AD66-D2CFAF2E347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696B0F3-12C6-4961-8014-D2FADEB8D391}" type="pres">
      <dgm:prSet presAssocID="{B95AE9DE-1D83-4078-AD66-D2CFAF2E34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53FD9B5-CD84-47B1-9705-D59541D3A34A}" type="pres">
      <dgm:prSet presAssocID="{B95AE9DE-1D83-4078-AD66-D2CFAF2E3475}" presName="spaceRect" presStyleCnt="0"/>
      <dgm:spPr/>
    </dgm:pt>
    <dgm:pt modelId="{DEE7D513-5661-4EE2-AB46-635B29F6540A}" type="pres">
      <dgm:prSet presAssocID="{B95AE9DE-1D83-4078-AD66-D2CFAF2E34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BCE9006-B97A-425B-8E31-E2463AC3FD3B}" srcId="{A87D3484-B4E6-4561-B483-F20449A0C358}" destId="{250F481A-E4E2-47F6-AA38-B28E05A2DEAD}" srcOrd="0" destOrd="0" parTransId="{9FFBFAE2-8ADF-48C3-A62B-44B593898501}" sibTransId="{14251ED2-32D2-4853-BDCF-B0AA3EB4AFAA}"/>
    <dgm:cxn modelId="{B0FFD81D-B2D0-41B6-B7CA-C530162105DD}" type="presOf" srcId="{B95AE9DE-1D83-4078-AD66-D2CFAF2E3475}" destId="{DEE7D513-5661-4EE2-AB46-635B29F6540A}" srcOrd="0" destOrd="0" presId="urn:microsoft.com/office/officeart/2018/5/layout/IconLeafLabelList"/>
    <dgm:cxn modelId="{4D1F6C87-EB9B-48DF-8D59-F337163049E2}" type="presOf" srcId="{A87D3484-B4E6-4561-B483-F20449A0C358}" destId="{F89D2560-1305-4884-A0EA-F2C94EA6A12D}" srcOrd="0" destOrd="0" presId="urn:microsoft.com/office/officeart/2018/5/layout/IconLeafLabelList"/>
    <dgm:cxn modelId="{3B53B3AD-4C2C-4DE6-BCBA-8E0AF55EA353}" srcId="{A87D3484-B4E6-4561-B483-F20449A0C358}" destId="{76368062-B771-4C25-BB73-13283C96162D}" srcOrd="1" destOrd="0" parTransId="{BD74C571-6764-4A29-951F-644CF75F73B2}" sibTransId="{C627885B-766A-488A-A7EF-E3AD2C5488F3}"/>
    <dgm:cxn modelId="{9C4509B1-B61A-4228-9D5D-FE293F1FB3C6}" srcId="{A87D3484-B4E6-4561-B483-F20449A0C358}" destId="{B95AE9DE-1D83-4078-AD66-D2CFAF2E3475}" srcOrd="2" destOrd="0" parTransId="{EA8C19D8-0282-47B7-935E-084F940B5E73}" sibTransId="{62E91ABC-DB2A-47C3-85BD-256C1AD8F706}"/>
    <dgm:cxn modelId="{79EFB5F3-4F2D-40BC-9318-EEE4BF8A52C9}" type="presOf" srcId="{250F481A-E4E2-47F6-AA38-B28E05A2DEAD}" destId="{B873291C-A070-4F18-9512-B8C85CFE3EED}" srcOrd="0" destOrd="0" presId="urn:microsoft.com/office/officeart/2018/5/layout/IconLeafLabelList"/>
    <dgm:cxn modelId="{C3F2F4F5-238A-46A2-B8BF-9493A43A489A}" type="presOf" srcId="{76368062-B771-4C25-BB73-13283C96162D}" destId="{A72FCC6B-F243-4BE7-B548-788EDBF58B30}" srcOrd="0" destOrd="0" presId="urn:microsoft.com/office/officeart/2018/5/layout/IconLeafLabelList"/>
    <dgm:cxn modelId="{0379F7E8-F213-4981-94FA-ED760ECE3653}" type="presParOf" srcId="{F89D2560-1305-4884-A0EA-F2C94EA6A12D}" destId="{6FB5D17B-3FCF-457D-A616-25065D09585A}" srcOrd="0" destOrd="0" presId="urn:microsoft.com/office/officeart/2018/5/layout/IconLeafLabelList"/>
    <dgm:cxn modelId="{6D8EF75C-580B-402B-9DF1-4F7099FEB01E}" type="presParOf" srcId="{6FB5D17B-3FCF-457D-A616-25065D09585A}" destId="{06B9C99A-1AF8-4C90-94DE-55BE46F38963}" srcOrd="0" destOrd="0" presId="urn:microsoft.com/office/officeart/2018/5/layout/IconLeafLabelList"/>
    <dgm:cxn modelId="{ED6E6888-DB3D-441E-B5B2-23A64A85E4AA}" type="presParOf" srcId="{6FB5D17B-3FCF-457D-A616-25065D09585A}" destId="{4DBFF2EF-9B3C-4AC4-AD52-6D24FC090B93}" srcOrd="1" destOrd="0" presId="urn:microsoft.com/office/officeart/2018/5/layout/IconLeafLabelList"/>
    <dgm:cxn modelId="{5A1EC9E1-45F9-4293-B46E-8276BD460A4E}" type="presParOf" srcId="{6FB5D17B-3FCF-457D-A616-25065D09585A}" destId="{70B80BF6-6F82-4EB0-9BC2-ADFC391273F4}" srcOrd="2" destOrd="0" presId="urn:microsoft.com/office/officeart/2018/5/layout/IconLeafLabelList"/>
    <dgm:cxn modelId="{5DC0A427-5AE6-416D-B482-08921EA25592}" type="presParOf" srcId="{6FB5D17B-3FCF-457D-A616-25065D09585A}" destId="{B873291C-A070-4F18-9512-B8C85CFE3EED}" srcOrd="3" destOrd="0" presId="urn:microsoft.com/office/officeart/2018/5/layout/IconLeafLabelList"/>
    <dgm:cxn modelId="{4570C0CB-AD0B-46EF-8246-82B2C9AC5589}" type="presParOf" srcId="{F89D2560-1305-4884-A0EA-F2C94EA6A12D}" destId="{5E2368CE-55E2-4097-9358-1D6AB9F5752F}" srcOrd="1" destOrd="0" presId="urn:microsoft.com/office/officeart/2018/5/layout/IconLeafLabelList"/>
    <dgm:cxn modelId="{8B32C4AA-091A-4A8D-BB2C-379587B75E14}" type="presParOf" srcId="{F89D2560-1305-4884-A0EA-F2C94EA6A12D}" destId="{F1ED1BF6-F37B-4EA0-8C25-4EDA541BA0E4}" srcOrd="2" destOrd="0" presId="urn:microsoft.com/office/officeart/2018/5/layout/IconLeafLabelList"/>
    <dgm:cxn modelId="{49E90015-7663-4419-BBA2-CE0206CC8ADA}" type="presParOf" srcId="{F1ED1BF6-F37B-4EA0-8C25-4EDA541BA0E4}" destId="{54F5433B-7D4C-4175-98A1-DC0EDCF4A5D6}" srcOrd="0" destOrd="0" presId="urn:microsoft.com/office/officeart/2018/5/layout/IconLeafLabelList"/>
    <dgm:cxn modelId="{0A956949-FEDC-478E-82AA-4B37F05764D1}" type="presParOf" srcId="{F1ED1BF6-F37B-4EA0-8C25-4EDA541BA0E4}" destId="{DC15DF71-79E0-45F0-BA8A-10E816BEFE19}" srcOrd="1" destOrd="0" presId="urn:microsoft.com/office/officeart/2018/5/layout/IconLeafLabelList"/>
    <dgm:cxn modelId="{31B71A47-3977-408D-8A6B-7C22EF6698E4}" type="presParOf" srcId="{F1ED1BF6-F37B-4EA0-8C25-4EDA541BA0E4}" destId="{2BE379BF-ECD5-4EAA-AC5E-69915D0A2778}" srcOrd="2" destOrd="0" presId="urn:microsoft.com/office/officeart/2018/5/layout/IconLeafLabelList"/>
    <dgm:cxn modelId="{A3EA93EB-89D3-4AB9-96DD-7312ABF8C8EF}" type="presParOf" srcId="{F1ED1BF6-F37B-4EA0-8C25-4EDA541BA0E4}" destId="{A72FCC6B-F243-4BE7-B548-788EDBF58B30}" srcOrd="3" destOrd="0" presId="urn:microsoft.com/office/officeart/2018/5/layout/IconLeafLabelList"/>
    <dgm:cxn modelId="{39162D28-8A2F-4D09-97EF-33C172EA78CB}" type="presParOf" srcId="{F89D2560-1305-4884-A0EA-F2C94EA6A12D}" destId="{386E849C-4397-4E5A-B719-5570E8348EAB}" srcOrd="3" destOrd="0" presId="urn:microsoft.com/office/officeart/2018/5/layout/IconLeafLabelList"/>
    <dgm:cxn modelId="{9353628F-A3F6-4FAE-8AC3-E28A8BC02D44}" type="presParOf" srcId="{F89D2560-1305-4884-A0EA-F2C94EA6A12D}" destId="{F6C4FCF3-B3AA-4A06-90E8-5E1D06F25AC7}" srcOrd="4" destOrd="0" presId="urn:microsoft.com/office/officeart/2018/5/layout/IconLeafLabelList"/>
    <dgm:cxn modelId="{56E9F33F-0C71-4A15-A5FC-EFC82BBC9516}" type="presParOf" srcId="{F6C4FCF3-B3AA-4A06-90E8-5E1D06F25AC7}" destId="{6DAEACEF-AEFA-47C3-B6C1-B7F59AE7838E}" srcOrd="0" destOrd="0" presId="urn:microsoft.com/office/officeart/2018/5/layout/IconLeafLabelList"/>
    <dgm:cxn modelId="{24DF7DA1-3A60-4B73-8C2E-C80210CD0891}" type="presParOf" srcId="{F6C4FCF3-B3AA-4A06-90E8-5E1D06F25AC7}" destId="{F696B0F3-12C6-4961-8014-D2FADEB8D391}" srcOrd="1" destOrd="0" presId="urn:microsoft.com/office/officeart/2018/5/layout/IconLeafLabelList"/>
    <dgm:cxn modelId="{880807C7-9C5B-4FCD-808F-1EDD8D3771CF}" type="presParOf" srcId="{F6C4FCF3-B3AA-4A06-90E8-5E1D06F25AC7}" destId="{C53FD9B5-CD84-47B1-9705-D59541D3A34A}" srcOrd="2" destOrd="0" presId="urn:microsoft.com/office/officeart/2018/5/layout/IconLeafLabelList"/>
    <dgm:cxn modelId="{494981D6-B0E3-4735-8B45-FC9E44AB2825}" type="presParOf" srcId="{F6C4FCF3-B3AA-4A06-90E8-5E1D06F25AC7}" destId="{DEE7D513-5661-4EE2-AB46-635B29F6540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E79B82-2625-4131-96FE-4EB023CD3E2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C5A9B6-44FE-42C3-928F-EE273A7EFC47}">
      <dgm:prSet/>
      <dgm:spPr/>
      <dgm:t>
        <a:bodyPr/>
        <a:lstStyle/>
        <a:p>
          <a:r>
            <a:rPr lang="en-US" dirty="0"/>
            <a:t>  Acquire private rooms and entire apartments,  especially in Staten Islands since it is popular</a:t>
          </a:r>
        </a:p>
      </dgm:t>
    </dgm:pt>
    <dgm:pt modelId="{4E184719-9084-412E-B6A4-E0C7364F6372}" type="parTrans" cxnId="{5FED1CA9-658D-47F9-8AEC-727387B7F6B1}">
      <dgm:prSet/>
      <dgm:spPr/>
      <dgm:t>
        <a:bodyPr/>
        <a:lstStyle/>
        <a:p>
          <a:endParaRPr lang="en-US"/>
        </a:p>
      </dgm:t>
    </dgm:pt>
    <dgm:pt modelId="{89D099F8-C9BD-40D7-B9A7-3D9B0BFFC5FD}" type="sibTrans" cxnId="{5FED1CA9-658D-47F9-8AEC-727387B7F6B1}">
      <dgm:prSet/>
      <dgm:spPr/>
      <dgm:t>
        <a:bodyPr/>
        <a:lstStyle/>
        <a:p>
          <a:endParaRPr lang="en-US"/>
        </a:p>
      </dgm:t>
    </dgm:pt>
    <dgm:pt modelId="{57D14F9F-976B-40E0-BF58-888BC4968FC9}">
      <dgm:prSet/>
      <dgm:spPr/>
      <dgm:t>
        <a:bodyPr/>
        <a:lstStyle/>
        <a:p>
          <a:r>
            <a:rPr lang="en-US" dirty="0"/>
            <a:t> Reducing the prices of entire apartments in  Manhattan by at least 15% and increasing the  price of private rooms in Queens by at least 10%</a:t>
          </a:r>
        </a:p>
      </dgm:t>
    </dgm:pt>
    <dgm:pt modelId="{D9427E75-38EC-4940-B452-B8852BD723DD}" type="parTrans" cxnId="{C8F72DDE-6307-44C1-857B-72A200893A24}">
      <dgm:prSet/>
      <dgm:spPr/>
      <dgm:t>
        <a:bodyPr/>
        <a:lstStyle/>
        <a:p>
          <a:endParaRPr lang="en-US"/>
        </a:p>
      </dgm:t>
    </dgm:pt>
    <dgm:pt modelId="{A73928DC-3355-40D5-9D4F-E39593C4504E}" type="sibTrans" cxnId="{C8F72DDE-6307-44C1-857B-72A200893A24}">
      <dgm:prSet/>
      <dgm:spPr/>
      <dgm:t>
        <a:bodyPr/>
        <a:lstStyle/>
        <a:p>
          <a:endParaRPr lang="en-US"/>
        </a:p>
      </dgm:t>
    </dgm:pt>
    <dgm:pt modelId="{B0509EB3-2B62-4C8D-8504-7719E1F14E89}">
      <dgm:prSet/>
      <dgm:spPr/>
      <dgm:t>
        <a:bodyPr/>
        <a:lstStyle/>
        <a:p>
          <a:r>
            <a:rPr lang="en-US" dirty="0"/>
            <a:t> Listings most popular have minimum number of  nights requirement from 1-5 days and 30 days  which should be showcased the most ordering  them by properties which are available for number of days to least</a:t>
          </a:r>
        </a:p>
      </dgm:t>
    </dgm:pt>
    <dgm:pt modelId="{8657A2FC-FB8E-48A5-A7DC-812E5A13AF91}" type="parTrans" cxnId="{1333FF76-C735-4A21-90AA-E9A4DA1818C7}">
      <dgm:prSet/>
      <dgm:spPr/>
      <dgm:t>
        <a:bodyPr/>
        <a:lstStyle/>
        <a:p>
          <a:endParaRPr lang="en-US"/>
        </a:p>
      </dgm:t>
    </dgm:pt>
    <dgm:pt modelId="{851B3FC0-54F9-4FD4-9774-8BE44741F186}" type="sibTrans" cxnId="{1333FF76-C735-4A21-90AA-E9A4DA1818C7}">
      <dgm:prSet/>
      <dgm:spPr/>
      <dgm:t>
        <a:bodyPr/>
        <a:lstStyle/>
        <a:p>
          <a:endParaRPr lang="en-US"/>
        </a:p>
      </dgm:t>
    </dgm:pt>
    <dgm:pt modelId="{379D7045-7DEB-4613-A91A-FE972646D92D}" type="pres">
      <dgm:prSet presAssocID="{6EE79B82-2625-4131-96FE-4EB023CD3E21}" presName="root" presStyleCnt="0">
        <dgm:presLayoutVars>
          <dgm:dir/>
          <dgm:resizeHandles val="exact"/>
        </dgm:presLayoutVars>
      </dgm:prSet>
      <dgm:spPr/>
    </dgm:pt>
    <dgm:pt modelId="{979C4ADC-CABD-4A29-A4D4-89110C0EB1DE}" type="pres">
      <dgm:prSet presAssocID="{D7C5A9B6-44FE-42C3-928F-EE273A7EFC47}" presName="compNode" presStyleCnt="0"/>
      <dgm:spPr/>
    </dgm:pt>
    <dgm:pt modelId="{354247DF-1DBF-477A-88F4-0169A2A3916B}" type="pres">
      <dgm:prSet presAssocID="{D7C5A9B6-44FE-42C3-928F-EE273A7EFC47}" presName="bgRect" presStyleLbl="bgShp" presStyleIdx="0" presStyleCnt="3"/>
      <dgm:spPr/>
    </dgm:pt>
    <dgm:pt modelId="{B80A69C0-5AD9-410F-AF8D-0D34478C6F3C}" type="pres">
      <dgm:prSet presAssocID="{D7C5A9B6-44FE-42C3-928F-EE273A7EFC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AC5536B-BE37-4697-8085-1F16FDF79FCF}" type="pres">
      <dgm:prSet presAssocID="{D7C5A9B6-44FE-42C3-928F-EE273A7EFC47}" presName="spaceRect" presStyleCnt="0"/>
      <dgm:spPr/>
    </dgm:pt>
    <dgm:pt modelId="{D4BADCC1-68D0-44F9-823A-BC8EF6CA4526}" type="pres">
      <dgm:prSet presAssocID="{D7C5A9B6-44FE-42C3-928F-EE273A7EFC47}" presName="parTx" presStyleLbl="revTx" presStyleIdx="0" presStyleCnt="3">
        <dgm:presLayoutVars>
          <dgm:chMax val="0"/>
          <dgm:chPref val="0"/>
        </dgm:presLayoutVars>
      </dgm:prSet>
      <dgm:spPr/>
    </dgm:pt>
    <dgm:pt modelId="{B3034C2F-FEC7-48D1-84BE-F22C0DC25355}" type="pres">
      <dgm:prSet presAssocID="{89D099F8-C9BD-40D7-B9A7-3D9B0BFFC5FD}" presName="sibTrans" presStyleCnt="0"/>
      <dgm:spPr/>
    </dgm:pt>
    <dgm:pt modelId="{1FAE7869-10F7-4B09-AF74-47A14DCD584A}" type="pres">
      <dgm:prSet presAssocID="{57D14F9F-976B-40E0-BF58-888BC4968FC9}" presName="compNode" presStyleCnt="0"/>
      <dgm:spPr/>
    </dgm:pt>
    <dgm:pt modelId="{31D682FF-93E4-4BBF-85DD-4B17AE8089B7}" type="pres">
      <dgm:prSet presAssocID="{57D14F9F-976B-40E0-BF58-888BC4968FC9}" presName="bgRect" presStyleLbl="bgShp" presStyleIdx="1" presStyleCnt="3"/>
      <dgm:spPr/>
    </dgm:pt>
    <dgm:pt modelId="{4BAA4EEF-BAB1-4A66-9F45-C2D7CE6B6FEF}" type="pres">
      <dgm:prSet presAssocID="{57D14F9F-976B-40E0-BF58-888BC4968F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A07707D7-F11C-4641-B1F4-B96FC0EC73AC}" type="pres">
      <dgm:prSet presAssocID="{57D14F9F-976B-40E0-BF58-888BC4968FC9}" presName="spaceRect" presStyleCnt="0"/>
      <dgm:spPr/>
    </dgm:pt>
    <dgm:pt modelId="{A4F36778-B965-40D9-A3B7-6662678DD892}" type="pres">
      <dgm:prSet presAssocID="{57D14F9F-976B-40E0-BF58-888BC4968FC9}" presName="parTx" presStyleLbl="revTx" presStyleIdx="1" presStyleCnt="3">
        <dgm:presLayoutVars>
          <dgm:chMax val="0"/>
          <dgm:chPref val="0"/>
        </dgm:presLayoutVars>
      </dgm:prSet>
      <dgm:spPr/>
    </dgm:pt>
    <dgm:pt modelId="{39937132-91BA-47B0-B432-F32FEF38FBAD}" type="pres">
      <dgm:prSet presAssocID="{A73928DC-3355-40D5-9D4F-E39593C4504E}" presName="sibTrans" presStyleCnt="0"/>
      <dgm:spPr/>
    </dgm:pt>
    <dgm:pt modelId="{2775EAAD-544F-4A9B-98A3-86A084EEDA7A}" type="pres">
      <dgm:prSet presAssocID="{B0509EB3-2B62-4C8D-8504-7719E1F14E89}" presName="compNode" presStyleCnt="0"/>
      <dgm:spPr/>
    </dgm:pt>
    <dgm:pt modelId="{4F1CB864-F6DE-46FD-A7DA-DEC23B7F4CBB}" type="pres">
      <dgm:prSet presAssocID="{B0509EB3-2B62-4C8D-8504-7719E1F14E89}" presName="bgRect" presStyleLbl="bgShp" presStyleIdx="2" presStyleCnt="3"/>
      <dgm:spPr/>
    </dgm:pt>
    <dgm:pt modelId="{0792C4CE-3078-4738-B818-E669D721A887}" type="pres">
      <dgm:prSet presAssocID="{B0509EB3-2B62-4C8D-8504-7719E1F14E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D17A28C9-2F2F-4CB9-BC0D-BC00B46F0E07}" type="pres">
      <dgm:prSet presAssocID="{B0509EB3-2B62-4C8D-8504-7719E1F14E89}" presName="spaceRect" presStyleCnt="0"/>
      <dgm:spPr/>
    </dgm:pt>
    <dgm:pt modelId="{71297CD3-CB37-4C89-9C98-AF6FA47F9C96}" type="pres">
      <dgm:prSet presAssocID="{B0509EB3-2B62-4C8D-8504-7719E1F14E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E36535-FBB4-423F-82D5-43009E938D3A}" type="presOf" srcId="{57D14F9F-976B-40E0-BF58-888BC4968FC9}" destId="{A4F36778-B965-40D9-A3B7-6662678DD892}" srcOrd="0" destOrd="0" presId="urn:microsoft.com/office/officeart/2018/2/layout/IconVerticalSolidList"/>
    <dgm:cxn modelId="{8A57183C-9E20-471F-A6E1-74139326A49F}" type="presOf" srcId="{B0509EB3-2B62-4C8D-8504-7719E1F14E89}" destId="{71297CD3-CB37-4C89-9C98-AF6FA47F9C96}" srcOrd="0" destOrd="0" presId="urn:microsoft.com/office/officeart/2018/2/layout/IconVerticalSolidList"/>
    <dgm:cxn modelId="{1333FF76-C735-4A21-90AA-E9A4DA1818C7}" srcId="{6EE79B82-2625-4131-96FE-4EB023CD3E21}" destId="{B0509EB3-2B62-4C8D-8504-7719E1F14E89}" srcOrd="2" destOrd="0" parTransId="{8657A2FC-FB8E-48A5-A7DC-812E5A13AF91}" sibTransId="{851B3FC0-54F9-4FD4-9774-8BE44741F186}"/>
    <dgm:cxn modelId="{5FED1CA9-658D-47F9-8AEC-727387B7F6B1}" srcId="{6EE79B82-2625-4131-96FE-4EB023CD3E21}" destId="{D7C5A9B6-44FE-42C3-928F-EE273A7EFC47}" srcOrd="0" destOrd="0" parTransId="{4E184719-9084-412E-B6A4-E0C7364F6372}" sibTransId="{89D099F8-C9BD-40D7-B9A7-3D9B0BFFC5FD}"/>
    <dgm:cxn modelId="{C40024DD-2BFE-4FA6-BA7A-973D6895B678}" type="presOf" srcId="{6EE79B82-2625-4131-96FE-4EB023CD3E21}" destId="{379D7045-7DEB-4613-A91A-FE972646D92D}" srcOrd="0" destOrd="0" presId="urn:microsoft.com/office/officeart/2018/2/layout/IconVerticalSolidList"/>
    <dgm:cxn modelId="{EB4349DD-F47E-4BD7-9932-1A71AB9467F6}" type="presOf" srcId="{D7C5A9B6-44FE-42C3-928F-EE273A7EFC47}" destId="{D4BADCC1-68D0-44F9-823A-BC8EF6CA4526}" srcOrd="0" destOrd="0" presId="urn:microsoft.com/office/officeart/2018/2/layout/IconVerticalSolidList"/>
    <dgm:cxn modelId="{C8F72DDE-6307-44C1-857B-72A200893A24}" srcId="{6EE79B82-2625-4131-96FE-4EB023CD3E21}" destId="{57D14F9F-976B-40E0-BF58-888BC4968FC9}" srcOrd="1" destOrd="0" parTransId="{D9427E75-38EC-4940-B452-B8852BD723DD}" sibTransId="{A73928DC-3355-40D5-9D4F-E39593C4504E}"/>
    <dgm:cxn modelId="{3DCDA202-EEF4-47BF-BC82-1FF0FC6DB548}" type="presParOf" srcId="{379D7045-7DEB-4613-A91A-FE972646D92D}" destId="{979C4ADC-CABD-4A29-A4D4-89110C0EB1DE}" srcOrd="0" destOrd="0" presId="urn:microsoft.com/office/officeart/2018/2/layout/IconVerticalSolidList"/>
    <dgm:cxn modelId="{4F496C88-8CD9-495F-8821-EE9801F96F6B}" type="presParOf" srcId="{979C4ADC-CABD-4A29-A4D4-89110C0EB1DE}" destId="{354247DF-1DBF-477A-88F4-0169A2A3916B}" srcOrd="0" destOrd="0" presId="urn:microsoft.com/office/officeart/2018/2/layout/IconVerticalSolidList"/>
    <dgm:cxn modelId="{098328DA-7786-4E4A-B720-EDBDC319F2C3}" type="presParOf" srcId="{979C4ADC-CABD-4A29-A4D4-89110C0EB1DE}" destId="{B80A69C0-5AD9-410F-AF8D-0D34478C6F3C}" srcOrd="1" destOrd="0" presId="urn:microsoft.com/office/officeart/2018/2/layout/IconVerticalSolidList"/>
    <dgm:cxn modelId="{CAE7C3F1-231C-4D27-BF38-CAFE590F0C88}" type="presParOf" srcId="{979C4ADC-CABD-4A29-A4D4-89110C0EB1DE}" destId="{6AC5536B-BE37-4697-8085-1F16FDF79FCF}" srcOrd="2" destOrd="0" presId="urn:microsoft.com/office/officeart/2018/2/layout/IconVerticalSolidList"/>
    <dgm:cxn modelId="{0A3104BD-C6AC-4330-8BE0-C5915045A255}" type="presParOf" srcId="{979C4ADC-CABD-4A29-A4D4-89110C0EB1DE}" destId="{D4BADCC1-68D0-44F9-823A-BC8EF6CA4526}" srcOrd="3" destOrd="0" presId="urn:microsoft.com/office/officeart/2018/2/layout/IconVerticalSolidList"/>
    <dgm:cxn modelId="{2A8CF134-4574-434B-9822-A41B0EDB1F06}" type="presParOf" srcId="{379D7045-7DEB-4613-A91A-FE972646D92D}" destId="{B3034C2F-FEC7-48D1-84BE-F22C0DC25355}" srcOrd="1" destOrd="0" presId="urn:microsoft.com/office/officeart/2018/2/layout/IconVerticalSolidList"/>
    <dgm:cxn modelId="{8C45FC4F-622F-45A3-A7CF-D35DBAFBD8B1}" type="presParOf" srcId="{379D7045-7DEB-4613-A91A-FE972646D92D}" destId="{1FAE7869-10F7-4B09-AF74-47A14DCD584A}" srcOrd="2" destOrd="0" presId="urn:microsoft.com/office/officeart/2018/2/layout/IconVerticalSolidList"/>
    <dgm:cxn modelId="{ECE9F3F0-C777-4C45-9C92-9E62173827CC}" type="presParOf" srcId="{1FAE7869-10F7-4B09-AF74-47A14DCD584A}" destId="{31D682FF-93E4-4BBF-85DD-4B17AE8089B7}" srcOrd="0" destOrd="0" presId="urn:microsoft.com/office/officeart/2018/2/layout/IconVerticalSolidList"/>
    <dgm:cxn modelId="{D426E9BE-8089-40DF-8743-EDF983EE838B}" type="presParOf" srcId="{1FAE7869-10F7-4B09-AF74-47A14DCD584A}" destId="{4BAA4EEF-BAB1-4A66-9F45-C2D7CE6B6FEF}" srcOrd="1" destOrd="0" presId="urn:microsoft.com/office/officeart/2018/2/layout/IconVerticalSolidList"/>
    <dgm:cxn modelId="{09FA4B04-A57D-4922-93C4-300C932457FA}" type="presParOf" srcId="{1FAE7869-10F7-4B09-AF74-47A14DCD584A}" destId="{A07707D7-F11C-4641-B1F4-B96FC0EC73AC}" srcOrd="2" destOrd="0" presId="urn:microsoft.com/office/officeart/2018/2/layout/IconVerticalSolidList"/>
    <dgm:cxn modelId="{75B7FE5A-8E1D-4B0C-82B5-83690A1038AB}" type="presParOf" srcId="{1FAE7869-10F7-4B09-AF74-47A14DCD584A}" destId="{A4F36778-B965-40D9-A3B7-6662678DD892}" srcOrd="3" destOrd="0" presId="urn:microsoft.com/office/officeart/2018/2/layout/IconVerticalSolidList"/>
    <dgm:cxn modelId="{350331FB-3C21-404B-A5A7-EFEDE2535855}" type="presParOf" srcId="{379D7045-7DEB-4613-A91A-FE972646D92D}" destId="{39937132-91BA-47B0-B432-F32FEF38FBAD}" srcOrd="3" destOrd="0" presId="urn:microsoft.com/office/officeart/2018/2/layout/IconVerticalSolidList"/>
    <dgm:cxn modelId="{4B4EBBD8-E7E4-498F-BBE4-F8E3E62E6AC7}" type="presParOf" srcId="{379D7045-7DEB-4613-A91A-FE972646D92D}" destId="{2775EAAD-544F-4A9B-98A3-86A084EEDA7A}" srcOrd="4" destOrd="0" presId="urn:microsoft.com/office/officeart/2018/2/layout/IconVerticalSolidList"/>
    <dgm:cxn modelId="{E246FA9C-9330-45B4-8430-7DC73B09CDFC}" type="presParOf" srcId="{2775EAAD-544F-4A9B-98A3-86A084EEDA7A}" destId="{4F1CB864-F6DE-46FD-A7DA-DEC23B7F4CBB}" srcOrd="0" destOrd="0" presId="urn:microsoft.com/office/officeart/2018/2/layout/IconVerticalSolidList"/>
    <dgm:cxn modelId="{305C08D4-6DD1-4B4B-9852-2249166DC7E3}" type="presParOf" srcId="{2775EAAD-544F-4A9B-98A3-86A084EEDA7A}" destId="{0792C4CE-3078-4738-B818-E669D721A887}" srcOrd="1" destOrd="0" presId="urn:microsoft.com/office/officeart/2018/2/layout/IconVerticalSolidList"/>
    <dgm:cxn modelId="{C4A674C9-136D-4C37-AF2D-85B93A61FADD}" type="presParOf" srcId="{2775EAAD-544F-4A9B-98A3-86A084EEDA7A}" destId="{D17A28C9-2F2F-4CB9-BC0D-BC00B46F0E07}" srcOrd="2" destOrd="0" presId="urn:microsoft.com/office/officeart/2018/2/layout/IconVerticalSolidList"/>
    <dgm:cxn modelId="{225840DB-B3D8-4CA3-A2BB-1CE104A00535}" type="presParOf" srcId="{2775EAAD-544F-4A9B-98A3-86A084EEDA7A}" destId="{71297CD3-CB37-4C89-9C98-AF6FA47F9C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368C71-C020-4E61-BFA3-4940BFF4667B}" type="doc">
      <dgm:prSet loTypeId="urn:microsoft.com/office/officeart/2005/8/layout/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9E6831A-87B8-4C7C-AFF5-6DDFA3151F2D}">
      <dgm:prSet/>
      <dgm:spPr/>
      <dgm:t>
        <a:bodyPr/>
        <a:lstStyle/>
        <a:p>
          <a:r>
            <a:rPr lang="en-US" dirty="0"/>
            <a:t>  Here is a snapshot of the data:</a:t>
          </a:r>
        </a:p>
      </dgm:t>
    </dgm:pt>
    <dgm:pt modelId="{72915BD4-7E6F-49F2-B99B-8CBA92BF3E14}" type="parTrans" cxnId="{23D534A6-3375-44FA-861E-904145E7857D}">
      <dgm:prSet/>
      <dgm:spPr/>
      <dgm:t>
        <a:bodyPr/>
        <a:lstStyle/>
        <a:p>
          <a:endParaRPr lang="en-US"/>
        </a:p>
      </dgm:t>
    </dgm:pt>
    <dgm:pt modelId="{7EF716CA-2099-4B92-AE1B-043B1858E498}" type="sibTrans" cxnId="{23D534A6-3375-44FA-861E-904145E7857D}">
      <dgm:prSet/>
      <dgm:spPr/>
      <dgm:t>
        <a:bodyPr/>
        <a:lstStyle/>
        <a:p>
          <a:endParaRPr lang="en-US"/>
        </a:p>
      </dgm:t>
    </dgm:pt>
    <dgm:pt modelId="{C559913D-2236-4F20-AB85-EAC293607E91}">
      <dgm:prSet/>
      <dgm:spPr/>
      <dgm:t>
        <a:bodyPr/>
        <a:lstStyle/>
        <a:p>
          <a:r>
            <a:rPr lang="en-US"/>
            <a:t>Host listing information like host name,  neighbourhood, latitude and longitude</a:t>
          </a:r>
        </a:p>
      </dgm:t>
    </dgm:pt>
    <dgm:pt modelId="{9E3BB8B0-3FE3-474D-9E84-5F6B054E4411}" type="parTrans" cxnId="{3E815D25-B9C4-443D-9844-C261C65788E2}">
      <dgm:prSet/>
      <dgm:spPr/>
      <dgm:t>
        <a:bodyPr/>
        <a:lstStyle/>
        <a:p>
          <a:endParaRPr lang="en-US"/>
        </a:p>
      </dgm:t>
    </dgm:pt>
    <dgm:pt modelId="{2B49AE3A-4528-41A3-8A96-A1F56737483D}" type="sibTrans" cxnId="{3E815D25-B9C4-443D-9844-C261C65788E2}">
      <dgm:prSet/>
      <dgm:spPr/>
      <dgm:t>
        <a:bodyPr/>
        <a:lstStyle/>
        <a:p>
          <a:endParaRPr lang="en-US"/>
        </a:p>
      </dgm:t>
    </dgm:pt>
    <dgm:pt modelId="{4CC60DD5-435B-45ED-A682-8B63666BB633}">
      <dgm:prSet/>
      <dgm:spPr/>
      <dgm:t>
        <a:bodyPr/>
        <a:lstStyle/>
        <a:p>
          <a:r>
            <a:rPr lang="en-US"/>
            <a:t>Customer preference information like number of  reviews and number of reviews per month</a:t>
          </a:r>
        </a:p>
      </dgm:t>
    </dgm:pt>
    <dgm:pt modelId="{4F3C1CE7-2633-43B9-A1A3-501170BC9139}" type="parTrans" cxnId="{FA972F2D-EA62-492F-9908-C319C88F834F}">
      <dgm:prSet/>
      <dgm:spPr/>
      <dgm:t>
        <a:bodyPr/>
        <a:lstStyle/>
        <a:p>
          <a:endParaRPr lang="en-US"/>
        </a:p>
      </dgm:t>
    </dgm:pt>
    <dgm:pt modelId="{9FC1B054-CB56-4ED1-8627-CCC30CD3894B}" type="sibTrans" cxnId="{FA972F2D-EA62-492F-9908-C319C88F834F}">
      <dgm:prSet/>
      <dgm:spPr/>
      <dgm:t>
        <a:bodyPr/>
        <a:lstStyle/>
        <a:p>
          <a:endParaRPr lang="en-US"/>
        </a:p>
      </dgm:t>
    </dgm:pt>
    <dgm:pt modelId="{B3305F38-7074-4842-9309-CC4724A417EB}" type="pres">
      <dgm:prSet presAssocID="{B7368C71-C020-4E61-BFA3-4940BFF4667B}" presName="diagram" presStyleCnt="0">
        <dgm:presLayoutVars>
          <dgm:dir/>
          <dgm:resizeHandles val="exact"/>
        </dgm:presLayoutVars>
      </dgm:prSet>
      <dgm:spPr/>
    </dgm:pt>
    <dgm:pt modelId="{76D056CD-F653-425D-B689-28D01FDCE53F}" type="pres">
      <dgm:prSet presAssocID="{C9E6831A-87B8-4C7C-AFF5-6DDFA3151F2D}" presName="node" presStyleLbl="node1" presStyleIdx="0" presStyleCnt="1" custScaleX="141828">
        <dgm:presLayoutVars>
          <dgm:bulletEnabled val="1"/>
        </dgm:presLayoutVars>
      </dgm:prSet>
      <dgm:spPr/>
    </dgm:pt>
  </dgm:ptLst>
  <dgm:cxnLst>
    <dgm:cxn modelId="{3E815D25-B9C4-443D-9844-C261C65788E2}" srcId="{C9E6831A-87B8-4C7C-AFF5-6DDFA3151F2D}" destId="{C559913D-2236-4F20-AB85-EAC293607E91}" srcOrd="0" destOrd="0" parTransId="{9E3BB8B0-3FE3-474D-9E84-5F6B054E4411}" sibTransId="{2B49AE3A-4528-41A3-8A96-A1F56737483D}"/>
    <dgm:cxn modelId="{705DC42A-6797-4531-BB6E-A1FDEE11DB6F}" type="presOf" srcId="{4CC60DD5-435B-45ED-A682-8B63666BB633}" destId="{76D056CD-F653-425D-B689-28D01FDCE53F}" srcOrd="0" destOrd="2" presId="urn:microsoft.com/office/officeart/2005/8/layout/process5"/>
    <dgm:cxn modelId="{FA972F2D-EA62-492F-9908-C319C88F834F}" srcId="{C9E6831A-87B8-4C7C-AFF5-6DDFA3151F2D}" destId="{4CC60DD5-435B-45ED-A682-8B63666BB633}" srcOrd="1" destOrd="0" parTransId="{4F3C1CE7-2633-43B9-A1A3-501170BC9139}" sibTransId="{9FC1B054-CB56-4ED1-8627-CCC30CD3894B}"/>
    <dgm:cxn modelId="{FF118F2F-0BAC-441E-9A1F-582ACE2741B7}" type="presOf" srcId="{C559913D-2236-4F20-AB85-EAC293607E91}" destId="{76D056CD-F653-425D-B689-28D01FDCE53F}" srcOrd="0" destOrd="1" presId="urn:microsoft.com/office/officeart/2005/8/layout/process5"/>
    <dgm:cxn modelId="{0E666F89-D492-4A84-93CA-09CBA046E409}" type="presOf" srcId="{B7368C71-C020-4E61-BFA3-4940BFF4667B}" destId="{B3305F38-7074-4842-9309-CC4724A417EB}" srcOrd="0" destOrd="0" presId="urn:microsoft.com/office/officeart/2005/8/layout/process5"/>
    <dgm:cxn modelId="{23D534A6-3375-44FA-861E-904145E7857D}" srcId="{B7368C71-C020-4E61-BFA3-4940BFF4667B}" destId="{C9E6831A-87B8-4C7C-AFF5-6DDFA3151F2D}" srcOrd="0" destOrd="0" parTransId="{72915BD4-7E6F-49F2-B99B-8CBA92BF3E14}" sibTransId="{7EF716CA-2099-4B92-AE1B-043B1858E498}"/>
    <dgm:cxn modelId="{31E5EDC6-E210-4271-BDD7-C2712D973E40}" type="presOf" srcId="{C9E6831A-87B8-4C7C-AFF5-6DDFA3151F2D}" destId="{76D056CD-F653-425D-B689-28D01FDCE53F}" srcOrd="0" destOrd="0" presId="urn:microsoft.com/office/officeart/2005/8/layout/process5"/>
    <dgm:cxn modelId="{350C6A49-0F9A-4C49-BCAD-9FC3549F30C8}" type="presParOf" srcId="{B3305F38-7074-4842-9309-CC4724A417EB}" destId="{76D056CD-F653-425D-B689-28D01FDCE53F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666E5A-838D-4648-9059-69D6F9BB51A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4871A0-9E9F-4059-9F2A-CD58DFF60A85}">
      <dgm:prSet/>
      <dgm:spPr/>
      <dgm:t>
        <a:bodyPr/>
        <a:lstStyle/>
        <a:p>
          <a:r>
            <a:rPr lang="en-US" dirty="0"/>
            <a:t> Used Tableau to visualize correctly to get insights</a:t>
          </a:r>
        </a:p>
      </dgm:t>
    </dgm:pt>
    <dgm:pt modelId="{7EB06E6E-F320-4871-BA9F-2BC0BC215C97}" type="parTrans" cxnId="{F5A30B08-762E-439D-A268-0725894AAC2E}">
      <dgm:prSet/>
      <dgm:spPr/>
      <dgm:t>
        <a:bodyPr/>
        <a:lstStyle/>
        <a:p>
          <a:endParaRPr lang="en-US"/>
        </a:p>
      </dgm:t>
    </dgm:pt>
    <dgm:pt modelId="{D8F2959F-018E-4F09-AEB5-B10B9D1AD356}" type="sibTrans" cxnId="{F5A30B08-762E-439D-A268-0725894AAC2E}">
      <dgm:prSet/>
      <dgm:spPr/>
      <dgm:t>
        <a:bodyPr/>
        <a:lstStyle/>
        <a:p>
          <a:endParaRPr lang="en-US"/>
        </a:p>
      </dgm:t>
    </dgm:pt>
    <dgm:pt modelId="{997C22F2-75EB-43AF-842D-CB94DC4FFC01}">
      <dgm:prSet/>
      <dgm:spPr/>
      <dgm:t>
        <a:bodyPr/>
        <a:lstStyle/>
        <a:p>
          <a:r>
            <a:rPr lang="en-US" dirty="0"/>
            <a:t> </a:t>
          </a:r>
          <a:r>
            <a:rPr lang="en-US" b="1" spc="-90" dirty="0">
              <a:solidFill>
                <a:srgbClr val="93C500"/>
              </a:solidFill>
              <a:latin typeface="Microsoft Sans Serif"/>
              <a:cs typeface="Microsoft Sans Serif"/>
            </a:rPr>
            <a:t>🞇</a:t>
          </a:r>
          <a:r>
            <a:rPr lang="en-US" dirty="0"/>
            <a:t>Since outliers existed in price field, used median of  price instead of mean for analysis purposes</a:t>
          </a:r>
        </a:p>
      </dgm:t>
    </dgm:pt>
    <dgm:pt modelId="{298F90CA-4B46-477C-9107-2A5AA6C286EB}" type="parTrans" cxnId="{AF67A2E6-F1F7-4A7C-9DB4-B3543E52A0DC}">
      <dgm:prSet/>
      <dgm:spPr/>
      <dgm:t>
        <a:bodyPr/>
        <a:lstStyle/>
        <a:p>
          <a:endParaRPr lang="en-US"/>
        </a:p>
      </dgm:t>
    </dgm:pt>
    <dgm:pt modelId="{FAE16969-471E-4DEE-A8C2-6070EC1D02A4}" type="sibTrans" cxnId="{AF67A2E6-F1F7-4A7C-9DB4-B3543E52A0DC}">
      <dgm:prSet/>
      <dgm:spPr/>
      <dgm:t>
        <a:bodyPr/>
        <a:lstStyle/>
        <a:p>
          <a:endParaRPr lang="en-US"/>
        </a:p>
      </dgm:t>
    </dgm:pt>
    <dgm:pt modelId="{75E71484-1AD9-44AD-8B54-090CC7BE27FA}">
      <dgm:prSet/>
      <dgm:spPr/>
      <dgm:t>
        <a:bodyPr/>
        <a:lstStyle/>
        <a:p>
          <a:r>
            <a:rPr lang="en-US" dirty="0"/>
            <a:t> Find detailed methodology</a:t>
          </a:r>
        </a:p>
      </dgm:t>
    </dgm:pt>
    <dgm:pt modelId="{F3A4E216-A24E-4BA8-8790-250FDE427BC9}" type="parTrans" cxnId="{DCBB450F-829E-4A34-A935-A5C65F674B10}">
      <dgm:prSet/>
      <dgm:spPr/>
      <dgm:t>
        <a:bodyPr/>
        <a:lstStyle/>
        <a:p>
          <a:endParaRPr lang="en-US"/>
        </a:p>
      </dgm:t>
    </dgm:pt>
    <dgm:pt modelId="{FF6464EE-6CD5-48F9-A6F7-4674F9252D3D}" type="sibTrans" cxnId="{DCBB450F-829E-4A34-A935-A5C65F674B10}">
      <dgm:prSet/>
      <dgm:spPr/>
      <dgm:t>
        <a:bodyPr/>
        <a:lstStyle/>
        <a:p>
          <a:endParaRPr lang="en-US"/>
        </a:p>
      </dgm:t>
    </dgm:pt>
    <dgm:pt modelId="{32F92227-BBC3-4BA4-80F6-7E3E6436C300}" type="pres">
      <dgm:prSet presAssocID="{72666E5A-838D-4648-9059-69D6F9BB51A2}" presName="root" presStyleCnt="0">
        <dgm:presLayoutVars>
          <dgm:dir/>
          <dgm:resizeHandles val="exact"/>
        </dgm:presLayoutVars>
      </dgm:prSet>
      <dgm:spPr/>
    </dgm:pt>
    <dgm:pt modelId="{9D687698-09E8-46BD-BB9C-86709E8E2491}" type="pres">
      <dgm:prSet presAssocID="{4A4871A0-9E9F-4059-9F2A-CD58DFF60A85}" presName="compNode" presStyleCnt="0"/>
      <dgm:spPr/>
    </dgm:pt>
    <dgm:pt modelId="{8665E5BF-5D29-46AD-A49B-27D02AA9A056}" type="pres">
      <dgm:prSet presAssocID="{4A4871A0-9E9F-4059-9F2A-CD58DFF60A85}" presName="bgRect" presStyleLbl="bgShp" presStyleIdx="0" presStyleCnt="2"/>
      <dgm:spPr/>
    </dgm:pt>
    <dgm:pt modelId="{C3262596-7C04-4D3D-A2D4-0B2620D0BEAE}" type="pres">
      <dgm:prSet presAssocID="{4A4871A0-9E9F-4059-9F2A-CD58DFF60A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27B76403-57AE-485D-B387-10A6D15A06AF}" type="pres">
      <dgm:prSet presAssocID="{4A4871A0-9E9F-4059-9F2A-CD58DFF60A85}" presName="spaceRect" presStyleCnt="0"/>
      <dgm:spPr/>
    </dgm:pt>
    <dgm:pt modelId="{6DC6B5DE-405D-4872-B2B7-4286218DE1F3}" type="pres">
      <dgm:prSet presAssocID="{4A4871A0-9E9F-4059-9F2A-CD58DFF60A85}" presName="parTx" presStyleLbl="revTx" presStyleIdx="0" presStyleCnt="3">
        <dgm:presLayoutVars>
          <dgm:chMax val="0"/>
          <dgm:chPref val="0"/>
        </dgm:presLayoutVars>
      </dgm:prSet>
      <dgm:spPr/>
    </dgm:pt>
    <dgm:pt modelId="{1ACE4FCF-0DAE-4C91-8C52-96B197829E0F}" type="pres">
      <dgm:prSet presAssocID="{4A4871A0-9E9F-4059-9F2A-CD58DFF60A85}" presName="desTx" presStyleLbl="revTx" presStyleIdx="1" presStyleCnt="3">
        <dgm:presLayoutVars/>
      </dgm:prSet>
      <dgm:spPr/>
    </dgm:pt>
    <dgm:pt modelId="{FE3A9E95-A2C6-4F9B-A57F-F342E4960D85}" type="pres">
      <dgm:prSet presAssocID="{D8F2959F-018E-4F09-AEB5-B10B9D1AD356}" presName="sibTrans" presStyleCnt="0"/>
      <dgm:spPr/>
    </dgm:pt>
    <dgm:pt modelId="{E14D4E11-D0A6-464C-9E3A-6BEF3E49AB96}" type="pres">
      <dgm:prSet presAssocID="{75E71484-1AD9-44AD-8B54-090CC7BE27FA}" presName="compNode" presStyleCnt="0"/>
      <dgm:spPr/>
    </dgm:pt>
    <dgm:pt modelId="{DA1FFA24-FDE3-4C3C-9350-8E879D25FE02}" type="pres">
      <dgm:prSet presAssocID="{75E71484-1AD9-44AD-8B54-090CC7BE27FA}" presName="bgRect" presStyleLbl="bgShp" presStyleIdx="1" presStyleCnt="2"/>
      <dgm:spPr/>
    </dgm:pt>
    <dgm:pt modelId="{B26E7861-4D63-4BD7-969F-ADF52A34CDE8}" type="pres">
      <dgm:prSet presAssocID="{75E71484-1AD9-44AD-8B54-090CC7BE27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6EBE44D-D44C-4785-95C5-C1578A023B2B}" type="pres">
      <dgm:prSet presAssocID="{75E71484-1AD9-44AD-8B54-090CC7BE27FA}" presName="spaceRect" presStyleCnt="0"/>
      <dgm:spPr/>
    </dgm:pt>
    <dgm:pt modelId="{1170F34A-4A09-45AD-9E27-D6FB4FD589AA}" type="pres">
      <dgm:prSet presAssocID="{75E71484-1AD9-44AD-8B54-090CC7BE27F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A30B08-762E-439D-A268-0725894AAC2E}" srcId="{72666E5A-838D-4648-9059-69D6F9BB51A2}" destId="{4A4871A0-9E9F-4059-9F2A-CD58DFF60A85}" srcOrd="0" destOrd="0" parTransId="{7EB06E6E-F320-4871-BA9F-2BC0BC215C97}" sibTransId="{D8F2959F-018E-4F09-AEB5-B10B9D1AD356}"/>
    <dgm:cxn modelId="{DCBB450F-829E-4A34-A935-A5C65F674B10}" srcId="{72666E5A-838D-4648-9059-69D6F9BB51A2}" destId="{75E71484-1AD9-44AD-8B54-090CC7BE27FA}" srcOrd="1" destOrd="0" parTransId="{F3A4E216-A24E-4BA8-8790-250FDE427BC9}" sibTransId="{FF6464EE-6CD5-48F9-A6F7-4674F9252D3D}"/>
    <dgm:cxn modelId="{0306ED0F-ADEC-4EAD-B125-67BDEDF65B77}" type="presOf" srcId="{72666E5A-838D-4648-9059-69D6F9BB51A2}" destId="{32F92227-BBC3-4BA4-80F6-7E3E6436C300}" srcOrd="0" destOrd="0" presId="urn:microsoft.com/office/officeart/2018/2/layout/IconVerticalSolidList"/>
    <dgm:cxn modelId="{D5C75210-7E0C-4376-ABFF-43A9B0BF9754}" type="presOf" srcId="{997C22F2-75EB-43AF-842D-CB94DC4FFC01}" destId="{1ACE4FCF-0DAE-4C91-8C52-96B197829E0F}" srcOrd="0" destOrd="0" presId="urn:microsoft.com/office/officeart/2018/2/layout/IconVerticalSolidList"/>
    <dgm:cxn modelId="{C5221D94-2DF8-4494-925D-752FB45A928E}" type="presOf" srcId="{75E71484-1AD9-44AD-8B54-090CC7BE27FA}" destId="{1170F34A-4A09-45AD-9E27-D6FB4FD589AA}" srcOrd="0" destOrd="0" presId="urn:microsoft.com/office/officeart/2018/2/layout/IconVerticalSolidList"/>
    <dgm:cxn modelId="{84392995-533C-4784-9F2C-511276724978}" type="presOf" srcId="{4A4871A0-9E9F-4059-9F2A-CD58DFF60A85}" destId="{6DC6B5DE-405D-4872-B2B7-4286218DE1F3}" srcOrd="0" destOrd="0" presId="urn:microsoft.com/office/officeart/2018/2/layout/IconVerticalSolidList"/>
    <dgm:cxn modelId="{AF67A2E6-F1F7-4A7C-9DB4-B3543E52A0DC}" srcId="{4A4871A0-9E9F-4059-9F2A-CD58DFF60A85}" destId="{997C22F2-75EB-43AF-842D-CB94DC4FFC01}" srcOrd="0" destOrd="0" parTransId="{298F90CA-4B46-477C-9107-2A5AA6C286EB}" sibTransId="{FAE16969-471E-4DEE-A8C2-6070EC1D02A4}"/>
    <dgm:cxn modelId="{47912291-4A2D-4FFD-80B8-181C379498AC}" type="presParOf" srcId="{32F92227-BBC3-4BA4-80F6-7E3E6436C300}" destId="{9D687698-09E8-46BD-BB9C-86709E8E2491}" srcOrd="0" destOrd="0" presId="urn:microsoft.com/office/officeart/2018/2/layout/IconVerticalSolidList"/>
    <dgm:cxn modelId="{25C6B373-AF33-4286-AA91-881C75C0DAE1}" type="presParOf" srcId="{9D687698-09E8-46BD-BB9C-86709E8E2491}" destId="{8665E5BF-5D29-46AD-A49B-27D02AA9A056}" srcOrd="0" destOrd="0" presId="urn:microsoft.com/office/officeart/2018/2/layout/IconVerticalSolidList"/>
    <dgm:cxn modelId="{5C3D9E32-1314-4030-91DC-5FE97A006423}" type="presParOf" srcId="{9D687698-09E8-46BD-BB9C-86709E8E2491}" destId="{C3262596-7C04-4D3D-A2D4-0B2620D0BEAE}" srcOrd="1" destOrd="0" presId="urn:microsoft.com/office/officeart/2018/2/layout/IconVerticalSolidList"/>
    <dgm:cxn modelId="{604E79EA-9B8A-4449-9CD5-46235E8D1705}" type="presParOf" srcId="{9D687698-09E8-46BD-BB9C-86709E8E2491}" destId="{27B76403-57AE-485D-B387-10A6D15A06AF}" srcOrd="2" destOrd="0" presId="urn:microsoft.com/office/officeart/2018/2/layout/IconVerticalSolidList"/>
    <dgm:cxn modelId="{5B0F235A-99FE-44FA-9990-97F6AA48CB67}" type="presParOf" srcId="{9D687698-09E8-46BD-BB9C-86709E8E2491}" destId="{6DC6B5DE-405D-4872-B2B7-4286218DE1F3}" srcOrd="3" destOrd="0" presId="urn:microsoft.com/office/officeart/2018/2/layout/IconVerticalSolidList"/>
    <dgm:cxn modelId="{D95CD0D8-B997-4249-BE5B-FAF85C4B2A48}" type="presParOf" srcId="{9D687698-09E8-46BD-BB9C-86709E8E2491}" destId="{1ACE4FCF-0DAE-4C91-8C52-96B197829E0F}" srcOrd="4" destOrd="0" presId="urn:microsoft.com/office/officeart/2018/2/layout/IconVerticalSolidList"/>
    <dgm:cxn modelId="{A4A475F8-0300-4184-B1FA-275A3D5CEDE6}" type="presParOf" srcId="{32F92227-BBC3-4BA4-80F6-7E3E6436C300}" destId="{FE3A9E95-A2C6-4F9B-A57F-F342E4960D85}" srcOrd="1" destOrd="0" presId="urn:microsoft.com/office/officeart/2018/2/layout/IconVerticalSolidList"/>
    <dgm:cxn modelId="{A168E5ED-B8E4-4EA0-987F-1E7849150DDB}" type="presParOf" srcId="{32F92227-BBC3-4BA4-80F6-7E3E6436C300}" destId="{E14D4E11-D0A6-464C-9E3A-6BEF3E49AB96}" srcOrd="2" destOrd="0" presId="urn:microsoft.com/office/officeart/2018/2/layout/IconVerticalSolidList"/>
    <dgm:cxn modelId="{9CAF36AC-B92E-4C60-8CBA-ED5BE26E873C}" type="presParOf" srcId="{E14D4E11-D0A6-464C-9E3A-6BEF3E49AB96}" destId="{DA1FFA24-FDE3-4C3C-9350-8E879D25FE02}" srcOrd="0" destOrd="0" presId="urn:microsoft.com/office/officeart/2018/2/layout/IconVerticalSolidList"/>
    <dgm:cxn modelId="{3C0B762A-4A29-4FAA-B506-5525C98C41F2}" type="presParOf" srcId="{E14D4E11-D0A6-464C-9E3A-6BEF3E49AB96}" destId="{B26E7861-4D63-4BD7-969F-ADF52A34CDE8}" srcOrd="1" destOrd="0" presId="urn:microsoft.com/office/officeart/2018/2/layout/IconVerticalSolidList"/>
    <dgm:cxn modelId="{B00ED601-2504-432E-A150-0FF9E01F0D0F}" type="presParOf" srcId="{E14D4E11-D0A6-464C-9E3A-6BEF3E49AB96}" destId="{E6EBE44D-D44C-4785-95C5-C1578A023B2B}" srcOrd="2" destOrd="0" presId="urn:microsoft.com/office/officeart/2018/2/layout/IconVerticalSolidList"/>
    <dgm:cxn modelId="{73D55E82-43FB-4051-9931-020AD593A69D}" type="presParOf" srcId="{E14D4E11-D0A6-464C-9E3A-6BEF3E49AB96}" destId="{1170F34A-4A09-45AD-9E27-D6FB4FD589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28B00D-CD9E-4C14-B3E6-6E9B61C1E12C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58237EA-0E38-4154-8780-C3DB82D906E8}">
      <dgm:prSet/>
      <dgm:spPr/>
      <dgm:t>
        <a:bodyPr/>
        <a:lstStyle/>
        <a:p>
          <a:r>
            <a:rPr lang="en-US" b="1" spc="-90" dirty="0">
              <a:solidFill>
                <a:srgbClr val="93C500"/>
              </a:solidFill>
              <a:latin typeface="Microsoft Sans Serif"/>
              <a:cs typeface="Microsoft Sans Serif"/>
            </a:rPr>
            <a:t>🞇</a:t>
          </a:r>
          <a:r>
            <a:rPr lang="en-US" dirty="0"/>
            <a:t> Used Reviews per Listing as the popularity measure  to gain information on customer preferences</a:t>
          </a:r>
        </a:p>
      </dgm:t>
    </dgm:pt>
    <dgm:pt modelId="{B9E86D7A-BE4A-4C1D-AB29-3D77843D5F09}" type="parTrans" cxnId="{79F49DF2-2D62-446A-B1EB-B7FF0923264A}">
      <dgm:prSet/>
      <dgm:spPr/>
      <dgm:t>
        <a:bodyPr/>
        <a:lstStyle/>
        <a:p>
          <a:endParaRPr lang="en-US"/>
        </a:p>
      </dgm:t>
    </dgm:pt>
    <dgm:pt modelId="{6AE9DC78-A985-4DAE-95C7-5C5AC7FD6CF8}" type="sibTrans" cxnId="{79F49DF2-2D62-446A-B1EB-B7FF0923264A}">
      <dgm:prSet/>
      <dgm:spPr/>
      <dgm:t>
        <a:bodyPr/>
        <a:lstStyle/>
        <a:p>
          <a:endParaRPr lang="en-US"/>
        </a:p>
      </dgm:t>
    </dgm:pt>
    <dgm:pt modelId="{C5E8CB33-4166-4EBD-90EB-3CFBFF2660C8}">
      <dgm:prSet/>
      <dgm:spPr/>
      <dgm:t>
        <a:bodyPr/>
        <a:lstStyle/>
        <a:p>
          <a:r>
            <a:rPr lang="en-US" b="1" spc="-90" dirty="0">
              <a:solidFill>
                <a:srgbClr val="93C500"/>
              </a:solidFill>
              <a:latin typeface="Microsoft Sans Serif"/>
              <a:cs typeface="Microsoft Sans Serif"/>
            </a:rPr>
            <a:t>🞇</a:t>
          </a:r>
          <a:r>
            <a:rPr lang="en-US" dirty="0"/>
            <a:t> Number of reviews assumed to be a base</a:t>
          </a:r>
        </a:p>
      </dgm:t>
    </dgm:pt>
    <dgm:pt modelId="{3208C629-0E21-4ADF-9BCD-274A9FEB0832}" type="parTrans" cxnId="{AEB9C1C6-D261-4BBD-AE97-0864E24A7FB9}">
      <dgm:prSet/>
      <dgm:spPr/>
      <dgm:t>
        <a:bodyPr/>
        <a:lstStyle/>
        <a:p>
          <a:endParaRPr lang="en-US"/>
        </a:p>
      </dgm:t>
    </dgm:pt>
    <dgm:pt modelId="{31AFAE02-F359-4C1F-B777-377D93603B1E}" type="sibTrans" cxnId="{AEB9C1C6-D261-4BBD-AE97-0864E24A7FB9}">
      <dgm:prSet/>
      <dgm:spPr/>
      <dgm:t>
        <a:bodyPr/>
        <a:lstStyle/>
        <a:p>
          <a:endParaRPr lang="en-US"/>
        </a:p>
      </dgm:t>
    </dgm:pt>
    <dgm:pt modelId="{2600DD55-B184-4FE8-A32F-E07D9D2B6E99}">
      <dgm:prSet/>
      <dgm:spPr/>
      <dgm:t>
        <a:bodyPr/>
        <a:lstStyle/>
        <a:p>
          <a:r>
            <a:rPr lang="en-US"/>
            <a:t>measure to find customer preferences</a:t>
          </a:r>
        </a:p>
      </dgm:t>
    </dgm:pt>
    <dgm:pt modelId="{16F54FEA-EDB1-4653-AF92-094D217A8EE4}" type="parTrans" cxnId="{FAE8FE4A-9ED1-4DED-8455-5334CCC7833F}">
      <dgm:prSet/>
      <dgm:spPr/>
      <dgm:t>
        <a:bodyPr/>
        <a:lstStyle/>
        <a:p>
          <a:endParaRPr lang="en-US"/>
        </a:p>
      </dgm:t>
    </dgm:pt>
    <dgm:pt modelId="{3ECBC825-2AE6-49CB-A54C-52F2B03717F9}" type="sibTrans" cxnId="{FAE8FE4A-9ED1-4DED-8455-5334CCC7833F}">
      <dgm:prSet/>
      <dgm:spPr/>
      <dgm:t>
        <a:bodyPr/>
        <a:lstStyle/>
        <a:p>
          <a:endParaRPr lang="en-US"/>
        </a:p>
      </dgm:t>
    </dgm:pt>
    <dgm:pt modelId="{1AE49F4E-0B72-4F34-BF05-F1F22AC6D612}">
      <dgm:prSet/>
      <dgm:spPr/>
      <dgm:t>
        <a:bodyPr/>
        <a:lstStyle/>
        <a:p>
          <a:r>
            <a:rPr lang="en-US"/>
            <a:t>🞇 Null values assumed to have no material impact  on analysis</a:t>
          </a:r>
        </a:p>
      </dgm:t>
    </dgm:pt>
    <dgm:pt modelId="{34BFAD4F-8C1E-45E4-B86A-AB2075CD9A1B}" type="parTrans" cxnId="{F3097D59-5CC6-48E6-B846-F35846DAA90C}">
      <dgm:prSet/>
      <dgm:spPr/>
      <dgm:t>
        <a:bodyPr/>
        <a:lstStyle/>
        <a:p>
          <a:endParaRPr lang="en-US"/>
        </a:p>
      </dgm:t>
    </dgm:pt>
    <dgm:pt modelId="{42E7FE1F-89EB-4E8C-BD0C-017877A27F3E}" type="sibTrans" cxnId="{F3097D59-5CC6-48E6-B846-F35846DAA90C}">
      <dgm:prSet/>
      <dgm:spPr/>
      <dgm:t>
        <a:bodyPr/>
        <a:lstStyle/>
        <a:p>
          <a:endParaRPr lang="en-US"/>
        </a:p>
      </dgm:t>
    </dgm:pt>
    <dgm:pt modelId="{10EDF37E-7DDB-4B2E-85D3-E274186E0310}" type="pres">
      <dgm:prSet presAssocID="{E228B00D-CD9E-4C14-B3E6-6E9B61C1E12C}" presName="outerComposite" presStyleCnt="0">
        <dgm:presLayoutVars>
          <dgm:chMax val="5"/>
          <dgm:dir/>
          <dgm:resizeHandles val="exact"/>
        </dgm:presLayoutVars>
      </dgm:prSet>
      <dgm:spPr/>
    </dgm:pt>
    <dgm:pt modelId="{E1DD53C6-5388-454B-BFC5-F6783D8A2879}" type="pres">
      <dgm:prSet presAssocID="{E228B00D-CD9E-4C14-B3E6-6E9B61C1E12C}" presName="dummyMaxCanvas" presStyleCnt="0">
        <dgm:presLayoutVars/>
      </dgm:prSet>
      <dgm:spPr/>
    </dgm:pt>
    <dgm:pt modelId="{6795497D-CD37-4DA7-9F1C-0A7C81F186CD}" type="pres">
      <dgm:prSet presAssocID="{E228B00D-CD9E-4C14-B3E6-6E9B61C1E12C}" presName="TwoNodes_1" presStyleLbl="node1" presStyleIdx="0" presStyleCnt="2" custScaleX="108114">
        <dgm:presLayoutVars>
          <dgm:bulletEnabled val="1"/>
        </dgm:presLayoutVars>
      </dgm:prSet>
      <dgm:spPr/>
    </dgm:pt>
    <dgm:pt modelId="{C6904F0A-EEF7-4A2C-A654-98D6E2ADAB79}" type="pres">
      <dgm:prSet presAssocID="{E228B00D-CD9E-4C14-B3E6-6E9B61C1E12C}" presName="TwoNodes_2" presStyleLbl="node1" presStyleIdx="1" presStyleCnt="2">
        <dgm:presLayoutVars>
          <dgm:bulletEnabled val="1"/>
        </dgm:presLayoutVars>
      </dgm:prSet>
      <dgm:spPr/>
    </dgm:pt>
    <dgm:pt modelId="{5243D7A5-8FCB-43D7-B4A3-9E1922E0A9FD}" type="pres">
      <dgm:prSet presAssocID="{E228B00D-CD9E-4C14-B3E6-6E9B61C1E12C}" presName="TwoConn_1-2" presStyleLbl="fgAccFollowNode1" presStyleIdx="0" presStyleCnt="1">
        <dgm:presLayoutVars>
          <dgm:bulletEnabled val="1"/>
        </dgm:presLayoutVars>
      </dgm:prSet>
      <dgm:spPr/>
    </dgm:pt>
    <dgm:pt modelId="{C9A4B2EC-378E-462D-A535-8990EADBCD72}" type="pres">
      <dgm:prSet presAssocID="{E228B00D-CD9E-4C14-B3E6-6E9B61C1E12C}" presName="TwoNodes_1_text" presStyleLbl="node1" presStyleIdx="1" presStyleCnt="2">
        <dgm:presLayoutVars>
          <dgm:bulletEnabled val="1"/>
        </dgm:presLayoutVars>
      </dgm:prSet>
      <dgm:spPr/>
    </dgm:pt>
    <dgm:pt modelId="{064F1FDA-A9D6-4871-8460-CC5BBEBA3651}" type="pres">
      <dgm:prSet presAssocID="{E228B00D-CD9E-4C14-B3E6-6E9B61C1E12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B6E8431-66E3-43C8-ADD9-C8BD3F4CE23A}" type="presOf" srcId="{A58237EA-0E38-4154-8780-C3DB82D906E8}" destId="{6795497D-CD37-4DA7-9F1C-0A7C81F186CD}" srcOrd="0" destOrd="0" presId="urn:microsoft.com/office/officeart/2005/8/layout/vProcess5"/>
    <dgm:cxn modelId="{BA58653B-9DBD-4E2A-AE89-AEFBD640B333}" type="presOf" srcId="{1AE49F4E-0B72-4F34-BF05-F1F22AC6D612}" destId="{064F1FDA-A9D6-4871-8460-CC5BBEBA3651}" srcOrd="1" destOrd="2" presId="urn:microsoft.com/office/officeart/2005/8/layout/vProcess5"/>
    <dgm:cxn modelId="{51088B3B-FC8C-4E7D-8550-95EB955F4C73}" type="presOf" srcId="{2600DD55-B184-4FE8-A32F-E07D9D2B6E99}" destId="{064F1FDA-A9D6-4871-8460-CC5BBEBA3651}" srcOrd="1" destOrd="1" presId="urn:microsoft.com/office/officeart/2005/8/layout/vProcess5"/>
    <dgm:cxn modelId="{FA43AB61-EEA3-4BD4-B0FB-96DF4D146486}" type="presOf" srcId="{C5E8CB33-4166-4EBD-90EB-3CFBFF2660C8}" destId="{064F1FDA-A9D6-4871-8460-CC5BBEBA3651}" srcOrd="1" destOrd="0" presId="urn:microsoft.com/office/officeart/2005/8/layout/vProcess5"/>
    <dgm:cxn modelId="{48B1F044-11A4-4220-AE17-CD5ACCD4640C}" type="presOf" srcId="{1AE49F4E-0B72-4F34-BF05-F1F22AC6D612}" destId="{C6904F0A-EEF7-4A2C-A654-98D6E2ADAB79}" srcOrd="0" destOrd="2" presId="urn:microsoft.com/office/officeart/2005/8/layout/vProcess5"/>
    <dgm:cxn modelId="{FAE8FE4A-9ED1-4DED-8455-5334CCC7833F}" srcId="{C5E8CB33-4166-4EBD-90EB-3CFBFF2660C8}" destId="{2600DD55-B184-4FE8-A32F-E07D9D2B6E99}" srcOrd="0" destOrd="0" parTransId="{16F54FEA-EDB1-4653-AF92-094D217A8EE4}" sibTransId="{3ECBC825-2AE6-49CB-A54C-52F2B03717F9}"/>
    <dgm:cxn modelId="{D356346E-A712-46EC-AAB4-CA7E54BEB786}" type="presOf" srcId="{C5E8CB33-4166-4EBD-90EB-3CFBFF2660C8}" destId="{C6904F0A-EEF7-4A2C-A654-98D6E2ADAB79}" srcOrd="0" destOrd="0" presId="urn:microsoft.com/office/officeart/2005/8/layout/vProcess5"/>
    <dgm:cxn modelId="{75D4C555-A1BD-4F06-8DC9-2AE279BE46BF}" type="presOf" srcId="{E228B00D-CD9E-4C14-B3E6-6E9B61C1E12C}" destId="{10EDF37E-7DDB-4B2E-85D3-E274186E0310}" srcOrd="0" destOrd="0" presId="urn:microsoft.com/office/officeart/2005/8/layout/vProcess5"/>
    <dgm:cxn modelId="{F3097D59-5CC6-48E6-B846-F35846DAA90C}" srcId="{C5E8CB33-4166-4EBD-90EB-3CFBFF2660C8}" destId="{1AE49F4E-0B72-4F34-BF05-F1F22AC6D612}" srcOrd="1" destOrd="0" parTransId="{34BFAD4F-8C1E-45E4-B86A-AB2075CD9A1B}" sibTransId="{42E7FE1F-89EB-4E8C-BD0C-017877A27F3E}"/>
    <dgm:cxn modelId="{69ABB392-5682-46EB-BEAE-2974E23556CA}" type="presOf" srcId="{A58237EA-0E38-4154-8780-C3DB82D906E8}" destId="{C9A4B2EC-378E-462D-A535-8990EADBCD72}" srcOrd="1" destOrd="0" presId="urn:microsoft.com/office/officeart/2005/8/layout/vProcess5"/>
    <dgm:cxn modelId="{169473AF-90D5-45D0-AE7A-DBEFC55FBCAD}" type="presOf" srcId="{2600DD55-B184-4FE8-A32F-E07D9D2B6E99}" destId="{C6904F0A-EEF7-4A2C-A654-98D6E2ADAB79}" srcOrd="0" destOrd="1" presId="urn:microsoft.com/office/officeart/2005/8/layout/vProcess5"/>
    <dgm:cxn modelId="{B058F6C4-A0AD-44DA-A045-19909E2DCCE7}" type="presOf" srcId="{6AE9DC78-A985-4DAE-95C7-5C5AC7FD6CF8}" destId="{5243D7A5-8FCB-43D7-B4A3-9E1922E0A9FD}" srcOrd="0" destOrd="0" presId="urn:microsoft.com/office/officeart/2005/8/layout/vProcess5"/>
    <dgm:cxn modelId="{AEB9C1C6-D261-4BBD-AE97-0864E24A7FB9}" srcId="{E228B00D-CD9E-4C14-B3E6-6E9B61C1E12C}" destId="{C5E8CB33-4166-4EBD-90EB-3CFBFF2660C8}" srcOrd="1" destOrd="0" parTransId="{3208C629-0E21-4ADF-9BCD-274A9FEB0832}" sibTransId="{31AFAE02-F359-4C1F-B777-377D93603B1E}"/>
    <dgm:cxn modelId="{79F49DF2-2D62-446A-B1EB-B7FF0923264A}" srcId="{E228B00D-CD9E-4C14-B3E6-6E9B61C1E12C}" destId="{A58237EA-0E38-4154-8780-C3DB82D906E8}" srcOrd="0" destOrd="0" parTransId="{B9E86D7A-BE4A-4C1D-AB29-3D77843D5F09}" sibTransId="{6AE9DC78-A985-4DAE-95C7-5C5AC7FD6CF8}"/>
    <dgm:cxn modelId="{F7CCEBAA-8B77-4074-90C0-9DD61138C802}" type="presParOf" srcId="{10EDF37E-7DDB-4B2E-85D3-E274186E0310}" destId="{E1DD53C6-5388-454B-BFC5-F6783D8A2879}" srcOrd="0" destOrd="0" presId="urn:microsoft.com/office/officeart/2005/8/layout/vProcess5"/>
    <dgm:cxn modelId="{CAF0CA12-CEBD-4FC4-8E8D-974EB42EB814}" type="presParOf" srcId="{10EDF37E-7DDB-4B2E-85D3-E274186E0310}" destId="{6795497D-CD37-4DA7-9F1C-0A7C81F186CD}" srcOrd="1" destOrd="0" presId="urn:microsoft.com/office/officeart/2005/8/layout/vProcess5"/>
    <dgm:cxn modelId="{634EEEF4-C566-4371-856F-CC4C3067FC8B}" type="presParOf" srcId="{10EDF37E-7DDB-4B2E-85D3-E274186E0310}" destId="{C6904F0A-EEF7-4A2C-A654-98D6E2ADAB79}" srcOrd="2" destOrd="0" presId="urn:microsoft.com/office/officeart/2005/8/layout/vProcess5"/>
    <dgm:cxn modelId="{7B9A5AF7-81BD-4419-A063-5916BB7C29F4}" type="presParOf" srcId="{10EDF37E-7DDB-4B2E-85D3-E274186E0310}" destId="{5243D7A5-8FCB-43D7-B4A3-9E1922E0A9FD}" srcOrd="3" destOrd="0" presId="urn:microsoft.com/office/officeart/2005/8/layout/vProcess5"/>
    <dgm:cxn modelId="{854BA0BA-58C6-4CE2-9BB2-7F13B9E361EF}" type="presParOf" srcId="{10EDF37E-7DDB-4B2E-85D3-E274186E0310}" destId="{C9A4B2EC-378E-462D-A535-8990EADBCD72}" srcOrd="4" destOrd="0" presId="urn:microsoft.com/office/officeart/2005/8/layout/vProcess5"/>
    <dgm:cxn modelId="{14DCEF47-E0B8-46EF-8B81-BC7A9EB2A459}" type="presParOf" srcId="{10EDF37E-7DDB-4B2E-85D3-E274186E0310}" destId="{064F1FDA-A9D6-4871-8460-CC5BBEBA365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FE2EE-89A8-4875-86CB-6B9005FAE360}">
      <dsp:nvSpPr>
        <dsp:cNvPr id="0" name=""/>
        <dsp:cNvSpPr/>
      </dsp:nvSpPr>
      <dsp:spPr>
        <a:xfrm>
          <a:off x="0" y="622458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Objective</a:t>
          </a:r>
        </a:p>
      </dsp:txBody>
      <dsp:txXfrm>
        <a:off x="0" y="622458"/>
        <a:ext cx="2524125" cy="1514475"/>
      </dsp:txXfrm>
    </dsp:sp>
    <dsp:sp modelId="{FE369304-E37E-4E07-849A-44AB0A6222B4}">
      <dsp:nvSpPr>
        <dsp:cNvPr id="0" name=""/>
        <dsp:cNvSpPr/>
      </dsp:nvSpPr>
      <dsp:spPr>
        <a:xfrm>
          <a:off x="2776537" y="622458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Background</a:t>
          </a:r>
        </a:p>
      </dsp:txBody>
      <dsp:txXfrm>
        <a:off x="2776537" y="622458"/>
        <a:ext cx="2524125" cy="1514475"/>
      </dsp:txXfrm>
    </dsp:sp>
    <dsp:sp modelId="{C7D5D0CD-1D3C-4CC2-ACA7-5BD7424B071F}">
      <dsp:nvSpPr>
        <dsp:cNvPr id="0" name=""/>
        <dsp:cNvSpPr/>
      </dsp:nvSpPr>
      <dsp:spPr>
        <a:xfrm>
          <a:off x="5553075" y="622458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 Key Findings</a:t>
          </a:r>
        </a:p>
      </dsp:txBody>
      <dsp:txXfrm>
        <a:off x="5553075" y="622458"/>
        <a:ext cx="2524125" cy="1514475"/>
      </dsp:txXfrm>
    </dsp:sp>
    <dsp:sp modelId="{7C68F5F6-DA7B-4159-88F4-E899AF8CBC47}">
      <dsp:nvSpPr>
        <dsp:cNvPr id="0" name=""/>
        <dsp:cNvSpPr/>
      </dsp:nvSpPr>
      <dsp:spPr>
        <a:xfrm>
          <a:off x="1388268" y="2389346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Recommendations</a:t>
          </a:r>
        </a:p>
      </dsp:txBody>
      <dsp:txXfrm>
        <a:off x="1388268" y="2389346"/>
        <a:ext cx="2524125" cy="1514475"/>
      </dsp:txXfrm>
    </dsp:sp>
    <dsp:sp modelId="{30339B62-D2EA-4858-AE68-8C5CCEC0BFFD}">
      <dsp:nvSpPr>
        <dsp:cNvPr id="0" name=""/>
        <dsp:cNvSpPr/>
      </dsp:nvSpPr>
      <dsp:spPr>
        <a:xfrm>
          <a:off x="4164806" y="2389346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 Appendix: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Data Attributes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Methodology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Data Assumptions</a:t>
          </a:r>
        </a:p>
      </dsp:txBody>
      <dsp:txXfrm>
        <a:off x="4164806" y="2389346"/>
        <a:ext cx="2524125" cy="151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B2C2E-9918-42FC-BC92-3FD011D72A75}">
      <dsp:nvSpPr>
        <dsp:cNvPr id="0" name=""/>
        <dsp:cNvSpPr/>
      </dsp:nvSpPr>
      <dsp:spPr>
        <a:xfrm>
          <a:off x="0" y="200425"/>
          <a:ext cx="3977640" cy="133866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/>
            <a:t>Airbnb is an online platform using which people can rent their unused accommodations. </a:t>
          </a:r>
          <a:endParaRPr lang="en-US" sz="1900" kern="1200" dirty="0"/>
        </a:p>
      </dsp:txBody>
      <dsp:txXfrm>
        <a:off x="65348" y="265773"/>
        <a:ext cx="3846944" cy="1207966"/>
      </dsp:txXfrm>
    </dsp:sp>
    <dsp:sp modelId="{26C49C36-5009-4598-885B-B702562DA476}">
      <dsp:nvSpPr>
        <dsp:cNvPr id="0" name=""/>
        <dsp:cNvSpPr/>
      </dsp:nvSpPr>
      <dsp:spPr>
        <a:xfrm>
          <a:off x="0" y="1593808"/>
          <a:ext cx="3977640" cy="133866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During the covid time, Airbnb incurred a huge loss in revenue. </a:t>
          </a:r>
          <a:endParaRPr lang="en-US" sz="1900" kern="1200"/>
        </a:p>
      </dsp:txBody>
      <dsp:txXfrm>
        <a:off x="65348" y="1659156"/>
        <a:ext cx="3846944" cy="1207966"/>
      </dsp:txXfrm>
    </dsp:sp>
    <dsp:sp modelId="{26BC19E5-FF08-49D9-98E5-15240F0FC308}">
      <dsp:nvSpPr>
        <dsp:cNvPr id="0" name=""/>
        <dsp:cNvSpPr/>
      </dsp:nvSpPr>
      <dsp:spPr>
        <a:xfrm>
          <a:off x="0" y="2987191"/>
          <a:ext cx="3977640" cy="133866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People have now started travelling again and Airbnb is aiming to bring up the business again and e ready to provide services to customers.</a:t>
          </a:r>
          <a:endParaRPr lang="en-US" sz="1900" kern="1200"/>
        </a:p>
      </dsp:txBody>
      <dsp:txXfrm>
        <a:off x="65348" y="3052539"/>
        <a:ext cx="3846944" cy="1207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9C99A-1AF8-4C90-94DE-55BE46F38963}">
      <dsp:nvSpPr>
        <dsp:cNvPr id="0" name=""/>
        <dsp:cNvSpPr/>
      </dsp:nvSpPr>
      <dsp:spPr>
        <a:xfrm>
          <a:off x="503999" y="890640"/>
          <a:ext cx="1441125" cy="1441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FF2EF-9B3C-4AC4-AD52-6D24FC090B93}">
      <dsp:nvSpPr>
        <dsp:cNvPr id="0" name=""/>
        <dsp:cNvSpPr/>
      </dsp:nvSpPr>
      <dsp:spPr>
        <a:xfrm>
          <a:off x="811125" y="119776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3291C-A070-4F18-9512-B8C85CFE3EED}">
      <dsp:nvSpPr>
        <dsp:cNvPr id="0" name=""/>
        <dsp:cNvSpPr/>
      </dsp:nvSpPr>
      <dsp:spPr>
        <a:xfrm>
          <a:off x="43312" y="2780640"/>
          <a:ext cx="2362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 baseline="0"/>
            <a:t>For the past few months, Airbnb has seen a major decline in revenue. </a:t>
          </a:r>
          <a:endParaRPr lang="en-US" sz="1100" kern="1200"/>
        </a:p>
      </dsp:txBody>
      <dsp:txXfrm>
        <a:off x="43312" y="2780640"/>
        <a:ext cx="2362500" cy="855000"/>
      </dsp:txXfrm>
    </dsp:sp>
    <dsp:sp modelId="{54F5433B-7D4C-4175-98A1-DC0EDCF4A5D6}">
      <dsp:nvSpPr>
        <dsp:cNvPr id="0" name=""/>
        <dsp:cNvSpPr/>
      </dsp:nvSpPr>
      <dsp:spPr>
        <a:xfrm>
          <a:off x="3279937" y="890640"/>
          <a:ext cx="1441125" cy="1441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5DF71-79E0-45F0-BA8A-10E816BEFE19}">
      <dsp:nvSpPr>
        <dsp:cNvPr id="0" name=""/>
        <dsp:cNvSpPr/>
      </dsp:nvSpPr>
      <dsp:spPr>
        <a:xfrm>
          <a:off x="3587062" y="1197765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FCC6B-F243-4BE7-B548-788EDBF58B30}">
      <dsp:nvSpPr>
        <dsp:cNvPr id="0" name=""/>
        <dsp:cNvSpPr/>
      </dsp:nvSpPr>
      <dsp:spPr>
        <a:xfrm>
          <a:off x="2819250" y="2780640"/>
          <a:ext cx="2362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 baseline="0"/>
            <a:t>Now that the restrictions have started lifting and people have started to travel more, Airbnb wants to make sure that it is fully prepared for this change.</a:t>
          </a:r>
          <a:endParaRPr lang="en-US" sz="1100" kern="1200"/>
        </a:p>
      </dsp:txBody>
      <dsp:txXfrm>
        <a:off x="2819250" y="2780640"/>
        <a:ext cx="2362500" cy="855000"/>
      </dsp:txXfrm>
    </dsp:sp>
    <dsp:sp modelId="{6DAEACEF-AEFA-47C3-B6C1-B7F59AE7838E}">
      <dsp:nvSpPr>
        <dsp:cNvPr id="0" name=""/>
        <dsp:cNvSpPr/>
      </dsp:nvSpPr>
      <dsp:spPr>
        <a:xfrm>
          <a:off x="6055875" y="890640"/>
          <a:ext cx="1441125" cy="1441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6B0F3-12C6-4961-8014-D2FADEB8D391}">
      <dsp:nvSpPr>
        <dsp:cNvPr id="0" name=""/>
        <dsp:cNvSpPr/>
      </dsp:nvSpPr>
      <dsp:spPr>
        <a:xfrm>
          <a:off x="6363000" y="1197765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7D513-5661-4EE2-AB46-635B29F6540A}">
      <dsp:nvSpPr>
        <dsp:cNvPr id="0" name=""/>
        <dsp:cNvSpPr/>
      </dsp:nvSpPr>
      <dsp:spPr>
        <a:xfrm>
          <a:off x="5595187" y="2780640"/>
          <a:ext cx="2362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 baseline="0"/>
            <a:t>So, analysis has been done on a dataset consisting of various Airbnb listings in New York.</a:t>
          </a:r>
          <a:endParaRPr lang="en-US" sz="1100" kern="1200"/>
        </a:p>
      </dsp:txBody>
      <dsp:txXfrm>
        <a:off x="5595187" y="2780640"/>
        <a:ext cx="2362500" cy="85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247DF-1DBF-477A-88F4-0169A2A3916B}">
      <dsp:nvSpPr>
        <dsp:cNvPr id="0" name=""/>
        <dsp:cNvSpPr/>
      </dsp:nvSpPr>
      <dsp:spPr>
        <a:xfrm>
          <a:off x="0" y="552"/>
          <a:ext cx="6324600" cy="12929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A69C0-5AD9-410F-AF8D-0D34478C6F3C}">
      <dsp:nvSpPr>
        <dsp:cNvPr id="0" name=""/>
        <dsp:cNvSpPr/>
      </dsp:nvSpPr>
      <dsp:spPr>
        <a:xfrm>
          <a:off x="391104" y="291456"/>
          <a:ext cx="711098" cy="7110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ADCC1-68D0-44F9-823A-BC8EF6CA4526}">
      <dsp:nvSpPr>
        <dsp:cNvPr id="0" name=""/>
        <dsp:cNvSpPr/>
      </dsp:nvSpPr>
      <dsp:spPr>
        <a:xfrm>
          <a:off x="1493307" y="552"/>
          <a:ext cx="4831292" cy="1292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33" tIns="136833" rIns="136833" bIns="13683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 Acquire private rooms and entire apartments,  especially in Staten Islands since it is popular</a:t>
          </a:r>
        </a:p>
      </dsp:txBody>
      <dsp:txXfrm>
        <a:off x="1493307" y="552"/>
        <a:ext cx="4831292" cy="1292907"/>
      </dsp:txXfrm>
    </dsp:sp>
    <dsp:sp modelId="{31D682FF-93E4-4BBF-85DD-4B17AE8089B7}">
      <dsp:nvSpPr>
        <dsp:cNvPr id="0" name=""/>
        <dsp:cNvSpPr/>
      </dsp:nvSpPr>
      <dsp:spPr>
        <a:xfrm>
          <a:off x="0" y="1616686"/>
          <a:ext cx="6324600" cy="12929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A4EEF-BAB1-4A66-9F45-C2D7CE6B6FEF}">
      <dsp:nvSpPr>
        <dsp:cNvPr id="0" name=""/>
        <dsp:cNvSpPr/>
      </dsp:nvSpPr>
      <dsp:spPr>
        <a:xfrm>
          <a:off x="391104" y="1907590"/>
          <a:ext cx="711098" cy="7110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36778-B965-40D9-A3B7-6662678DD892}">
      <dsp:nvSpPr>
        <dsp:cNvPr id="0" name=""/>
        <dsp:cNvSpPr/>
      </dsp:nvSpPr>
      <dsp:spPr>
        <a:xfrm>
          <a:off x="1493307" y="1616686"/>
          <a:ext cx="4831292" cy="1292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33" tIns="136833" rIns="136833" bIns="13683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Reducing the prices of entire apartments in  Manhattan by at least 15% and increasing the  price of private rooms in Queens by at least 10%</a:t>
          </a:r>
        </a:p>
      </dsp:txBody>
      <dsp:txXfrm>
        <a:off x="1493307" y="1616686"/>
        <a:ext cx="4831292" cy="1292907"/>
      </dsp:txXfrm>
    </dsp:sp>
    <dsp:sp modelId="{4F1CB864-F6DE-46FD-A7DA-DEC23B7F4CBB}">
      <dsp:nvSpPr>
        <dsp:cNvPr id="0" name=""/>
        <dsp:cNvSpPr/>
      </dsp:nvSpPr>
      <dsp:spPr>
        <a:xfrm>
          <a:off x="0" y="3232820"/>
          <a:ext cx="6324600" cy="12929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2C4CE-3078-4738-B818-E669D721A887}">
      <dsp:nvSpPr>
        <dsp:cNvPr id="0" name=""/>
        <dsp:cNvSpPr/>
      </dsp:nvSpPr>
      <dsp:spPr>
        <a:xfrm>
          <a:off x="391104" y="3523724"/>
          <a:ext cx="711098" cy="7110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97CD3-CB37-4C89-9C98-AF6FA47F9C96}">
      <dsp:nvSpPr>
        <dsp:cNvPr id="0" name=""/>
        <dsp:cNvSpPr/>
      </dsp:nvSpPr>
      <dsp:spPr>
        <a:xfrm>
          <a:off x="1493307" y="3232820"/>
          <a:ext cx="4831292" cy="1292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33" tIns="136833" rIns="136833" bIns="13683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Listings most popular have minimum number of  nights requirement from 1-5 days and 30 days  which should be showcased the most ordering  them by properties which are available for number of days to least</a:t>
          </a:r>
        </a:p>
      </dsp:txBody>
      <dsp:txXfrm>
        <a:off x="1493307" y="3232820"/>
        <a:ext cx="4831292" cy="12929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056CD-F653-425D-B689-28D01FDCE53F}">
      <dsp:nvSpPr>
        <dsp:cNvPr id="0" name=""/>
        <dsp:cNvSpPr/>
      </dsp:nvSpPr>
      <dsp:spPr>
        <a:xfrm>
          <a:off x="93304" y="1488"/>
          <a:ext cx="7738191" cy="327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 Here is a snapshot of the data: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Host listing information like host name,  neighbourhood, latitude and longitude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Customer preference information like number of  reviews and number of reviews per month</a:t>
          </a:r>
        </a:p>
      </dsp:txBody>
      <dsp:txXfrm>
        <a:off x="189185" y="97369"/>
        <a:ext cx="7546429" cy="30818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5E5BF-5D29-46AD-A49B-27D02AA9A056}">
      <dsp:nvSpPr>
        <dsp:cNvPr id="0" name=""/>
        <dsp:cNvSpPr/>
      </dsp:nvSpPr>
      <dsp:spPr>
        <a:xfrm>
          <a:off x="0" y="640175"/>
          <a:ext cx="8001000" cy="1181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62596-7C04-4D3D-A2D4-0B2620D0BEAE}">
      <dsp:nvSpPr>
        <dsp:cNvPr id="0" name=""/>
        <dsp:cNvSpPr/>
      </dsp:nvSpPr>
      <dsp:spPr>
        <a:xfrm>
          <a:off x="357513" y="906094"/>
          <a:ext cx="650024" cy="650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6B5DE-405D-4872-B2B7-4286218DE1F3}">
      <dsp:nvSpPr>
        <dsp:cNvPr id="0" name=""/>
        <dsp:cNvSpPr/>
      </dsp:nvSpPr>
      <dsp:spPr>
        <a:xfrm>
          <a:off x="1365050" y="640175"/>
          <a:ext cx="3600450" cy="118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Used Tableau to visualize correctly to get insights</a:t>
          </a:r>
        </a:p>
      </dsp:txBody>
      <dsp:txXfrm>
        <a:off x="1365050" y="640175"/>
        <a:ext cx="3600450" cy="1181862"/>
      </dsp:txXfrm>
    </dsp:sp>
    <dsp:sp modelId="{1ACE4FCF-0DAE-4C91-8C52-96B197829E0F}">
      <dsp:nvSpPr>
        <dsp:cNvPr id="0" name=""/>
        <dsp:cNvSpPr/>
      </dsp:nvSpPr>
      <dsp:spPr>
        <a:xfrm>
          <a:off x="4965500" y="640175"/>
          <a:ext cx="3035499" cy="118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  <a:r>
            <a:rPr lang="en-US" sz="1600" b="1" kern="1200" spc="-90" dirty="0">
              <a:solidFill>
                <a:srgbClr val="93C500"/>
              </a:solidFill>
              <a:latin typeface="Microsoft Sans Serif"/>
              <a:cs typeface="Microsoft Sans Serif"/>
            </a:rPr>
            <a:t>🞇</a:t>
          </a:r>
          <a:r>
            <a:rPr lang="en-US" sz="1600" kern="1200" dirty="0"/>
            <a:t>Since outliers existed in price field, used median of  price instead of mean for analysis purposes</a:t>
          </a:r>
        </a:p>
      </dsp:txBody>
      <dsp:txXfrm>
        <a:off x="4965500" y="640175"/>
        <a:ext cx="3035499" cy="1181862"/>
      </dsp:txXfrm>
    </dsp:sp>
    <dsp:sp modelId="{DA1FFA24-FDE3-4C3C-9350-8E879D25FE02}">
      <dsp:nvSpPr>
        <dsp:cNvPr id="0" name=""/>
        <dsp:cNvSpPr/>
      </dsp:nvSpPr>
      <dsp:spPr>
        <a:xfrm>
          <a:off x="0" y="2117502"/>
          <a:ext cx="8001000" cy="1181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E7861-4D63-4BD7-969F-ADF52A34CDE8}">
      <dsp:nvSpPr>
        <dsp:cNvPr id="0" name=""/>
        <dsp:cNvSpPr/>
      </dsp:nvSpPr>
      <dsp:spPr>
        <a:xfrm>
          <a:off x="357513" y="2383421"/>
          <a:ext cx="650024" cy="650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0F34A-4A09-45AD-9E27-D6FB4FD589AA}">
      <dsp:nvSpPr>
        <dsp:cNvPr id="0" name=""/>
        <dsp:cNvSpPr/>
      </dsp:nvSpPr>
      <dsp:spPr>
        <a:xfrm>
          <a:off x="1365050" y="2117502"/>
          <a:ext cx="6635949" cy="118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Find detailed methodology</a:t>
          </a:r>
        </a:p>
      </dsp:txBody>
      <dsp:txXfrm>
        <a:off x="1365050" y="2117502"/>
        <a:ext cx="6635949" cy="11818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5497D-CD37-4DA7-9F1C-0A7C81F186CD}">
      <dsp:nvSpPr>
        <dsp:cNvPr id="0" name=""/>
        <dsp:cNvSpPr/>
      </dsp:nvSpPr>
      <dsp:spPr>
        <a:xfrm>
          <a:off x="-97225" y="0"/>
          <a:ext cx="5181882" cy="20368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spc="-90" dirty="0">
              <a:solidFill>
                <a:srgbClr val="93C500"/>
              </a:solidFill>
              <a:latin typeface="Microsoft Sans Serif"/>
              <a:cs typeface="Microsoft Sans Serif"/>
            </a:rPr>
            <a:t>🞇</a:t>
          </a:r>
          <a:r>
            <a:rPr lang="en-US" sz="1900" kern="1200" dirty="0"/>
            <a:t> Used Reviews per Listing as the popularity measure  to gain information on customer preferences</a:t>
          </a:r>
        </a:p>
      </dsp:txBody>
      <dsp:txXfrm>
        <a:off x="-37568" y="59657"/>
        <a:ext cx="2915526" cy="1917512"/>
      </dsp:txXfrm>
    </dsp:sp>
    <dsp:sp modelId="{C6904F0A-EEF7-4A2C-A654-98D6E2ADAB79}">
      <dsp:nvSpPr>
        <dsp:cNvPr id="0" name=""/>
        <dsp:cNvSpPr/>
      </dsp:nvSpPr>
      <dsp:spPr>
        <a:xfrm>
          <a:off x="943045" y="2489454"/>
          <a:ext cx="4792980" cy="20368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spc="-90" dirty="0">
              <a:solidFill>
                <a:srgbClr val="93C500"/>
              </a:solidFill>
              <a:latin typeface="Microsoft Sans Serif"/>
              <a:cs typeface="Microsoft Sans Serif"/>
            </a:rPr>
            <a:t>🞇</a:t>
          </a:r>
          <a:r>
            <a:rPr lang="en-US" sz="1900" kern="1200" dirty="0"/>
            <a:t> Number of reviews assumed to be a base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measure to find customer preferences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🞇 Null values assumed to have no material impact  on analysis</a:t>
          </a:r>
        </a:p>
      </dsp:txBody>
      <dsp:txXfrm>
        <a:off x="1002702" y="2549111"/>
        <a:ext cx="2503909" cy="1917512"/>
      </dsp:txXfrm>
    </dsp:sp>
    <dsp:sp modelId="{5243D7A5-8FCB-43D7-B4A3-9E1922E0A9FD}">
      <dsp:nvSpPr>
        <dsp:cNvPr id="0" name=""/>
        <dsp:cNvSpPr/>
      </dsp:nvSpPr>
      <dsp:spPr>
        <a:xfrm>
          <a:off x="3566268" y="1601171"/>
          <a:ext cx="1323936" cy="13239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64154" y="1601171"/>
        <a:ext cx="728164" cy="996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23-Jun-23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23-Jun-23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23-Jun-23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1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728" y="3486886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23"/>
                </a:moveTo>
                <a:lnTo>
                  <a:pt x="44898" y="2667221"/>
                </a:lnTo>
                <a:lnTo>
                  <a:pt x="89828" y="2669913"/>
                </a:lnTo>
                <a:lnTo>
                  <a:pt x="134823" y="2672590"/>
                </a:lnTo>
                <a:lnTo>
                  <a:pt x="179914" y="2675246"/>
                </a:lnTo>
                <a:lnTo>
                  <a:pt x="225134" y="2677875"/>
                </a:lnTo>
                <a:lnTo>
                  <a:pt x="270515" y="2680469"/>
                </a:lnTo>
                <a:lnTo>
                  <a:pt x="316090" y="2683022"/>
                </a:lnTo>
                <a:lnTo>
                  <a:pt x="361890" y="2685526"/>
                </a:lnTo>
                <a:lnTo>
                  <a:pt x="407948" y="2687974"/>
                </a:lnTo>
                <a:lnTo>
                  <a:pt x="454295" y="2690360"/>
                </a:lnTo>
                <a:lnTo>
                  <a:pt x="500965" y="2692676"/>
                </a:lnTo>
                <a:lnTo>
                  <a:pt x="547990" y="2694916"/>
                </a:lnTo>
                <a:lnTo>
                  <a:pt x="595400" y="2697073"/>
                </a:lnTo>
                <a:lnTo>
                  <a:pt x="643230" y="2699140"/>
                </a:lnTo>
                <a:lnTo>
                  <a:pt x="691511" y="2701109"/>
                </a:lnTo>
                <a:lnTo>
                  <a:pt x="740275" y="2702975"/>
                </a:lnTo>
                <a:lnTo>
                  <a:pt x="789554" y="2704729"/>
                </a:lnTo>
                <a:lnTo>
                  <a:pt x="839382" y="2706365"/>
                </a:lnTo>
                <a:lnTo>
                  <a:pt x="889789" y="2707877"/>
                </a:lnTo>
                <a:lnTo>
                  <a:pt x="940808" y="2709256"/>
                </a:lnTo>
                <a:lnTo>
                  <a:pt x="992472" y="2710497"/>
                </a:lnTo>
                <a:lnTo>
                  <a:pt x="1044812" y="2711592"/>
                </a:lnTo>
                <a:lnTo>
                  <a:pt x="1097861" y="2712535"/>
                </a:lnTo>
                <a:lnTo>
                  <a:pt x="1151651" y="2713317"/>
                </a:lnTo>
                <a:lnTo>
                  <a:pt x="1206215" y="2713933"/>
                </a:lnTo>
                <a:lnTo>
                  <a:pt x="1261583" y="2714376"/>
                </a:lnTo>
                <a:lnTo>
                  <a:pt x="1317790" y="2714638"/>
                </a:lnTo>
                <a:lnTo>
                  <a:pt x="1374866" y="2714713"/>
                </a:lnTo>
                <a:lnTo>
                  <a:pt x="1432845" y="2714594"/>
                </a:lnTo>
                <a:lnTo>
                  <a:pt x="1491758" y="2714273"/>
                </a:lnTo>
                <a:lnTo>
                  <a:pt x="1551637" y="2713744"/>
                </a:lnTo>
                <a:lnTo>
                  <a:pt x="1612515" y="2713000"/>
                </a:lnTo>
                <a:lnTo>
                  <a:pt x="1674425" y="2712034"/>
                </a:lnTo>
                <a:lnTo>
                  <a:pt x="1717553" y="2711288"/>
                </a:lnTo>
                <a:lnTo>
                  <a:pt x="1761085" y="2710534"/>
                </a:lnTo>
                <a:lnTo>
                  <a:pt x="1805014" y="2709765"/>
                </a:lnTo>
                <a:lnTo>
                  <a:pt x="1849338" y="2708979"/>
                </a:lnTo>
                <a:lnTo>
                  <a:pt x="1894050" y="2708171"/>
                </a:lnTo>
                <a:lnTo>
                  <a:pt x="1939146" y="2707337"/>
                </a:lnTo>
                <a:lnTo>
                  <a:pt x="1984623" y="2706473"/>
                </a:lnTo>
                <a:lnTo>
                  <a:pt x="2030476" y="2705574"/>
                </a:lnTo>
                <a:lnTo>
                  <a:pt x="2076699" y="2704637"/>
                </a:lnTo>
                <a:lnTo>
                  <a:pt x="2123289" y="2703656"/>
                </a:lnTo>
                <a:lnTo>
                  <a:pt x="2170241" y="2702629"/>
                </a:lnTo>
                <a:lnTo>
                  <a:pt x="2217550" y="2701550"/>
                </a:lnTo>
                <a:lnTo>
                  <a:pt x="2265212" y="2700416"/>
                </a:lnTo>
                <a:lnTo>
                  <a:pt x="2313223" y="2699223"/>
                </a:lnTo>
                <a:lnTo>
                  <a:pt x="2361578" y="2697965"/>
                </a:lnTo>
                <a:lnTo>
                  <a:pt x="2410272" y="2696640"/>
                </a:lnTo>
                <a:lnTo>
                  <a:pt x="2459301" y="2695242"/>
                </a:lnTo>
                <a:lnTo>
                  <a:pt x="2508661" y="2693769"/>
                </a:lnTo>
                <a:lnTo>
                  <a:pt x="2558346" y="2692214"/>
                </a:lnTo>
                <a:lnTo>
                  <a:pt x="2608353" y="2690575"/>
                </a:lnTo>
                <a:lnTo>
                  <a:pt x="2658676" y="2688847"/>
                </a:lnTo>
                <a:lnTo>
                  <a:pt x="2709312" y="2687026"/>
                </a:lnTo>
                <a:lnTo>
                  <a:pt x="2760256" y="2685107"/>
                </a:lnTo>
                <a:lnTo>
                  <a:pt x="2811503" y="2683087"/>
                </a:lnTo>
                <a:lnTo>
                  <a:pt x="2863049" y="2680962"/>
                </a:lnTo>
                <a:lnTo>
                  <a:pt x="2914889" y="2678726"/>
                </a:lnTo>
                <a:lnTo>
                  <a:pt x="2967020" y="2676377"/>
                </a:lnTo>
                <a:lnTo>
                  <a:pt x="3019435" y="2673909"/>
                </a:lnTo>
                <a:lnTo>
                  <a:pt x="3072131" y="2671319"/>
                </a:lnTo>
                <a:lnTo>
                  <a:pt x="3125103" y="2668602"/>
                </a:lnTo>
                <a:lnTo>
                  <a:pt x="3178347" y="2665754"/>
                </a:lnTo>
                <a:lnTo>
                  <a:pt x="3231859" y="2662772"/>
                </a:lnTo>
                <a:lnTo>
                  <a:pt x="3285633" y="2659650"/>
                </a:lnTo>
                <a:lnTo>
                  <a:pt x="3339665" y="2656385"/>
                </a:lnTo>
                <a:lnTo>
                  <a:pt x="3393951" y="2652973"/>
                </a:lnTo>
                <a:lnTo>
                  <a:pt x="3448486" y="2649408"/>
                </a:lnTo>
                <a:lnTo>
                  <a:pt x="3503265" y="2645688"/>
                </a:lnTo>
                <a:lnTo>
                  <a:pt x="3558285" y="2641807"/>
                </a:lnTo>
                <a:lnTo>
                  <a:pt x="3613541" y="2637763"/>
                </a:lnTo>
                <a:lnTo>
                  <a:pt x="3669027" y="2633550"/>
                </a:lnTo>
                <a:lnTo>
                  <a:pt x="3724740" y="2629164"/>
                </a:lnTo>
                <a:lnTo>
                  <a:pt x="3780676" y="2624601"/>
                </a:lnTo>
                <a:lnTo>
                  <a:pt x="3836829" y="2619857"/>
                </a:lnTo>
                <a:lnTo>
                  <a:pt x="3893195" y="2614928"/>
                </a:lnTo>
                <a:lnTo>
                  <a:pt x="3949769" y="2609810"/>
                </a:lnTo>
                <a:lnTo>
                  <a:pt x="4006548" y="2604498"/>
                </a:lnTo>
                <a:lnTo>
                  <a:pt x="4063526" y="2598988"/>
                </a:lnTo>
                <a:lnTo>
                  <a:pt x="4120699" y="2593276"/>
                </a:lnTo>
                <a:lnTo>
                  <a:pt x="4166073" y="2588638"/>
                </a:lnTo>
                <a:lnTo>
                  <a:pt x="4212041" y="2583873"/>
                </a:lnTo>
                <a:lnTo>
                  <a:pt x="4258581" y="2578986"/>
                </a:lnTo>
                <a:lnTo>
                  <a:pt x="4305669" y="2573976"/>
                </a:lnTo>
                <a:lnTo>
                  <a:pt x="4353284" y="2568847"/>
                </a:lnTo>
                <a:lnTo>
                  <a:pt x="4401403" y="2563601"/>
                </a:lnTo>
                <a:lnTo>
                  <a:pt x="4450004" y="2558240"/>
                </a:lnTo>
                <a:lnTo>
                  <a:pt x="4499066" y="2552765"/>
                </a:lnTo>
                <a:lnTo>
                  <a:pt x="4548564" y="2547178"/>
                </a:lnTo>
                <a:lnTo>
                  <a:pt x="4598478" y="2541483"/>
                </a:lnTo>
                <a:lnTo>
                  <a:pt x="4648785" y="2535680"/>
                </a:lnTo>
                <a:lnTo>
                  <a:pt x="4699462" y="2529772"/>
                </a:lnTo>
                <a:lnTo>
                  <a:pt x="4750488" y="2523761"/>
                </a:lnTo>
                <a:lnTo>
                  <a:pt x="4801840" y="2517649"/>
                </a:lnTo>
                <a:lnTo>
                  <a:pt x="4853496" y="2511437"/>
                </a:lnTo>
                <a:lnTo>
                  <a:pt x="4905433" y="2505129"/>
                </a:lnTo>
                <a:lnTo>
                  <a:pt x="4957629" y="2498725"/>
                </a:lnTo>
                <a:lnTo>
                  <a:pt x="5010063" y="2492229"/>
                </a:lnTo>
                <a:lnTo>
                  <a:pt x="5062711" y="2485642"/>
                </a:lnTo>
                <a:lnTo>
                  <a:pt x="5115551" y="2478965"/>
                </a:lnTo>
                <a:lnTo>
                  <a:pt x="5168562" y="2472202"/>
                </a:lnTo>
                <a:lnTo>
                  <a:pt x="5221720" y="2465355"/>
                </a:lnTo>
                <a:lnTo>
                  <a:pt x="5275004" y="2458424"/>
                </a:lnTo>
                <a:lnTo>
                  <a:pt x="5328391" y="2451413"/>
                </a:lnTo>
                <a:lnTo>
                  <a:pt x="5381859" y="2444323"/>
                </a:lnTo>
                <a:lnTo>
                  <a:pt x="5435386" y="2437156"/>
                </a:lnTo>
                <a:lnTo>
                  <a:pt x="5488949" y="2429915"/>
                </a:lnTo>
                <a:lnTo>
                  <a:pt x="5542527" y="2422601"/>
                </a:lnTo>
                <a:lnTo>
                  <a:pt x="5596096" y="2415217"/>
                </a:lnTo>
                <a:lnTo>
                  <a:pt x="5649634" y="2407764"/>
                </a:lnTo>
                <a:lnTo>
                  <a:pt x="5703120" y="2400245"/>
                </a:lnTo>
                <a:lnTo>
                  <a:pt x="5756531" y="2392661"/>
                </a:lnTo>
                <a:lnTo>
                  <a:pt x="5809844" y="2385015"/>
                </a:lnTo>
                <a:lnTo>
                  <a:pt x="5863038" y="2377309"/>
                </a:lnTo>
                <a:lnTo>
                  <a:pt x="5916090" y="2369545"/>
                </a:lnTo>
                <a:lnTo>
                  <a:pt x="5968978" y="2361724"/>
                </a:lnTo>
                <a:lnTo>
                  <a:pt x="6021680" y="2353849"/>
                </a:lnTo>
                <a:lnTo>
                  <a:pt x="6074172" y="2345922"/>
                </a:lnTo>
                <a:lnTo>
                  <a:pt x="6126434" y="2337944"/>
                </a:lnTo>
                <a:lnTo>
                  <a:pt x="6178442" y="2329919"/>
                </a:lnTo>
                <a:lnTo>
                  <a:pt x="6230175" y="2321848"/>
                </a:lnTo>
                <a:lnTo>
                  <a:pt x="6281610" y="2313732"/>
                </a:lnTo>
                <a:lnTo>
                  <a:pt x="6332724" y="2305575"/>
                </a:lnTo>
                <a:lnTo>
                  <a:pt x="6383496" y="2297378"/>
                </a:lnTo>
                <a:lnTo>
                  <a:pt x="6433904" y="2289143"/>
                </a:lnTo>
                <a:lnTo>
                  <a:pt x="6483924" y="2280872"/>
                </a:lnTo>
                <a:lnTo>
                  <a:pt x="6533536" y="2272567"/>
                </a:lnTo>
                <a:lnTo>
                  <a:pt x="6582715" y="2264230"/>
                </a:lnTo>
                <a:lnTo>
                  <a:pt x="6631441" y="2255864"/>
                </a:lnTo>
                <a:lnTo>
                  <a:pt x="6679690" y="2247470"/>
                </a:lnTo>
                <a:lnTo>
                  <a:pt x="6727441" y="2239051"/>
                </a:lnTo>
                <a:lnTo>
                  <a:pt x="6774672" y="2230608"/>
                </a:lnTo>
                <a:lnTo>
                  <a:pt x="6821359" y="2222143"/>
                </a:lnTo>
                <a:lnTo>
                  <a:pt x="6867481" y="2213659"/>
                </a:lnTo>
                <a:lnTo>
                  <a:pt x="6913016" y="2205157"/>
                </a:lnTo>
                <a:lnTo>
                  <a:pt x="6957940" y="2196640"/>
                </a:lnTo>
                <a:lnTo>
                  <a:pt x="7002233" y="2188109"/>
                </a:lnTo>
                <a:lnTo>
                  <a:pt x="7045871" y="2179568"/>
                </a:lnTo>
                <a:lnTo>
                  <a:pt x="7088832" y="2171016"/>
                </a:lnTo>
                <a:lnTo>
                  <a:pt x="7131095" y="2162458"/>
                </a:lnTo>
                <a:lnTo>
                  <a:pt x="7172636" y="2153894"/>
                </a:lnTo>
                <a:lnTo>
                  <a:pt x="7233929" y="2140968"/>
                </a:lnTo>
                <a:lnTo>
                  <a:pt x="7295240" y="2127694"/>
                </a:lnTo>
                <a:lnTo>
                  <a:pt x="7356517" y="2114092"/>
                </a:lnTo>
                <a:lnTo>
                  <a:pt x="7417708" y="2100182"/>
                </a:lnTo>
                <a:lnTo>
                  <a:pt x="7478760" y="2085982"/>
                </a:lnTo>
                <a:lnTo>
                  <a:pt x="7539621" y="2071514"/>
                </a:lnTo>
                <a:lnTo>
                  <a:pt x="7600240" y="2056797"/>
                </a:lnTo>
                <a:lnTo>
                  <a:pt x="7660563" y="2041849"/>
                </a:lnTo>
                <a:lnTo>
                  <a:pt x="7720539" y="2026691"/>
                </a:lnTo>
                <a:lnTo>
                  <a:pt x="7780116" y="2011343"/>
                </a:lnTo>
                <a:lnTo>
                  <a:pt x="7839241" y="1995824"/>
                </a:lnTo>
                <a:lnTo>
                  <a:pt x="7897862" y="1980154"/>
                </a:lnTo>
                <a:lnTo>
                  <a:pt x="7955927" y="1964352"/>
                </a:lnTo>
                <a:lnTo>
                  <a:pt x="8013384" y="1948439"/>
                </a:lnTo>
                <a:lnTo>
                  <a:pt x="8070180" y="1932433"/>
                </a:lnTo>
                <a:lnTo>
                  <a:pt x="8126263" y="1916354"/>
                </a:lnTo>
                <a:lnTo>
                  <a:pt x="8181582" y="1900223"/>
                </a:lnTo>
                <a:lnTo>
                  <a:pt x="8236083" y="1884058"/>
                </a:lnTo>
                <a:lnTo>
                  <a:pt x="8289716" y="1867880"/>
                </a:lnTo>
                <a:lnTo>
                  <a:pt x="8342426" y="1851708"/>
                </a:lnTo>
                <a:lnTo>
                  <a:pt x="8394164" y="1835561"/>
                </a:lnTo>
                <a:lnTo>
                  <a:pt x="8444875" y="1819460"/>
                </a:lnTo>
                <a:lnTo>
                  <a:pt x="8494508" y="1803424"/>
                </a:lnTo>
                <a:lnTo>
                  <a:pt x="8543011" y="1787472"/>
                </a:lnTo>
                <a:lnTo>
                  <a:pt x="8590332" y="1771624"/>
                </a:lnTo>
                <a:lnTo>
                  <a:pt x="8636418" y="1755901"/>
                </a:lnTo>
                <a:lnTo>
                  <a:pt x="8681217" y="1740321"/>
                </a:lnTo>
                <a:lnTo>
                  <a:pt x="8724677" y="1724904"/>
                </a:lnTo>
                <a:lnTo>
                  <a:pt x="8766746" y="1709670"/>
                </a:lnTo>
                <a:lnTo>
                  <a:pt x="8807371" y="1694639"/>
                </a:lnTo>
                <a:lnTo>
                  <a:pt x="8846501" y="1679830"/>
                </a:lnTo>
                <a:lnTo>
                  <a:pt x="8884083" y="1665263"/>
                </a:lnTo>
                <a:lnTo>
                  <a:pt x="8920065" y="1650957"/>
                </a:lnTo>
                <a:lnTo>
                  <a:pt x="8987020" y="1623208"/>
                </a:lnTo>
                <a:lnTo>
                  <a:pt x="9046949" y="1596742"/>
                </a:lnTo>
                <a:lnTo>
                  <a:pt x="9074148" y="1584038"/>
                </a:lnTo>
                <a:lnTo>
                  <a:pt x="9078271" y="1582028"/>
                </a:lnTo>
              </a:path>
              <a:path w="9078595" h="2715260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728" y="5137796"/>
            <a:ext cx="9078595" cy="1714500"/>
          </a:xfrm>
          <a:custGeom>
            <a:avLst/>
            <a:gdLst/>
            <a:ahLst/>
            <a:cxnLst/>
            <a:rect l="l" t="t" r="r" b="b"/>
            <a:pathLst>
              <a:path w="9078595" h="1714500">
                <a:moveTo>
                  <a:pt x="0" y="146673"/>
                </a:moveTo>
                <a:lnTo>
                  <a:pt x="37324" y="159713"/>
                </a:lnTo>
                <a:lnTo>
                  <a:pt x="74769" y="172776"/>
                </a:lnTo>
                <a:lnTo>
                  <a:pt x="112458" y="185882"/>
                </a:lnTo>
                <a:lnTo>
                  <a:pt x="150511" y="199054"/>
                </a:lnTo>
                <a:lnTo>
                  <a:pt x="189051" y="212315"/>
                </a:lnTo>
                <a:lnTo>
                  <a:pt x="228197" y="225685"/>
                </a:lnTo>
                <a:lnTo>
                  <a:pt x="268073" y="239187"/>
                </a:lnTo>
                <a:lnTo>
                  <a:pt x="308800" y="252844"/>
                </a:lnTo>
                <a:lnTo>
                  <a:pt x="350499" y="266676"/>
                </a:lnTo>
                <a:lnTo>
                  <a:pt x="393291" y="280706"/>
                </a:lnTo>
                <a:lnTo>
                  <a:pt x="437298" y="294956"/>
                </a:lnTo>
                <a:lnTo>
                  <a:pt x="482643" y="309447"/>
                </a:lnTo>
                <a:lnTo>
                  <a:pt x="529445" y="324203"/>
                </a:lnTo>
                <a:lnTo>
                  <a:pt x="577828" y="339244"/>
                </a:lnTo>
                <a:lnTo>
                  <a:pt x="627911" y="354594"/>
                </a:lnTo>
                <a:lnTo>
                  <a:pt x="679818" y="370273"/>
                </a:lnTo>
                <a:lnTo>
                  <a:pt x="733668" y="386304"/>
                </a:lnTo>
                <a:lnTo>
                  <a:pt x="789585" y="402709"/>
                </a:lnTo>
                <a:lnTo>
                  <a:pt x="847689" y="419509"/>
                </a:lnTo>
                <a:lnTo>
                  <a:pt x="908102" y="436728"/>
                </a:lnTo>
                <a:lnTo>
                  <a:pt x="970946" y="454386"/>
                </a:lnTo>
                <a:lnTo>
                  <a:pt x="1036341" y="472506"/>
                </a:lnTo>
                <a:lnTo>
                  <a:pt x="1104411" y="491109"/>
                </a:lnTo>
                <a:lnTo>
                  <a:pt x="1142884" y="501558"/>
                </a:lnTo>
                <a:lnTo>
                  <a:pt x="1182229" y="512258"/>
                </a:lnTo>
                <a:lnTo>
                  <a:pt x="1222422" y="523198"/>
                </a:lnTo>
                <a:lnTo>
                  <a:pt x="1263437" y="534366"/>
                </a:lnTo>
                <a:lnTo>
                  <a:pt x="1305252" y="545750"/>
                </a:lnTo>
                <a:lnTo>
                  <a:pt x="1347842" y="557338"/>
                </a:lnTo>
                <a:lnTo>
                  <a:pt x="1391183" y="569121"/>
                </a:lnTo>
                <a:lnTo>
                  <a:pt x="1435251" y="581085"/>
                </a:lnTo>
                <a:lnTo>
                  <a:pt x="1480022" y="593219"/>
                </a:lnTo>
                <a:lnTo>
                  <a:pt x="1525472" y="605512"/>
                </a:lnTo>
                <a:lnTo>
                  <a:pt x="1571577" y="617952"/>
                </a:lnTo>
                <a:lnTo>
                  <a:pt x="1618313" y="630528"/>
                </a:lnTo>
                <a:lnTo>
                  <a:pt x="1665656" y="643228"/>
                </a:lnTo>
                <a:lnTo>
                  <a:pt x="1713581" y="656040"/>
                </a:lnTo>
                <a:lnTo>
                  <a:pt x="1762065" y="668954"/>
                </a:lnTo>
                <a:lnTo>
                  <a:pt x="1811084" y="681957"/>
                </a:lnTo>
                <a:lnTo>
                  <a:pt x="1860614" y="695038"/>
                </a:lnTo>
                <a:lnTo>
                  <a:pt x="1910630" y="708185"/>
                </a:lnTo>
                <a:lnTo>
                  <a:pt x="1961108" y="721387"/>
                </a:lnTo>
                <a:lnTo>
                  <a:pt x="2012026" y="734632"/>
                </a:lnTo>
                <a:lnTo>
                  <a:pt x="2063357" y="747910"/>
                </a:lnTo>
                <a:lnTo>
                  <a:pt x="2115080" y="761207"/>
                </a:lnTo>
                <a:lnTo>
                  <a:pt x="2167168" y="774513"/>
                </a:lnTo>
                <a:lnTo>
                  <a:pt x="2219599" y="787816"/>
                </a:lnTo>
                <a:lnTo>
                  <a:pt x="2272348" y="801105"/>
                </a:lnTo>
                <a:lnTo>
                  <a:pt x="2325392" y="814368"/>
                </a:lnTo>
                <a:lnTo>
                  <a:pt x="2378705" y="827593"/>
                </a:lnTo>
                <a:lnTo>
                  <a:pt x="2432265" y="840769"/>
                </a:lnTo>
                <a:lnTo>
                  <a:pt x="2486047" y="853885"/>
                </a:lnTo>
                <a:lnTo>
                  <a:pt x="2540027" y="866929"/>
                </a:lnTo>
                <a:lnTo>
                  <a:pt x="2594181" y="879889"/>
                </a:lnTo>
                <a:lnTo>
                  <a:pt x="2648486" y="892753"/>
                </a:lnTo>
                <a:lnTo>
                  <a:pt x="2702916" y="905511"/>
                </a:lnTo>
                <a:lnTo>
                  <a:pt x="2757448" y="918151"/>
                </a:lnTo>
                <a:lnTo>
                  <a:pt x="2812058" y="930661"/>
                </a:lnTo>
                <a:lnTo>
                  <a:pt x="2866721" y="943030"/>
                </a:lnTo>
                <a:lnTo>
                  <a:pt x="2921415" y="955245"/>
                </a:lnTo>
                <a:lnTo>
                  <a:pt x="2976114" y="967296"/>
                </a:lnTo>
                <a:lnTo>
                  <a:pt x="3030795" y="979171"/>
                </a:lnTo>
                <a:lnTo>
                  <a:pt x="3085434" y="990859"/>
                </a:lnTo>
                <a:lnTo>
                  <a:pt x="3140006" y="1002347"/>
                </a:lnTo>
                <a:lnTo>
                  <a:pt x="3194488" y="1013625"/>
                </a:lnTo>
                <a:lnTo>
                  <a:pt x="3240447" y="1023013"/>
                </a:lnTo>
                <a:lnTo>
                  <a:pt x="3286870" y="1032411"/>
                </a:lnTo>
                <a:lnTo>
                  <a:pt x="3333739" y="1041817"/>
                </a:lnTo>
                <a:lnTo>
                  <a:pt x="3381033" y="1051227"/>
                </a:lnTo>
                <a:lnTo>
                  <a:pt x="3428732" y="1060638"/>
                </a:lnTo>
                <a:lnTo>
                  <a:pt x="3476818" y="1070045"/>
                </a:lnTo>
                <a:lnTo>
                  <a:pt x="3525270" y="1079447"/>
                </a:lnTo>
                <a:lnTo>
                  <a:pt x="3574069" y="1088839"/>
                </a:lnTo>
                <a:lnTo>
                  <a:pt x="3623195" y="1098217"/>
                </a:lnTo>
                <a:lnTo>
                  <a:pt x="3672628" y="1107580"/>
                </a:lnTo>
                <a:lnTo>
                  <a:pt x="3722350" y="1116922"/>
                </a:lnTo>
                <a:lnTo>
                  <a:pt x="3772339" y="1126241"/>
                </a:lnTo>
                <a:lnTo>
                  <a:pt x="3822577" y="1135533"/>
                </a:lnTo>
                <a:lnTo>
                  <a:pt x="3873044" y="1144795"/>
                </a:lnTo>
                <a:lnTo>
                  <a:pt x="3923719" y="1154024"/>
                </a:lnTo>
                <a:lnTo>
                  <a:pt x="3974585" y="1163215"/>
                </a:lnTo>
                <a:lnTo>
                  <a:pt x="4025620" y="1172366"/>
                </a:lnTo>
                <a:lnTo>
                  <a:pt x="4076805" y="1181473"/>
                </a:lnTo>
                <a:lnTo>
                  <a:pt x="4128121" y="1190533"/>
                </a:lnTo>
                <a:lnTo>
                  <a:pt x="4179548" y="1199542"/>
                </a:lnTo>
                <a:lnTo>
                  <a:pt x="4231067" y="1208497"/>
                </a:lnTo>
                <a:lnTo>
                  <a:pt x="4282656" y="1217394"/>
                </a:lnTo>
                <a:lnTo>
                  <a:pt x="4334298" y="1226230"/>
                </a:lnTo>
                <a:lnTo>
                  <a:pt x="4385972" y="1235002"/>
                </a:lnTo>
                <a:lnTo>
                  <a:pt x="4437659" y="1243707"/>
                </a:lnTo>
                <a:lnTo>
                  <a:pt x="4489339" y="1252339"/>
                </a:lnTo>
                <a:lnTo>
                  <a:pt x="4540992" y="1260898"/>
                </a:lnTo>
                <a:lnTo>
                  <a:pt x="4592598" y="1269378"/>
                </a:lnTo>
                <a:lnTo>
                  <a:pt x="4644139" y="1277776"/>
                </a:lnTo>
                <a:lnTo>
                  <a:pt x="4695594" y="1286090"/>
                </a:lnTo>
                <a:lnTo>
                  <a:pt x="4746944" y="1294315"/>
                </a:lnTo>
                <a:lnTo>
                  <a:pt x="4798169" y="1302449"/>
                </a:lnTo>
                <a:lnTo>
                  <a:pt x="4849249" y="1310487"/>
                </a:lnTo>
                <a:lnTo>
                  <a:pt x="4900165" y="1318427"/>
                </a:lnTo>
                <a:lnTo>
                  <a:pt x="4950897" y="1326265"/>
                </a:lnTo>
                <a:lnTo>
                  <a:pt x="5001426" y="1333997"/>
                </a:lnTo>
                <a:lnTo>
                  <a:pt x="5051731" y="1341620"/>
                </a:lnTo>
                <a:lnTo>
                  <a:pt x="5101794" y="1349131"/>
                </a:lnTo>
                <a:lnTo>
                  <a:pt x="5151594" y="1356527"/>
                </a:lnTo>
                <a:lnTo>
                  <a:pt x="5201112" y="1363803"/>
                </a:lnTo>
                <a:lnTo>
                  <a:pt x="5250328" y="1370956"/>
                </a:lnTo>
                <a:lnTo>
                  <a:pt x="5299223" y="1377984"/>
                </a:lnTo>
                <a:lnTo>
                  <a:pt x="5347776" y="1384882"/>
                </a:lnTo>
                <a:lnTo>
                  <a:pt x="5395969" y="1391647"/>
                </a:lnTo>
                <a:lnTo>
                  <a:pt x="5443781" y="1398277"/>
                </a:lnTo>
                <a:lnTo>
                  <a:pt x="5491194" y="1404766"/>
                </a:lnTo>
                <a:lnTo>
                  <a:pt x="5538186" y="1411112"/>
                </a:lnTo>
                <a:lnTo>
                  <a:pt x="5584739" y="1417312"/>
                </a:lnTo>
                <a:lnTo>
                  <a:pt x="5630833" y="1423362"/>
                </a:lnTo>
                <a:lnTo>
                  <a:pt x="5676449" y="1429258"/>
                </a:lnTo>
                <a:lnTo>
                  <a:pt x="5731868" y="1436252"/>
                </a:lnTo>
                <a:lnTo>
                  <a:pt x="5787466" y="1443046"/>
                </a:lnTo>
                <a:lnTo>
                  <a:pt x="5843208" y="1449643"/>
                </a:lnTo>
                <a:lnTo>
                  <a:pt x="5899059" y="1456047"/>
                </a:lnTo>
                <a:lnTo>
                  <a:pt x="5954986" y="1462263"/>
                </a:lnTo>
                <a:lnTo>
                  <a:pt x="6010955" y="1468295"/>
                </a:lnTo>
                <a:lnTo>
                  <a:pt x="6066930" y="1474147"/>
                </a:lnTo>
                <a:lnTo>
                  <a:pt x="6122880" y="1479823"/>
                </a:lnTo>
                <a:lnTo>
                  <a:pt x="6178768" y="1485327"/>
                </a:lnTo>
                <a:lnTo>
                  <a:pt x="6234561" y="1490664"/>
                </a:lnTo>
                <a:lnTo>
                  <a:pt x="6290225" y="1495837"/>
                </a:lnTo>
                <a:lnTo>
                  <a:pt x="6345726" y="1500851"/>
                </a:lnTo>
                <a:lnTo>
                  <a:pt x="6401029" y="1505709"/>
                </a:lnTo>
                <a:lnTo>
                  <a:pt x="6456101" y="1510417"/>
                </a:lnTo>
                <a:lnTo>
                  <a:pt x="6510907" y="1514977"/>
                </a:lnTo>
                <a:lnTo>
                  <a:pt x="6565413" y="1519395"/>
                </a:lnTo>
                <a:lnTo>
                  <a:pt x="6619585" y="1523674"/>
                </a:lnTo>
                <a:lnTo>
                  <a:pt x="6673390" y="1527818"/>
                </a:lnTo>
                <a:lnTo>
                  <a:pt x="6726792" y="1531832"/>
                </a:lnTo>
                <a:lnTo>
                  <a:pt x="6779757" y="1535720"/>
                </a:lnTo>
                <a:lnTo>
                  <a:pt x="6832253" y="1539485"/>
                </a:lnTo>
                <a:lnTo>
                  <a:pt x="6884243" y="1543133"/>
                </a:lnTo>
                <a:lnTo>
                  <a:pt x="6935695" y="1546666"/>
                </a:lnTo>
                <a:lnTo>
                  <a:pt x="6986574" y="1550090"/>
                </a:lnTo>
                <a:lnTo>
                  <a:pt x="7036847" y="1553409"/>
                </a:lnTo>
                <a:lnTo>
                  <a:pt x="7086478" y="1556625"/>
                </a:lnTo>
                <a:lnTo>
                  <a:pt x="7135433" y="1559745"/>
                </a:lnTo>
                <a:lnTo>
                  <a:pt x="7183680" y="1562771"/>
                </a:lnTo>
                <a:lnTo>
                  <a:pt x="7231183" y="1565708"/>
                </a:lnTo>
                <a:lnTo>
                  <a:pt x="7277908" y="1568560"/>
                </a:lnTo>
                <a:lnTo>
                  <a:pt x="7323821" y="1571332"/>
                </a:lnTo>
                <a:lnTo>
                  <a:pt x="7368889" y="1574027"/>
                </a:lnTo>
                <a:lnTo>
                  <a:pt x="7413077" y="1576649"/>
                </a:lnTo>
                <a:lnTo>
                  <a:pt x="7456350" y="1579203"/>
                </a:lnTo>
                <a:lnTo>
                  <a:pt x="7498675" y="1581692"/>
                </a:lnTo>
                <a:lnTo>
                  <a:pt x="7540018" y="1584122"/>
                </a:lnTo>
                <a:lnTo>
                  <a:pt x="7580344" y="1586495"/>
                </a:lnTo>
                <a:lnTo>
                  <a:pt x="7619620" y="1588817"/>
                </a:lnTo>
                <a:lnTo>
                  <a:pt x="7657810" y="1591090"/>
                </a:lnTo>
                <a:lnTo>
                  <a:pt x="7694882" y="1593321"/>
                </a:lnTo>
                <a:lnTo>
                  <a:pt x="7730801" y="1595511"/>
                </a:lnTo>
                <a:lnTo>
                  <a:pt x="7812409" y="1600309"/>
                </a:lnTo>
                <a:lnTo>
                  <a:pt x="7887152" y="1604268"/>
                </a:lnTo>
                <a:lnTo>
                  <a:pt x="7955603" y="1607454"/>
                </a:lnTo>
                <a:lnTo>
                  <a:pt x="8018334" y="1609932"/>
                </a:lnTo>
                <a:lnTo>
                  <a:pt x="8075917" y="1611766"/>
                </a:lnTo>
                <a:lnTo>
                  <a:pt x="8128927" y="1613023"/>
                </a:lnTo>
                <a:lnTo>
                  <a:pt x="8177935" y="1613767"/>
                </a:lnTo>
                <a:lnTo>
                  <a:pt x="8223515" y="1614065"/>
                </a:lnTo>
                <a:lnTo>
                  <a:pt x="8266239" y="1613980"/>
                </a:lnTo>
                <a:lnTo>
                  <a:pt x="8306680" y="1613579"/>
                </a:lnTo>
                <a:lnTo>
                  <a:pt x="8345410" y="1612926"/>
                </a:lnTo>
                <a:lnTo>
                  <a:pt x="8420032" y="1611128"/>
                </a:lnTo>
                <a:lnTo>
                  <a:pt x="8457068" y="1610113"/>
                </a:lnTo>
                <a:lnTo>
                  <a:pt x="8494685" y="1609107"/>
                </a:lnTo>
                <a:lnTo>
                  <a:pt x="8533456" y="1608176"/>
                </a:lnTo>
                <a:lnTo>
                  <a:pt x="8573954" y="1607386"/>
                </a:lnTo>
                <a:lnTo>
                  <a:pt x="8636561" y="1606021"/>
                </a:lnTo>
                <a:lnTo>
                  <a:pt x="8696089" y="1604121"/>
                </a:lnTo>
                <a:lnTo>
                  <a:pt x="8752845" y="1601738"/>
                </a:lnTo>
                <a:lnTo>
                  <a:pt x="8807136" y="1598927"/>
                </a:lnTo>
                <a:lnTo>
                  <a:pt x="8859272" y="1595742"/>
                </a:lnTo>
                <a:lnTo>
                  <a:pt x="8909559" y="1592236"/>
                </a:lnTo>
                <a:lnTo>
                  <a:pt x="8958307" y="1588462"/>
                </a:lnTo>
                <a:lnTo>
                  <a:pt x="9005822" y="1584474"/>
                </a:lnTo>
                <a:lnTo>
                  <a:pt x="9052414" y="1580326"/>
                </a:lnTo>
                <a:lnTo>
                  <a:pt x="9078271" y="1577934"/>
                </a:lnTo>
              </a:path>
              <a:path w="9078595" h="1714500">
                <a:moveTo>
                  <a:pt x="2149405" y="1714264"/>
                </a:moveTo>
                <a:lnTo>
                  <a:pt x="2181883" y="1677653"/>
                </a:lnTo>
                <a:lnTo>
                  <a:pt x="2214468" y="1641069"/>
                </a:lnTo>
                <a:lnTo>
                  <a:pt x="2247264" y="1604537"/>
                </a:lnTo>
                <a:lnTo>
                  <a:pt x="2280377" y="1568084"/>
                </a:lnTo>
                <a:lnTo>
                  <a:pt x="2313912" y="1531737"/>
                </a:lnTo>
                <a:lnTo>
                  <a:pt x="2347976" y="1495521"/>
                </a:lnTo>
                <a:lnTo>
                  <a:pt x="2382674" y="1459464"/>
                </a:lnTo>
                <a:lnTo>
                  <a:pt x="2418111" y="1423592"/>
                </a:lnTo>
                <a:lnTo>
                  <a:pt x="2454394" y="1387931"/>
                </a:lnTo>
                <a:lnTo>
                  <a:pt x="2491627" y="1352508"/>
                </a:lnTo>
                <a:lnTo>
                  <a:pt x="2529918" y="1317348"/>
                </a:lnTo>
                <a:lnTo>
                  <a:pt x="2569370" y="1282480"/>
                </a:lnTo>
                <a:lnTo>
                  <a:pt x="2610091" y="1247928"/>
                </a:lnTo>
                <a:lnTo>
                  <a:pt x="2652185" y="1213720"/>
                </a:lnTo>
                <a:lnTo>
                  <a:pt x="2695759" y="1179881"/>
                </a:lnTo>
                <a:lnTo>
                  <a:pt x="2733460" y="1151726"/>
                </a:lnTo>
                <a:lnTo>
                  <a:pt x="2772599" y="1123387"/>
                </a:lnTo>
                <a:lnTo>
                  <a:pt x="2813034" y="1094938"/>
                </a:lnTo>
                <a:lnTo>
                  <a:pt x="2854626" y="1066452"/>
                </a:lnTo>
                <a:lnTo>
                  <a:pt x="2897232" y="1038004"/>
                </a:lnTo>
                <a:lnTo>
                  <a:pt x="2940713" y="1009665"/>
                </a:lnTo>
                <a:lnTo>
                  <a:pt x="2984928" y="981509"/>
                </a:lnTo>
                <a:lnTo>
                  <a:pt x="3029736" y="953610"/>
                </a:lnTo>
                <a:lnTo>
                  <a:pt x="3074997" y="926041"/>
                </a:lnTo>
                <a:lnTo>
                  <a:pt x="3120568" y="898876"/>
                </a:lnTo>
                <a:lnTo>
                  <a:pt x="3166311" y="872186"/>
                </a:lnTo>
                <a:lnTo>
                  <a:pt x="3212084" y="846047"/>
                </a:lnTo>
                <a:lnTo>
                  <a:pt x="3257747" y="820531"/>
                </a:lnTo>
                <a:lnTo>
                  <a:pt x="3303158" y="795711"/>
                </a:lnTo>
                <a:lnTo>
                  <a:pt x="3348177" y="771661"/>
                </a:lnTo>
                <a:lnTo>
                  <a:pt x="3392664" y="748454"/>
                </a:lnTo>
                <a:lnTo>
                  <a:pt x="3436477" y="726164"/>
                </a:lnTo>
                <a:lnTo>
                  <a:pt x="3479476" y="704863"/>
                </a:lnTo>
                <a:lnTo>
                  <a:pt x="3526249" y="682270"/>
                </a:lnTo>
                <a:lnTo>
                  <a:pt x="3571115" y="661143"/>
                </a:lnTo>
                <a:lnTo>
                  <a:pt x="3614482" y="641327"/>
                </a:lnTo>
                <a:lnTo>
                  <a:pt x="3656758" y="622665"/>
                </a:lnTo>
                <a:lnTo>
                  <a:pt x="3698351" y="605001"/>
                </a:lnTo>
                <a:lnTo>
                  <a:pt x="3739671" y="588177"/>
                </a:lnTo>
                <a:lnTo>
                  <a:pt x="3781125" y="572039"/>
                </a:lnTo>
                <a:lnTo>
                  <a:pt x="3823122" y="556429"/>
                </a:lnTo>
                <a:lnTo>
                  <a:pt x="3866069" y="541190"/>
                </a:lnTo>
                <a:lnTo>
                  <a:pt x="3910376" y="526167"/>
                </a:lnTo>
                <a:lnTo>
                  <a:pt x="3956451" y="511202"/>
                </a:lnTo>
                <a:lnTo>
                  <a:pt x="4004702" y="496140"/>
                </a:lnTo>
                <a:lnTo>
                  <a:pt x="4055537" y="480824"/>
                </a:lnTo>
                <a:lnTo>
                  <a:pt x="4109365" y="465098"/>
                </a:lnTo>
                <a:lnTo>
                  <a:pt x="4166594" y="448804"/>
                </a:lnTo>
                <a:lnTo>
                  <a:pt x="4227633" y="431788"/>
                </a:lnTo>
                <a:lnTo>
                  <a:pt x="4267648" y="420886"/>
                </a:lnTo>
                <a:lnTo>
                  <a:pt x="4309928" y="409688"/>
                </a:lnTo>
                <a:lnTo>
                  <a:pt x="4354279" y="398231"/>
                </a:lnTo>
                <a:lnTo>
                  <a:pt x="4400506" y="386550"/>
                </a:lnTo>
                <a:lnTo>
                  <a:pt x="4448414" y="374682"/>
                </a:lnTo>
                <a:lnTo>
                  <a:pt x="4497809" y="362664"/>
                </a:lnTo>
                <a:lnTo>
                  <a:pt x="4548496" y="350531"/>
                </a:lnTo>
                <a:lnTo>
                  <a:pt x="4600280" y="338320"/>
                </a:lnTo>
                <a:lnTo>
                  <a:pt x="4652968" y="326068"/>
                </a:lnTo>
                <a:lnTo>
                  <a:pt x="4706363" y="313811"/>
                </a:lnTo>
                <a:lnTo>
                  <a:pt x="4760273" y="301585"/>
                </a:lnTo>
                <a:lnTo>
                  <a:pt x="4814502" y="289426"/>
                </a:lnTo>
                <a:lnTo>
                  <a:pt x="4868856" y="277371"/>
                </a:lnTo>
                <a:lnTo>
                  <a:pt x="4923139" y="265457"/>
                </a:lnTo>
                <a:lnTo>
                  <a:pt x="4977159" y="253720"/>
                </a:lnTo>
                <a:lnTo>
                  <a:pt x="5030719" y="242195"/>
                </a:lnTo>
                <a:lnTo>
                  <a:pt x="5083626" y="230920"/>
                </a:lnTo>
                <a:lnTo>
                  <a:pt x="5135684" y="219931"/>
                </a:lnTo>
                <a:lnTo>
                  <a:pt x="5186700" y="209264"/>
                </a:lnTo>
                <a:lnTo>
                  <a:pt x="5236478" y="198956"/>
                </a:lnTo>
                <a:lnTo>
                  <a:pt x="5284824" y="189042"/>
                </a:lnTo>
                <a:lnTo>
                  <a:pt x="5331544" y="179560"/>
                </a:lnTo>
                <a:lnTo>
                  <a:pt x="5376443" y="170546"/>
                </a:lnTo>
                <a:lnTo>
                  <a:pt x="5419326" y="162035"/>
                </a:lnTo>
                <a:lnTo>
                  <a:pt x="5459999" y="154066"/>
                </a:lnTo>
                <a:lnTo>
                  <a:pt x="5498268" y="146673"/>
                </a:lnTo>
                <a:lnTo>
                  <a:pt x="5567684" y="133601"/>
                </a:lnTo>
                <a:lnTo>
                  <a:pt x="5628848" y="122537"/>
                </a:lnTo>
                <a:lnTo>
                  <a:pt x="5683140" y="113235"/>
                </a:lnTo>
                <a:lnTo>
                  <a:pt x="5731937" y="105452"/>
                </a:lnTo>
                <a:lnTo>
                  <a:pt x="5776620" y="98946"/>
                </a:lnTo>
                <a:lnTo>
                  <a:pt x="5818567" y="93472"/>
                </a:lnTo>
                <a:lnTo>
                  <a:pt x="5859157" y="88788"/>
                </a:lnTo>
                <a:lnTo>
                  <a:pt x="5899769" y="84648"/>
                </a:lnTo>
                <a:lnTo>
                  <a:pt x="5941782" y="80811"/>
                </a:lnTo>
                <a:lnTo>
                  <a:pt x="5986576" y="77033"/>
                </a:lnTo>
                <a:lnTo>
                  <a:pt x="6035529" y="73070"/>
                </a:lnTo>
                <a:lnTo>
                  <a:pt x="6090020" y="68678"/>
                </a:lnTo>
                <a:lnTo>
                  <a:pt x="6151429" y="63615"/>
                </a:lnTo>
                <a:lnTo>
                  <a:pt x="6192938" y="60210"/>
                </a:lnTo>
                <a:lnTo>
                  <a:pt x="6236492" y="56789"/>
                </a:lnTo>
                <a:lnTo>
                  <a:pt x="6281898" y="53364"/>
                </a:lnTo>
                <a:lnTo>
                  <a:pt x="6328964" y="49946"/>
                </a:lnTo>
                <a:lnTo>
                  <a:pt x="6377497" y="46547"/>
                </a:lnTo>
                <a:lnTo>
                  <a:pt x="6427305" y="43178"/>
                </a:lnTo>
                <a:lnTo>
                  <a:pt x="6478195" y="39851"/>
                </a:lnTo>
                <a:lnTo>
                  <a:pt x="6529974" y="36578"/>
                </a:lnTo>
                <a:lnTo>
                  <a:pt x="6582450" y="33370"/>
                </a:lnTo>
                <a:lnTo>
                  <a:pt x="6635429" y="30239"/>
                </a:lnTo>
                <a:lnTo>
                  <a:pt x="6688720" y="27196"/>
                </a:lnTo>
                <a:lnTo>
                  <a:pt x="6742130" y="24253"/>
                </a:lnTo>
                <a:lnTo>
                  <a:pt x="6795467" y="21421"/>
                </a:lnTo>
                <a:lnTo>
                  <a:pt x="6848536" y="18713"/>
                </a:lnTo>
                <a:lnTo>
                  <a:pt x="6901147" y="16140"/>
                </a:lnTo>
                <a:lnTo>
                  <a:pt x="6953106" y="13712"/>
                </a:lnTo>
                <a:lnTo>
                  <a:pt x="7004221" y="11443"/>
                </a:lnTo>
                <a:lnTo>
                  <a:pt x="7054299" y="9344"/>
                </a:lnTo>
                <a:lnTo>
                  <a:pt x="7103147" y="7425"/>
                </a:lnTo>
                <a:lnTo>
                  <a:pt x="7150573" y="5700"/>
                </a:lnTo>
                <a:lnTo>
                  <a:pt x="7196385" y="4179"/>
                </a:lnTo>
                <a:lnTo>
                  <a:pt x="7460894" y="0"/>
                </a:lnTo>
                <a:lnTo>
                  <a:pt x="7735976" y="464"/>
                </a:lnTo>
                <a:lnTo>
                  <a:pt x="7952051" y="2786"/>
                </a:lnTo>
                <a:lnTo>
                  <a:pt x="8039538" y="4179"/>
                </a:lnTo>
                <a:lnTo>
                  <a:pt x="8645201" y="4179"/>
                </a:lnTo>
                <a:lnTo>
                  <a:pt x="8707539" y="6090"/>
                </a:lnTo>
                <a:lnTo>
                  <a:pt x="8767881" y="8729"/>
                </a:lnTo>
                <a:lnTo>
                  <a:pt x="8825529" y="11883"/>
                </a:lnTo>
                <a:lnTo>
                  <a:pt x="8879786" y="15339"/>
                </a:lnTo>
                <a:lnTo>
                  <a:pt x="8929952" y="18884"/>
                </a:lnTo>
                <a:lnTo>
                  <a:pt x="8975331" y="22306"/>
                </a:lnTo>
                <a:lnTo>
                  <a:pt x="9015224" y="25391"/>
                </a:lnTo>
                <a:lnTo>
                  <a:pt x="9048934" y="27928"/>
                </a:lnTo>
                <a:lnTo>
                  <a:pt x="9078271" y="301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901058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358" y="5293233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86" y="402958"/>
                </a:moveTo>
                <a:lnTo>
                  <a:pt x="69410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72263" y="1564765"/>
                </a:lnTo>
              </a:path>
              <a:path w="1395095" h="1565275">
                <a:moveTo>
                  <a:pt x="627946" y="1564765"/>
                </a:moveTo>
                <a:lnTo>
                  <a:pt x="0" y="1202220"/>
                </a:lnTo>
                <a:lnTo>
                  <a:pt x="3886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834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691258" y="5302758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88600" y="1555240"/>
                </a:lnTo>
              </a:path>
              <a:path w="1395095" h="1555750">
                <a:moveTo>
                  <a:pt x="611471" y="1555240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976884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5312283"/>
            <a:ext cx="1395095" cy="1546225"/>
          </a:xfrm>
          <a:custGeom>
            <a:avLst/>
            <a:gdLst/>
            <a:ahLst/>
            <a:cxnLst/>
            <a:rect l="l" t="t" r="r" b="b"/>
            <a:pathLst>
              <a:path w="1395095" h="1546225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804914" y="1545715"/>
                </a:lnTo>
              </a:path>
              <a:path w="1395095" h="1546225">
                <a:moveTo>
                  <a:pt x="594972" y="15457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31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463534" y="1500692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48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182"/>
                </a:lnTo>
                <a:lnTo>
                  <a:pt x="0" y="6185649"/>
                </a:lnTo>
                <a:lnTo>
                  <a:pt x="8229600" y="6185649"/>
                </a:lnTo>
                <a:lnTo>
                  <a:pt x="8229600" y="34418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  <a:path w="3679190"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4649088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2375" y="1004391"/>
            <a:ext cx="655828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955" y="2351024"/>
            <a:ext cx="6762089" cy="1977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731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91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16700" y="177404"/>
            <a:ext cx="9317355" cy="7009099"/>
            <a:chOff x="0" y="0"/>
            <a:chExt cx="9317355" cy="7009099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655" y="354809"/>
              <a:ext cx="9156700" cy="665429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76200"/>
              <a:ext cx="9144000" cy="665429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</a:path>
                <a:path w="3679190" h="6250940">
                  <a:moveTo>
                    <a:pt x="0" y="0"/>
                  </a:moveTo>
                  <a:lnTo>
                    <a:pt x="0" y="6250330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0866" y="6088288"/>
              <a:ext cx="3505200" cy="81915"/>
            </a:xfrm>
            <a:custGeom>
              <a:avLst/>
              <a:gdLst/>
              <a:ahLst/>
              <a:cxnLst/>
              <a:rect l="l" t="t" r="r" b="b"/>
              <a:pathLst>
                <a:path w="3505200" h="81914">
                  <a:moveTo>
                    <a:pt x="3505200" y="0"/>
                  </a:moveTo>
                  <a:lnTo>
                    <a:pt x="0" y="0"/>
                  </a:lnTo>
                  <a:lnTo>
                    <a:pt x="0" y="81739"/>
                  </a:lnTo>
                  <a:lnTo>
                    <a:pt x="3505200" y="81739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482091" y="3429000"/>
            <a:ext cx="631977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IN" sz="3200" b="1" i="0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endParaRPr sz="3200" dirty="0"/>
          </a:p>
        </p:txBody>
      </p:sp>
      <p:sp>
        <p:nvSpPr>
          <p:cNvPr id="18" name="object 18"/>
          <p:cNvSpPr txBox="1"/>
          <p:nvPr/>
        </p:nvSpPr>
        <p:spPr>
          <a:xfrm>
            <a:off x="4812919" y="4416426"/>
            <a:ext cx="18821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170" dirty="0">
                <a:solidFill>
                  <a:srgbClr val="424242"/>
                </a:solidFill>
                <a:latin typeface="Verdana"/>
                <a:cs typeface="Verdana"/>
              </a:rPr>
              <a:t>Vivek</a:t>
            </a:r>
            <a:r>
              <a:rPr lang="en-US" spc="-17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2000" b="1" spc="-170" dirty="0">
                <a:solidFill>
                  <a:srgbClr val="424242"/>
                </a:solidFill>
                <a:latin typeface="Verdana"/>
                <a:cs typeface="Verdana"/>
              </a:rPr>
              <a:t>Sharma</a:t>
            </a:r>
            <a:endParaRPr sz="2000"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004391"/>
            <a:ext cx="6558280" cy="57467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US" b="0" i="0" spc="160">
                <a:latin typeface="Verdana"/>
                <a:ea typeface="+mj-ea"/>
                <a:cs typeface="Verdana"/>
              </a:rPr>
              <a:t>Appen</a:t>
            </a:r>
            <a:r>
              <a:rPr lang="en-US" b="0" i="0" spc="165">
                <a:latin typeface="Verdana"/>
                <a:ea typeface="+mj-ea"/>
                <a:cs typeface="Verdana"/>
              </a:rPr>
              <a:t>d</a:t>
            </a:r>
            <a:r>
              <a:rPr lang="en-US" b="0" i="0" spc="-434">
                <a:latin typeface="Verdana"/>
                <a:ea typeface="+mj-ea"/>
                <a:cs typeface="Verdana"/>
              </a:rPr>
              <a:t>ix</a:t>
            </a:r>
            <a:r>
              <a:rPr lang="en-US" b="0" i="0" spc="-450">
                <a:latin typeface="Verdana"/>
                <a:ea typeface="+mj-ea"/>
                <a:cs typeface="Verdana"/>
              </a:rPr>
              <a:t>:</a:t>
            </a:r>
            <a:r>
              <a:rPr lang="en-US" b="0" i="0" spc="-295">
                <a:latin typeface="Verdana"/>
                <a:ea typeface="+mj-ea"/>
                <a:cs typeface="Verdana"/>
              </a:rPr>
              <a:t> </a:t>
            </a:r>
            <a:r>
              <a:rPr lang="en-US" b="0" i="0" spc="65">
                <a:latin typeface="Verdana"/>
                <a:ea typeface="+mj-ea"/>
                <a:cs typeface="Verdana"/>
              </a:rPr>
              <a:t>Dat</a:t>
            </a:r>
            <a:r>
              <a:rPr lang="en-US" b="0" i="0" spc="75">
                <a:latin typeface="Verdana"/>
                <a:ea typeface="+mj-ea"/>
                <a:cs typeface="Verdana"/>
              </a:rPr>
              <a:t>a</a:t>
            </a:r>
            <a:r>
              <a:rPr lang="en-US" b="0" i="0" spc="-260">
                <a:latin typeface="Verdana"/>
                <a:ea typeface="+mj-ea"/>
                <a:cs typeface="Verdana"/>
              </a:rPr>
              <a:t> </a:t>
            </a:r>
            <a:r>
              <a:rPr lang="en-US" b="0" i="0" spc="-210">
                <a:latin typeface="Verdana"/>
                <a:ea typeface="+mj-ea"/>
                <a:cs typeface="Verdana"/>
              </a:rPr>
              <a:t>Ass</a:t>
            </a:r>
            <a:r>
              <a:rPr lang="en-US" b="0" i="0" spc="-245">
                <a:latin typeface="Verdana"/>
                <a:ea typeface="+mj-ea"/>
                <a:cs typeface="Verdana"/>
              </a:rPr>
              <a:t>u</a:t>
            </a:r>
            <a:r>
              <a:rPr lang="en-US" b="0" i="0" spc="-110">
                <a:latin typeface="Verdana"/>
                <a:ea typeface="+mj-ea"/>
                <a:cs typeface="Verdana"/>
              </a:rPr>
              <a:t>mptions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3956FF0E-15C2-0B05-53C7-BFA169B1F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4227679"/>
              </p:ext>
            </p:extLst>
          </p:nvPr>
        </p:nvGraphicFramePr>
        <p:xfrm>
          <a:off x="1676400" y="1579066"/>
          <a:ext cx="56388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004391"/>
            <a:ext cx="6558280" cy="57467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US" b="0" i="0" spc="130" dirty="0">
                <a:latin typeface="Verdana"/>
                <a:ea typeface="+mj-ea"/>
                <a:cs typeface="Verdana"/>
              </a:rPr>
              <a:t>Age</a:t>
            </a:r>
            <a:r>
              <a:rPr lang="en-US" b="0" i="0" spc="114" dirty="0">
                <a:latin typeface="Verdana"/>
                <a:ea typeface="+mj-ea"/>
                <a:cs typeface="Verdana"/>
              </a:rPr>
              <a:t>n</a:t>
            </a:r>
            <a:r>
              <a:rPr lang="en-US" b="0" i="0" spc="280" dirty="0">
                <a:latin typeface="Verdana"/>
                <a:ea typeface="+mj-ea"/>
                <a:cs typeface="Verdana"/>
              </a:rPr>
              <a:t>da</a:t>
            </a:r>
            <a:endParaRPr lang="en-US" b="0" i="0" dirty="0">
              <a:latin typeface="Verdana"/>
              <a:ea typeface="+mj-ea"/>
              <a:cs typeface="Verdana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82CFEAB2-32C1-F21A-F9BA-A7A467A7F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70374"/>
              </p:ext>
            </p:extLst>
          </p:nvPr>
        </p:nvGraphicFramePr>
        <p:xfrm>
          <a:off x="457200" y="1577340"/>
          <a:ext cx="80772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004391"/>
            <a:ext cx="6558280" cy="57467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US" b="0" i="0" spc="20" dirty="0"/>
              <a:t>Objective</a:t>
            </a:r>
            <a:endParaRPr lang="en-US" b="0" i="0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40EF79DD-133E-E158-2D62-7F5D6EB25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510251"/>
              </p:ext>
            </p:extLst>
          </p:nvPr>
        </p:nvGraphicFramePr>
        <p:xfrm>
          <a:off x="2057400" y="1579066"/>
          <a:ext cx="397764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004391"/>
            <a:ext cx="6558280" cy="57467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US" b="0" i="0" spc="130"/>
              <a:t>Ba</a:t>
            </a:r>
            <a:r>
              <a:rPr lang="en-US" b="0" i="0" spc="90"/>
              <a:t>c</a:t>
            </a:r>
            <a:r>
              <a:rPr lang="en-US" b="0" i="0" spc="-114"/>
              <a:t>kgro</a:t>
            </a:r>
            <a:r>
              <a:rPr lang="en-US" b="0" i="0" spc="-145"/>
              <a:t>u</a:t>
            </a:r>
            <a:r>
              <a:rPr lang="en-US" b="0" i="0" spc="75"/>
              <a:t>nd</a:t>
            </a:r>
            <a:endParaRPr lang="en-US" b="0" i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24DFD5F-ABF1-EA13-1841-2DA411273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079680"/>
              </p:ext>
            </p:extLst>
          </p:nvPr>
        </p:nvGraphicFramePr>
        <p:xfrm>
          <a:off x="457200" y="1577340"/>
          <a:ext cx="80010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Neighbo</a:t>
            </a:r>
            <a:r>
              <a:rPr spc="20" dirty="0"/>
              <a:t>u</a:t>
            </a:r>
            <a:r>
              <a:rPr spc="-114" dirty="0"/>
              <a:t>rh</a:t>
            </a:r>
            <a:r>
              <a:rPr spc="-150" dirty="0"/>
              <a:t>o</a:t>
            </a:r>
            <a:r>
              <a:rPr spc="195" dirty="0"/>
              <a:t>od</a:t>
            </a:r>
            <a:r>
              <a:rPr spc="-240" dirty="0"/>
              <a:t> </a:t>
            </a:r>
            <a:r>
              <a:rPr spc="-165" dirty="0"/>
              <a:t>Wise</a:t>
            </a:r>
            <a:r>
              <a:rPr spc="-270" dirty="0"/>
              <a:t> </a:t>
            </a:r>
            <a:r>
              <a:rPr spc="-355" dirty="0"/>
              <a:t>Bu</a:t>
            </a:r>
            <a:r>
              <a:rPr spc="-295" dirty="0"/>
              <a:t>s</a:t>
            </a:r>
            <a:r>
              <a:rPr spc="-229" dirty="0"/>
              <a:t>iness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2375" y="1553336"/>
            <a:ext cx="2432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rgbClr val="93C500"/>
                </a:solidFill>
                <a:latin typeface="Verdana"/>
                <a:cs typeface="Verdana"/>
              </a:rPr>
              <a:t>Distribution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119" y="2392807"/>
            <a:ext cx="2897505" cy="3290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  <a:tabLst>
                <a:tab pos="287020" algn="l"/>
              </a:tabLst>
            </a:pPr>
            <a:r>
              <a:rPr lang="en-US" sz="1600" spc="-9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1600" spc="-10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1600" spc="-75" dirty="0">
                <a:solidFill>
                  <a:srgbClr val="3D3C2C"/>
                </a:solidFill>
                <a:latin typeface="Verdana"/>
                <a:cs typeface="Verdana"/>
              </a:rPr>
              <a:t>riv</a:t>
            </a:r>
            <a:r>
              <a:rPr sz="16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600" spc="-9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600" spc="6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16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1600" spc="-6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600" spc="4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1600" spc="-16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16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600" spc="-45" dirty="0">
                <a:solidFill>
                  <a:srgbClr val="3D3C2C"/>
                </a:solidFill>
                <a:latin typeface="Verdana"/>
                <a:cs typeface="Verdana"/>
              </a:rPr>
              <a:t>re</a:t>
            </a:r>
            <a:r>
              <a:rPr sz="16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600" spc="15" dirty="0">
                <a:solidFill>
                  <a:srgbClr val="3D3C2C"/>
                </a:solidFill>
                <a:latin typeface="Verdana"/>
                <a:cs typeface="Verdana"/>
              </a:rPr>
              <a:t>he</a:t>
            </a:r>
            <a:r>
              <a:rPr sz="16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1600" spc="4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600" spc="-13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1600" spc="-100" dirty="0">
                <a:solidFill>
                  <a:srgbClr val="3D3C2C"/>
                </a:solidFill>
                <a:latin typeface="Verdana"/>
                <a:cs typeface="Verdana"/>
              </a:rPr>
              <a:t>t </a:t>
            </a:r>
            <a:r>
              <a:rPr sz="1600" spc="6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1600" spc="5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600" spc="-25" dirty="0">
                <a:solidFill>
                  <a:srgbClr val="3D3C2C"/>
                </a:solidFill>
                <a:latin typeface="Verdana"/>
                <a:cs typeface="Verdana"/>
              </a:rPr>
              <a:t>pu</a:t>
            </a:r>
            <a:r>
              <a:rPr sz="1600" spc="1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16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600" spc="-135" dirty="0">
                <a:solidFill>
                  <a:srgbClr val="3D3C2C"/>
                </a:solidFill>
                <a:latin typeface="Verdana"/>
                <a:cs typeface="Verdana"/>
              </a:rPr>
              <a:t>r  </a:t>
            </a:r>
            <a:r>
              <a:rPr sz="1600" spc="-9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600" spc="-40" dirty="0">
                <a:solidFill>
                  <a:srgbClr val="3D3C2C"/>
                </a:solidFill>
                <a:latin typeface="Verdana"/>
                <a:cs typeface="Verdana"/>
              </a:rPr>
              <a:t>hr</a:t>
            </a:r>
            <a:r>
              <a:rPr sz="1600" spc="-5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600" spc="15" dirty="0">
                <a:solidFill>
                  <a:srgbClr val="3D3C2C"/>
                </a:solidFill>
                <a:latin typeface="Verdana"/>
                <a:cs typeface="Verdana"/>
              </a:rPr>
              <a:t>ugh</a:t>
            </a:r>
            <a:r>
              <a:rPr sz="160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600" spc="-2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1600" spc="-7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600" spc="-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3D3C2C"/>
                </a:solidFill>
                <a:latin typeface="Verdana"/>
                <a:cs typeface="Verdana"/>
              </a:rPr>
              <a:t>New</a:t>
            </a:r>
            <a:r>
              <a:rPr sz="16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160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600" spc="-130" dirty="0">
                <a:solidFill>
                  <a:srgbClr val="3D3C2C"/>
                </a:solidFill>
                <a:latin typeface="Verdana"/>
                <a:cs typeface="Verdana"/>
              </a:rPr>
              <a:t>rk</a:t>
            </a:r>
            <a:r>
              <a:rPr sz="16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254" dirty="0">
                <a:solidFill>
                  <a:srgbClr val="3D3C2C"/>
                </a:solidFill>
                <a:latin typeface="Verdana"/>
                <a:cs typeface="Verdana"/>
              </a:rPr>
              <a:t>&gt;</a:t>
            </a:r>
            <a:r>
              <a:rPr sz="1600" spc="-105" dirty="0">
                <a:solidFill>
                  <a:srgbClr val="3D3C2C"/>
                </a:solidFill>
                <a:latin typeface="Verdana"/>
                <a:cs typeface="Verdana"/>
              </a:rPr>
              <a:t>2</a:t>
            </a:r>
            <a:r>
              <a:rPr sz="1600" spc="-100" dirty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16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D3C2C"/>
                </a:solidFill>
                <a:latin typeface="Verdana"/>
                <a:cs typeface="Verdana"/>
              </a:rPr>
              <a:t>re</a:t>
            </a:r>
            <a:r>
              <a:rPr sz="1600" spc="-60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1600" spc="-10" dirty="0">
                <a:solidFill>
                  <a:srgbClr val="3D3C2C"/>
                </a:solidFill>
                <a:latin typeface="Verdana"/>
                <a:cs typeface="Verdana"/>
              </a:rPr>
              <a:t>ie</a:t>
            </a:r>
            <a:r>
              <a:rPr sz="1600" dirty="0">
                <a:solidFill>
                  <a:srgbClr val="3D3C2C"/>
                </a:solidFill>
                <a:latin typeface="Verdana"/>
                <a:cs typeface="Verdana"/>
              </a:rPr>
              <a:t>w</a:t>
            </a:r>
            <a:r>
              <a:rPr sz="1600" spc="-125" dirty="0">
                <a:solidFill>
                  <a:srgbClr val="3D3C2C"/>
                </a:solidFill>
                <a:latin typeface="Verdana"/>
                <a:cs typeface="Verdana"/>
              </a:rPr>
              <a:t>s  </a:t>
            </a:r>
            <a:r>
              <a:rPr sz="1600" spc="-10" dirty="0">
                <a:solidFill>
                  <a:srgbClr val="3D3C2C"/>
                </a:solidFill>
                <a:latin typeface="Verdana"/>
                <a:cs typeface="Verdana"/>
              </a:rPr>
              <a:t>per</a:t>
            </a:r>
            <a:r>
              <a:rPr sz="16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3D3C2C"/>
                </a:solidFill>
                <a:latin typeface="Verdana"/>
                <a:cs typeface="Verdana"/>
              </a:rPr>
              <a:t>listing</a:t>
            </a:r>
            <a:endParaRPr sz="1600" dirty="0">
              <a:latin typeface="Verdana"/>
              <a:cs typeface="Verdana"/>
            </a:endParaRPr>
          </a:p>
          <a:p>
            <a:pPr marL="287020" marR="38735" indent="-274955" algn="just">
              <a:lnSpc>
                <a:spcPct val="100000"/>
              </a:lnSpc>
              <a:spcBef>
                <a:spcPts val="285"/>
              </a:spcBef>
            </a:pPr>
            <a:r>
              <a:rPr sz="1600" spc="-9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lang="en-US" sz="1600" spc="-90" dirty="0">
                <a:solidFill>
                  <a:srgbClr val="93C500"/>
                </a:solidFill>
                <a:latin typeface="Microsoft Sans Serif"/>
                <a:cs typeface="Microsoft Sans Serif"/>
              </a:rPr>
              <a:t>      </a:t>
            </a:r>
            <a:r>
              <a:rPr sz="1600" spc="-12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1600" spc="-6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1600" spc="-6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600" spc="-55" dirty="0">
                <a:solidFill>
                  <a:srgbClr val="3D3C2C"/>
                </a:solidFill>
                <a:latin typeface="Verdana"/>
                <a:cs typeface="Verdana"/>
              </a:rPr>
              <a:t>ir</a:t>
            </a:r>
            <a:r>
              <a:rPr sz="1600" spc="-8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lang="en-US" sz="16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160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1600" spc="20" dirty="0">
                <a:solidFill>
                  <a:srgbClr val="3D3C2C"/>
                </a:solidFill>
                <a:latin typeface="Verdana"/>
                <a:cs typeface="Verdana"/>
              </a:rPr>
              <a:t>e/</a:t>
            </a:r>
            <a:r>
              <a:rPr sz="16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600" spc="-5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160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6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1600" spc="-8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16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16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600" spc="10" dirty="0">
                <a:solidFill>
                  <a:srgbClr val="3D3C2C"/>
                </a:solidFill>
                <a:latin typeface="Verdana"/>
                <a:cs typeface="Verdana"/>
              </a:rPr>
              <a:t>nh</a:t>
            </a:r>
            <a:r>
              <a:rPr sz="1600" spc="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3D3C2C"/>
                </a:solidFill>
                <a:latin typeface="Verdana"/>
                <a:cs typeface="Verdana"/>
              </a:rPr>
              <a:t>tt</a:t>
            </a:r>
            <a:r>
              <a:rPr sz="16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600" spc="-30" dirty="0">
                <a:solidFill>
                  <a:srgbClr val="3D3C2C"/>
                </a:solidFill>
                <a:latin typeface="Verdana"/>
                <a:cs typeface="Verdana"/>
              </a:rPr>
              <a:t>n </a:t>
            </a:r>
            <a:r>
              <a:rPr sz="1600" spc="3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1600" spc="2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600" spc="-125" dirty="0">
                <a:solidFill>
                  <a:srgbClr val="3D3C2C"/>
                </a:solidFill>
                <a:latin typeface="Verdana"/>
                <a:cs typeface="Verdana"/>
              </a:rPr>
              <a:t>s  </a:t>
            </a:r>
            <a:r>
              <a:rPr sz="1600" spc="-45" dirty="0">
                <a:solidFill>
                  <a:srgbClr val="3D3C2C"/>
                </a:solidFill>
                <a:latin typeface="Verdana"/>
                <a:cs typeface="Verdana"/>
              </a:rPr>
              <a:t>re</a:t>
            </a:r>
            <a:r>
              <a:rPr sz="1600" spc="-60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1600" spc="-10" dirty="0">
                <a:solidFill>
                  <a:srgbClr val="3D3C2C"/>
                </a:solidFill>
                <a:latin typeface="Verdana"/>
                <a:cs typeface="Verdana"/>
              </a:rPr>
              <a:t>ie</a:t>
            </a:r>
            <a:r>
              <a:rPr sz="1600" dirty="0">
                <a:solidFill>
                  <a:srgbClr val="3D3C2C"/>
                </a:solidFill>
                <a:latin typeface="Verdana"/>
                <a:cs typeface="Verdana"/>
              </a:rPr>
              <a:t>w</a:t>
            </a:r>
            <a:r>
              <a:rPr sz="1600" spc="-16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16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3D3C2C"/>
                </a:solidFill>
                <a:latin typeface="Verdana"/>
                <a:cs typeface="Verdana"/>
              </a:rPr>
              <a:t>pe</a:t>
            </a:r>
            <a:r>
              <a:rPr sz="1600" spc="-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16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1600" spc="-114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1600" spc="-13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600" spc="-25" dirty="0">
                <a:solidFill>
                  <a:srgbClr val="3D3C2C"/>
                </a:solidFill>
                <a:latin typeface="Verdana"/>
                <a:cs typeface="Verdana"/>
              </a:rPr>
              <a:t>ing</a:t>
            </a:r>
            <a:r>
              <a:rPr sz="16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3D3C2C"/>
                </a:solidFill>
                <a:latin typeface="Verdana"/>
                <a:cs typeface="Verdana"/>
              </a:rPr>
              <a:t>35</a:t>
            </a:r>
            <a:r>
              <a:rPr sz="1600" spc="-365" dirty="0">
                <a:solidFill>
                  <a:srgbClr val="3D3C2C"/>
                </a:solidFill>
                <a:latin typeface="Verdana"/>
                <a:cs typeface="Verdana"/>
              </a:rPr>
              <a:t>%</a:t>
            </a:r>
            <a:r>
              <a:rPr sz="16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1600" spc="-85" dirty="0">
                <a:solidFill>
                  <a:srgbClr val="3D3C2C"/>
                </a:solidFill>
                <a:latin typeface="Verdana"/>
                <a:cs typeface="Verdana"/>
              </a:rPr>
              <a:t>ess</a:t>
            </a:r>
            <a:r>
              <a:rPr sz="1600" spc="-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600" spc="3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1600" spc="2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600" spc="-3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1600" spc="-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600" spc="10" dirty="0">
                <a:solidFill>
                  <a:srgbClr val="3D3C2C"/>
                </a:solidFill>
                <a:latin typeface="Verdana"/>
                <a:cs typeface="Verdana"/>
              </a:rPr>
              <a:t>he  </a:t>
            </a:r>
            <a:r>
              <a:rPr sz="1600" spc="25" dirty="0">
                <a:solidFill>
                  <a:srgbClr val="3D3C2C"/>
                </a:solidFill>
                <a:latin typeface="Verdana"/>
                <a:cs typeface="Verdana"/>
              </a:rPr>
              <a:t>average</a:t>
            </a:r>
            <a:r>
              <a:rPr sz="16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16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3D3C2C"/>
                </a:solidFill>
                <a:latin typeface="Verdana"/>
                <a:cs typeface="Verdana"/>
              </a:rPr>
              <a:t>27.7</a:t>
            </a:r>
            <a:endParaRPr sz="1600" dirty="0">
              <a:latin typeface="Verdana"/>
              <a:cs typeface="Verdana"/>
            </a:endParaRPr>
          </a:p>
          <a:p>
            <a:pPr marL="287020" marR="54610" indent="-274955">
              <a:lnSpc>
                <a:spcPct val="100000"/>
              </a:lnSpc>
              <a:spcBef>
                <a:spcPts val="290"/>
              </a:spcBef>
              <a:tabLst>
                <a:tab pos="287020" algn="l"/>
              </a:tabLst>
            </a:pPr>
            <a:r>
              <a:rPr sz="1600" spc="-9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	</a:t>
            </a:r>
            <a:r>
              <a:rPr sz="1600" spc="-12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D3C2C"/>
                </a:solidFill>
                <a:latin typeface="Verdana"/>
                <a:cs typeface="Verdana"/>
              </a:rPr>
              <a:t>xc</a:t>
            </a:r>
            <a:r>
              <a:rPr sz="1600" spc="20" dirty="0">
                <a:solidFill>
                  <a:srgbClr val="3D3C2C"/>
                </a:solidFill>
                <a:latin typeface="Verdana"/>
                <a:cs typeface="Verdana"/>
              </a:rPr>
              <a:t>ept</a:t>
            </a:r>
            <a:r>
              <a:rPr sz="1600" spc="-11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16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600" spc="10" dirty="0">
                <a:solidFill>
                  <a:srgbClr val="3D3C2C"/>
                </a:solidFill>
                <a:latin typeface="Verdana"/>
                <a:cs typeface="Verdana"/>
              </a:rPr>
              <a:t>nh</a:t>
            </a:r>
            <a:r>
              <a:rPr sz="1600" spc="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3D3C2C"/>
                </a:solidFill>
                <a:latin typeface="Verdana"/>
                <a:cs typeface="Verdana"/>
              </a:rPr>
              <a:t>tt</a:t>
            </a:r>
            <a:r>
              <a:rPr sz="16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600" spc="-2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1600" spc="-10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1600" spc="-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600" spc="-7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1600" spc="-9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1600" spc="-11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D3C2C"/>
                </a:solidFill>
                <a:latin typeface="Verdana"/>
                <a:cs typeface="Verdana"/>
              </a:rPr>
              <a:t>re</a:t>
            </a:r>
            <a:r>
              <a:rPr sz="1600" spc="-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600" spc="-125" dirty="0">
                <a:solidFill>
                  <a:srgbClr val="3D3C2C"/>
                </a:solidFill>
                <a:latin typeface="Verdana"/>
                <a:cs typeface="Verdana"/>
              </a:rPr>
              <a:t>s  </a:t>
            </a:r>
            <a:r>
              <a:rPr sz="1600" spc="65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1600" spc="-50" dirty="0">
                <a:solidFill>
                  <a:srgbClr val="3D3C2C"/>
                </a:solidFill>
                <a:latin typeface="Verdana"/>
                <a:cs typeface="Verdana"/>
              </a:rPr>
              <a:t>er</a:t>
            </a:r>
            <a:r>
              <a:rPr sz="1600" spc="-45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1600" spc="4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600" spc="-6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1600" spc="-13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1600" spc="70" dirty="0">
                <a:solidFill>
                  <a:srgbClr val="3D3C2C"/>
                </a:solidFill>
                <a:latin typeface="Verdana"/>
                <a:cs typeface="Verdana"/>
              </a:rPr>
              <a:t>ed</a:t>
            </a:r>
            <a:r>
              <a:rPr sz="16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1600" spc="45" dirty="0">
                <a:solidFill>
                  <a:srgbClr val="3D3C2C"/>
                </a:solidFill>
                <a:latin typeface="Verdana"/>
                <a:cs typeface="Verdana"/>
              </a:rPr>
              <a:t>oo</a:t>
            </a:r>
            <a:r>
              <a:rPr sz="1600" spc="-15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1600" spc="-7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1600" spc="-7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16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1600" spc="-8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16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3D3C2C"/>
                </a:solidFill>
                <a:latin typeface="Verdana"/>
                <a:cs typeface="Verdana"/>
              </a:rPr>
              <a:t>sha</a:t>
            </a:r>
            <a:r>
              <a:rPr sz="1600" spc="-5" dirty="0">
                <a:solidFill>
                  <a:srgbClr val="3D3C2C"/>
                </a:solidFill>
                <a:latin typeface="Verdana"/>
                <a:cs typeface="Verdana"/>
              </a:rPr>
              <a:t>red</a:t>
            </a:r>
            <a:r>
              <a:rPr sz="16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1600" spc="-6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600" spc="4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600" spc="-3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1600" spc="-125" dirty="0">
                <a:solidFill>
                  <a:srgbClr val="3D3C2C"/>
                </a:solidFill>
                <a:latin typeface="Verdana"/>
                <a:cs typeface="Verdana"/>
              </a:rPr>
              <a:t>s  </a:t>
            </a:r>
            <a:r>
              <a:rPr sz="1600" spc="20" dirty="0">
                <a:solidFill>
                  <a:srgbClr val="3D3C2C"/>
                </a:solidFill>
                <a:latin typeface="Verdana"/>
                <a:cs typeface="Verdana"/>
              </a:rPr>
              <a:t>w</a:t>
            </a:r>
            <a:r>
              <a:rPr sz="1600" spc="-7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16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600" spc="-30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16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600" spc="-3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16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1600" dirty="0">
                <a:solidFill>
                  <a:srgbClr val="3D3C2C"/>
                </a:solidFill>
                <a:latin typeface="Verdana"/>
                <a:cs typeface="Verdana"/>
              </a:rPr>
              <a:t>er</a:t>
            </a:r>
            <a:r>
              <a:rPr sz="1600" spc="-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600" spc="60" dirty="0">
                <a:solidFill>
                  <a:srgbClr val="3D3C2C"/>
                </a:solidFill>
                <a:latin typeface="Verdana"/>
                <a:cs typeface="Verdana"/>
              </a:rPr>
              <a:t>ge</a:t>
            </a:r>
            <a:r>
              <a:rPr sz="16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600" spc="-50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16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3D3C2C"/>
                </a:solidFill>
                <a:latin typeface="Verdana"/>
                <a:cs typeface="Verdana"/>
              </a:rPr>
              <a:t>7</a:t>
            </a:r>
            <a:r>
              <a:rPr sz="1600" spc="-114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1600" spc="-100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16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D3C2C"/>
                </a:solidFill>
                <a:latin typeface="Verdana"/>
                <a:cs typeface="Verdana"/>
              </a:rPr>
              <a:t>re</a:t>
            </a:r>
            <a:r>
              <a:rPr sz="1600" spc="-60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1600" spc="-10" dirty="0">
                <a:solidFill>
                  <a:srgbClr val="3D3C2C"/>
                </a:solidFill>
                <a:latin typeface="Verdana"/>
                <a:cs typeface="Verdana"/>
              </a:rPr>
              <a:t>ie</a:t>
            </a:r>
            <a:r>
              <a:rPr sz="1600" dirty="0">
                <a:solidFill>
                  <a:srgbClr val="3D3C2C"/>
                </a:solidFill>
                <a:latin typeface="Verdana"/>
                <a:cs typeface="Verdana"/>
              </a:rPr>
              <a:t>w</a:t>
            </a:r>
            <a:r>
              <a:rPr sz="1600" spc="-16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16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D3C2C"/>
                </a:solidFill>
                <a:latin typeface="Verdana"/>
                <a:cs typeface="Verdana"/>
              </a:rPr>
              <a:t>per  </a:t>
            </a:r>
            <a:r>
              <a:rPr sz="1600" spc="-75" dirty="0">
                <a:solidFill>
                  <a:srgbClr val="3D3C2C"/>
                </a:solidFill>
                <a:latin typeface="Verdana"/>
                <a:cs typeface="Verdana"/>
              </a:rPr>
              <a:t>listing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6042" y="2209800"/>
            <a:ext cx="3539236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553336"/>
            <a:ext cx="6403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Pricing</a:t>
            </a:r>
            <a:r>
              <a:rPr spc="-260" dirty="0"/>
              <a:t> </a:t>
            </a:r>
            <a:r>
              <a:rPr spc="-114" dirty="0"/>
              <a:t>i</a:t>
            </a:r>
            <a:r>
              <a:rPr spc="-245" dirty="0"/>
              <a:t>n</a:t>
            </a:r>
            <a:r>
              <a:rPr spc="-270" dirty="0"/>
              <a:t> </a:t>
            </a:r>
            <a:r>
              <a:rPr spc="-35" dirty="0"/>
              <a:t>P</a:t>
            </a:r>
            <a:r>
              <a:rPr spc="-190" dirty="0"/>
              <a:t>refer</a:t>
            </a:r>
            <a:r>
              <a:rPr spc="-185" dirty="0"/>
              <a:t>r</a:t>
            </a:r>
            <a:r>
              <a:rPr spc="204" dirty="0"/>
              <a:t>ed</a:t>
            </a:r>
            <a:r>
              <a:rPr spc="-270" dirty="0"/>
              <a:t> </a:t>
            </a:r>
            <a:r>
              <a:rPr spc="-35" dirty="0"/>
              <a:t>Locations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9319" y="2392807"/>
            <a:ext cx="2907030" cy="3436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215900" indent="-274955" algn="just">
              <a:lnSpc>
                <a:spcPct val="100000"/>
              </a:lnSpc>
              <a:spcBef>
                <a:spcPts val="100"/>
              </a:spcBef>
            </a:pPr>
            <a:r>
              <a:rPr sz="1400" b="1" spc="-9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    </a:t>
            </a:r>
            <a:r>
              <a:rPr sz="1400" b="1" spc="-8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1400" i="1" spc="-12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1400" i="1" spc="-6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1400" i="1" spc="-6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400" i="1" spc="-55" dirty="0">
                <a:solidFill>
                  <a:srgbClr val="3D3C2C"/>
                </a:solidFill>
                <a:latin typeface="Verdana"/>
                <a:cs typeface="Verdana"/>
              </a:rPr>
              <a:t>ir</a:t>
            </a:r>
            <a:r>
              <a:rPr sz="1400" i="1" spc="-8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1400" i="1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i="1" spc="1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1400" i="1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i="1" spc="-3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1400" i="1" spc="2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1400" i="1" spc="20" dirty="0">
                <a:solidFill>
                  <a:srgbClr val="3D3C2C"/>
                </a:solidFill>
                <a:latin typeface="Verdana"/>
                <a:cs typeface="Verdana"/>
              </a:rPr>
              <a:t>/</a:t>
            </a:r>
            <a:r>
              <a:rPr sz="1400" i="1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400" i="1" spc="-5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1400" i="1" spc="-30" dirty="0">
                <a:solidFill>
                  <a:srgbClr val="3D3C2C"/>
                </a:solidFill>
                <a:latin typeface="Verdana"/>
                <a:cs typeface="Verdana"/>
              </a:rPr>
              <a:t>t’</a:t>
            </a:r>
            <a:r>
              <a:rPr sz="1400" i="1" spc="-4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1400" i="1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3D3C2C"/>
                </a:solidFill>
                <a:latin typeface="Verdana"/>
                <a:cs typeface="Verdana"/>
              </a:rPr>
              <a:t>pric</a:t>
            </a:r>
            <a:r>
              <a:rPr sz="1400" i="1" spc="1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1400" i="1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i="1" spc="-9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1400" i="1" spc="-16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1400" i="1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i="1" spc="-254" dirty="0">
                <a:solidFill>
                  <a:srgbClr val="3D3C2C"/>
                </a:solidFill>
                <a:latin typeface="Verdana"/>
                <a:cs typeface="Verdana"/>
              </a:rPr>
              <a:t>~</a:t>
            </a:r>
            <a:r>
              <a:rPr sz="1400" spc="-105" dirty="0">
                <a:solidFill>
                  <a:srgbClr val="3D3C2C"/>
                </a:solidFill>
                <a:latin typeface="Verdana"/>
                <a:cs typeface="Verdana"/>
              </a:rPr>
              <a:t>100</a:t>
            </a:r>
            <a:r>
              <a:rPr sz="1400" spc="-200" dirty="0">
                <a:solidFill>
                  <a:srgbClr val="3D3C2C"/>
                </a:solidFill>
                <a:latin typeface="Verdana"/>
                <a:cs typeface="Verdana"/>
              </a:rPr>
              <a:t>%  </a:t>
            </a:r>
            <a:r>
              <a:rPr sz="1400" spc="-3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1400" spc="4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-45" dirty="0">
                <a:solidFill>
                  <a:srgbClr val="3D3C2C"/>
                </a:solidFill>
                <a:latin typeface="Verdana"/>
                <a:cs typeface="Verdana"/>
              </a:rPr>
              <a:t>re</a:t>
            </a:r>
            <a:r>
              <a:rPr sz="14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1400" spc="2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1400" spc="-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3D3C2C"/>
                </a:solidFill>
                <a:latin typeface="Verdana"/>
                <a:cs typeface="Verdana"/>
              </a:rPr>
              <a:t>pri</a:t>
            </a:r>
            <a:r>
              <a:rPr sz="1400" spc="-80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14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14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1400" spc="-6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4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1400" spc="-16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3D3C2C"/>
                </a:solidFill>
                <a:latin typeface="Verdana"/>
                <a:cs typeface="Verdana"/>
              </a:rPr>
              <a:t>exc</a:t>
            </a:r>
            <a:r>
              <a:rPr sz="1400" spc="20" dirty="0">
                <a:solidFill>
                  <a:srgbClr val="3D3C2C"/>
                </a:solidFill>
                <a:latin typeface="Verdana"/>
                <a:cs typeface="Verdana"/>
              </a:rPr>
              <a:t>ept  </a:t>
            </a:r>
            <a:r>
              <a:rPr sz="1400" spc="-14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1400" spc="-4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1400" spc="-6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4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-135" dirty="0">
                <a:solidFill>
                  <a:srgbClr val="3D3C2C"/>
                </a:solidFill>
                <a:latin typeface="Verdana"/>
                <a:cs typeface="Verdana"/>
              </a:rPr>
              <a:t>k</a:t>
            </a:r>
            <a:r>
              <a:rPr sz="1400" spc="-4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1400" spc="-8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1400" spc="-3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14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r>
              <a:rPr sz="1400" spc="4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14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1400" spc="-1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400" spc="10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3D3C2C"/>
                </a:solidFill>
                <a:latin typeface="Verdana"/>
                <a:cs typeface="Verdana"/>
              </a:rPr>
              <a:t>en</a:t>
            </a:r>
            <a:r>
              <a:rPr sz="1400" spc="-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1400" spc="-17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1400" spc="-8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14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400" spc="20" dirty="0">
                <a:solidFill>
                  <a:srgbClr val="3D3C2C"/>
                </a:solidFill>
                <a:latin typeface="Verdana"/>
                <a:cs typeface="Verdana"/>
              </a:rPr>
              <a:t>nd</a:t>
            </a:r>
            <a:r>
              <a:rPr sz="1400" spc="-10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3D3C2C"/>
                </a:solidFill>
                <a:latin typeface="Verdana"/>
                <a:cs typeface="Verdana"/>
              </a:rPr>
              <a:t>w</a:t>
            </a:r>
            <a:r>
              <a:rPr sz="1400" spc="-7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14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400" spc="-30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endParaRPr sz="1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</a:pPr>
            <a:r>
              <a:rPr sz="1400" spc="-185" dirty="0">
                <a:solidFill>
                  <a:srgbClr val="3D3C2C"/>
                </a:solidFill>
                <a:latin typeface="Verdana"/>
                <a:cs typeface="Verdana"/>
              </a:rPr>
              <a:t>~150%</a:t>
            </a:r>
            <a:endParaRPr sz="1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285"/>
              </a:spcBef>
              <a:tabLst>
                <a:tab pos="287020" algn="l"/>
              </a:tabLst>
            </a:pPr>
            <a:r>
              <a:rPr sz="1400" spc="-9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	</a:t>
            </a:r>
            <a:r>
              <a:rPr sz="1400" spc="-10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1400" spc="-75" dirty="0">
                <a:solidFill>
                  <a:srgbClr val="3D3C2C"/>
                </a:solidFill>
                <a:latin typeface="Verdana"/>
                <a:cs typeface="Verdana"/>
              </a:rPr>
              <a:t>riv</a:t>
            </a:r>
            <a:r>
              <a:rPr sz="14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14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1400" spc="-6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4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3D3C2C"/>
                </a:solidFill>
                <a:latin typeface="Verdana"/>
                <a:cs typeface="Verdana"/>
              </a:rPr>
              <a:t>m’</a:t>
            </a:r>
            <a:r>
              <a:rPr sz="1400" spc="-4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D3C2C"/>
                </a:solidFill>
                <a:latin typeface="Verdana"/>
                <a:cs typeface="Verdana"/>
              </a:rPr>
              <a:t>pric</a:t>
            </a:r>
            <a:r>
              <a:rPr sz="1400" spc="1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1400" spc="-16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14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254" dirty="0">
                <a:solidFill>
                  <a:srgbClr val="3D3C2C"/>
                </a:solidFill>
                <a:latin typeface="Verdana"/>
                <a:cs typeface="Verdana"/>
              </a:rPr>
              <a:t>~</a:t>
            </a:r>
            <a:r>
              <a:rPr sz="1400" spc="-105" dirty="0">
                <a:solidFill>
                  <a:srgbClr val="3D3C2C"/>
                </a:solidFill>
                <a:latin typeface="Verdana"/>
                <a:cs typeface="Verdana"/>
              </a:rPr>
              <a:t>10</a:t>
            </a:r>
            <a:r>
              <a:rPr sz="1400" spc="-365" dirty="0">
                <a:solidFill>
                  <a:srgbClr val="3D3C2C"/>
                </a:solidFill>
                <a:latin typeface="Verdana"/>
                <a:cs typeface="Verdana"/>
              </a:rPr>
              <a:t>%</a:t>
            </a:r>
            <a:r>
              <a:rPr sz="14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1400" spc="4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-40" dirty="0">
                <a:solidFill>
                  <a:srgbClr val="3D3C2C"/>
                </a:solidFill>
                <a:latin typeface="Verdana"/>
                <a:cs typeface="Verdana"/>
              </a:rPr>
              <a:t>re  </a:t>
            </a:r>
            <a:r>
              <a:rPr sz="1400" spc="-9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1400" spc="2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1400" spc="-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3D3C2C"/>
                </a:solidFill>
                <a:latin typeface="Verdana"/>
                <a:cs typeface="Verdana"/>
              </a:rPr>
              <a:t>share</a:t>
            </a:r>
            <a:r>
              <a:rPr sz="1400" spc="-2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14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1400" spc="-6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4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1400" spc="-16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14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3D3C2C"/>
                </a:solidFill>
                <a:latin typeface="Verdana"/>
                <a:cs typeface="Verdana"/>
              </a:rPr>
              <a:t>exc</a:t>
            </a:r>
            <a:r>
              <a:rPr sz="1400" spc="20" dirty="0">
                <a:solidFill>
                  <a:srgbClr val="3D3C2C"/>
                </a:solidFill>
                <a:latin typeface="Verdana"/>
                <a:cs typeface="Verdana"/>
              </a:rPr>
              <a:t>ept</a:t>
            </a:r>
            <a:r>
              <a:rPr sz="1400" spc="-10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1400" spc="-4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1400" spc="-6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4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-135" dirty="0">
                <a:solidFill>
                  <a:srgbClr val="3D3C2C"/>
                </a:solidFill>
                <a:latin typeface="Verdana"/>
                <a:cs typeface="Verdana"/>
              </a:rPr>
              <a:t>k</a:t>
            </a:r>
            <a:r>
              <a:rPr sz="1400" spc="-4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1400" spc="-8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1400" spc="-20" dirty="0">
                <a:solidFill>
                  <a:srgbClr val="3D3C2C"/>
                </a:solidFill>
                <a:latin typeface="Verdana"/>
                <a:cs typeface="Verdana"/>
              </a:rPr>
              <a:t>n  </a:t>
            </a:r>
            <a:r>
              <a:rPr sz="14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400" spc="20" dirty="0">
                <a:solidFill>
                  <a:srgbClr val="3D3C2C"/>
                </a:solidFill>
                <a:latin typeface="Verdana"/>
                <a:cs typeface="Verdana"/>
              </a:rPr>
              <a:t>nd</a:t>
            </a:r>
            <a:r>
              <a:rPr sz="14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14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400" spc="10" dirty="0">
                <a:solidFill>
                  <a:srgbClr val="3D3C2C"/>
                </a:solidFill>
                <a:latin typeface="Verdana"/>
                <a:cs typeface="Verdana"/>
              </a:rPr>
              <a:t>nh</a:t>
            </a:r>
            <a:r>
              <a:rPr sz="1400" spc="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3D3C2C"/>
                </a:solidFill>
                <a:latin typeface="Verdana"/>
                <a:cs typeface="Verdana"/>
              </a:rPr>
              <a:t>tt</a:t>
            </a:r>
            <a:r>
              <a:rPr sz="14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3D3C2C"/>
                </a:solidFill>
                <a:latin typeface="Verdana"/>
                <a:cs typeface="Verdana"/>
              </a:rPr>
              <a:t>n </a:t>
            </a:r>
            <a:r>
              <a:rPr sz="1400" spc="20" dirty="0">
                <a:solidFill>
                  <a:srgbClr val="3D3C2C"/>
                </a:solidFill>
                <a:latin typeface="Verdana"/>
                <a:cs typeface="Verdana"/>
              </a:rPr>
              <a:t>w</a:t>
            </a:r>
            <a:r>
              <a:rPr sz="1400" spc="-7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14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400" spc="-30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14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254" dirty="0">
                <a:solidFill>
                  <a:srgbClr val="3D3C2C"/>
                </a:solidFill>
                <a:latin typeface="Verdana"/>
                <a:cs typeface="Verdana"/>
              </a:rPr>
              <a:t>~</a:t>
            </a:r>
            <a:r>
              <a:rPr sz="1400" spc="-105" dirty="0">
                <a:solidFill>
                  <a:srgbClr val="3D3C2C"/>
                </a:solidFill>
                <a:latin typeface="Verdana"/>
                <a:cs typeface="Verdana"/>
              </a:rPr>
              <a:t>40</a:t>
            </a:r>
            <a:r>
              <a:rPr sz="1400" spc="-365" dirty="0">
                <a:solidFill>
                  <a:srgbClr val="3D3C2C"/>
                </a:solidFill>
                <a:latin typeface="Verdana"/>
                <a:cs typeface="Verdana"/>
              </a:rPr>
              <a:t>%</a:t>
            </a:r>
            <a:endParaRPr sz="1400" dirty="0">
              <a:latin typeface="Verdana"/>
              <a:cs typeface="Verdana"/>
            </a:endParaRPr>
          </a:p>
          <a:p>
            <a:pPr marL="287020" marR="138430" indent="-274955">
              <a:lnSpc>
                <a:spcPct val="100000"/>
              </a:lnSpc>
              <a:spcBef>
                <a:spcPts val="290"/>
              </a:spcBef>
              <a:tabLst>
                <a:tab pos="287020" algn="l"/>
              </a:tabLst>
            </a:pPr>
            <a:r>
              <a:rPr sz="1400" spc="-9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	</a:t>
            </a:r>
            <a:r>
              <a:rPr sz="1400" spc="10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14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400" spc="10" dirty="0">
                <a:solidFill>
                  <a:srgbClr val="3D3C2C"/>
                </a:solidFill>
                <a:latin typeface="Verdana"/>
                <a:cs typeface="Verdana"/>
              </a:rPr>
              <a:t>nh</a:t>
            </a:r>
            <a:r>
              <a:rPr sz="1400" spc="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3D3C2C"/>
                </a:solidFill>
                <a:latin typeface="Verdana"/>
                <a:cs typeface="Verdana"/>
              </a:rPr>
              <a:t>tt</a:t>
            </a:r>
            <a:r>
              <a:rPr sz="14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3D3C2C"/>
                </a:solidFill>
                <a:latin typeface="Verdana"/>
                <a:cs typeface="Verdana"/>
              </a:rPr>
              <a:t>n </a:t>
            </a:r>
            <a:r>
              <a:rPr sz="1400" spc="-9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1400" spc="-16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15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1400" spc="4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-13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400" spc="-70" dirty="0">
                <a:solidFill>
                  <a:srgbClr val="3D3C2C"/>
                </a:solidFill>
                <a:latin typeface="Verdana"/>
                <a:cs typeface="Verdana"/>
              </a:rPr>
              <a:t>lies</a:t>
            </a:r>
            <a:r>
              <a:rPr sz="14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4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-55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1400" dirty="0">
                <a:solidFill>
                  <a:srgbClr val="3D3C2C"/>
                </a:solidFill>
                <a:latin typeface="Verdana"/>
                <a:cs typeface="Verdana"/>
              </a:rPr>
              <a:t>er</a:t>
            </a:r>
            <a:r>
              <a:rPr sz="1400" spc="-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400" spc="-7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1400" spc="-9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14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3D3C2C"/>
                </a:solidFill>
                <a:latin typeface="Verdana"/>
                <a:cs typeface="Verdana"/>
              </a:rPr>
              <a:t>nd  </a:t>
            </a:r>
            <a:r>
              <a:rPr sz="1400" spc="-2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3D3C2C"/>
                </a:solidFill>
                <a:latin typeface="Verdana"/>
                <a:cs typeface="Verdana"/>
              </a:rPr>
              <a:t>cheapest</a:t>
            </a:r>
            <a:r>
              <a:rPr sz="14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3D3C2C"/>
                </a:solidFill>
                <a:latin typeface="Verdana"/>
                <a:cs typeface="Verdana"/>
              </a:rPr>
              <a:t>are:</a:t>
            </a:r>
            <a:endParaRPr sz="1400" dirty="0">
              <a:latin typeface="Verdana"/>
              <a:cs typeface="Verdana"/>
            </a:endParaRPr>
          </a:p>
          <a:p>
            <a:pPr marL="584200" indent="-274955">
              <a:lnSpc>
                <a:spcPct val="100000"/>
              </a:lnSpc>
              <a:spcBef>
                <a:spcPts val="270"/>
              </a:spcBef>
              <a:buClr>
                <a:srgbClr val="93C500"/>
              </a:buClr>
              <a:buSzPct val="77272"/>
              <a:buFont typeface="Courier New"/>
              <a:buChar char="o"/>
              <a:tabLst>
                <a:tab pos="584200" algn="l"/>
                <a:tab pos="584835" algn="l"/>
              </a:tabLst>
            </a:pPr>
            <a:r>
              <a:rPr sz="1400" spc="-11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1400" spc="-5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1400" spc="-4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400" spc="-8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1400" spc="-14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1400" spc="6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400" spc="8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1400" spc="-130" dirty="0">
                <a:solidFill>
                  <a:srgbClr val="3D3C2C"/>
                </a:solidFill>
                <a:latin typeface="Verdana"/>
                <a:cs typeface="Verdana"/>
              </a:rPr>
              <a:t>t:</a:t>
            </a:r>
            <a:r>
              <a:rPr sz="14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1400" spc="-10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1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1400" spc="-125" dirty="0">
                <a:solidFill>
                  <a:srgbClr val="3D3C2C"/>
                </a:solidFill>
                <a:latin typeface="Verdana"/>
                <a:cs typeface="Verdana"/>
              </a:rPr>
              <a:t>x</a:t>
            </a:r>
            <a:endParaRPr sz="1400" dirty="0">
              <a:latin typeface="Verdana"/>
              <a:cs typeface="Verdana"/>
            </a:endParaRPr>
          </a:p>
          <a:p>
            <a:pPr marL="584200" indent="-274955">
              <a:lnSpc>
                <a:spcPct val="100000"/>
              </a:lnSpc>
              <a:spcBef>
                <a:spcPts val="265"/>
              </a:spcBef>
              <a:buClr>
                <a:srgbClr val="93C500"/>
              </a:buClr>
              <a:buSzPct val="77272"/>
              <a:buFont typeface="Courier New"/>
              <a:buChar char="o"/>
              <a:tabLst>
                <a:tab pos="584200" algn="l"/>
                <a:tab pos="584835" algn="l"/>
              </a:tabLst>
            </a:pPr>
            <a:r>
              <a:rPr sz="1400" spc="-2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1400" spc="-14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1400" spc="-8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1400" spc="-30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1400" spc="25" dirty="0">
                <a:solidFill>
                  <a:srgbClr val="3D3C2C"/>
                </a:solidFill>
                <a:latin typeface="Verdana"/>
                <a:cs typeface="Verdana"/>
              </a:rPr>
              <a:t>at</a:t>
            </a:r>
            <a:r>
              <a:rPr sz="1400" spc="3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1400" spc="5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4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-114" dirty="0">
                <a:solidFill>
                  <a:srgbClr val="3D3C2C"/>
                </a:solidFill>
                <a:latin typeface="Verdana"/>
                <a:cs typeface="Verdana"/>
              </a:rPr>
              <a:t>m:</a:t>
            </a:r>
            <a:r>
              <a:rPr sz="14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3D3C2C"/>
                </a:solidFill>
                <a:latin typeface="Verdana"/>
                <a:cs typeface="Verdana"/>
              </a:rPr>
              <a:t>Staten</a:t>
            </a:r>
            <a:r>
              <a:rPr sz="14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1400" spc="-14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1400" spc="-8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1400" spc="40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r>
              <a:rPr sz="1400" spc="3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1400" spc="-14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endParaRPr sz="1400" dirty="0">
              <a:latin typeface="Verdana"/>
              <a:cs typeface="Verdana"/>
            </a:endParaRPr>
          </a:p>
          <a:p>
            <a:pPr marL="584200" indent="-274955">
              <a:lnSpc>
                <a:spcPct val="100000"/>
              </a:lnSpc>
              <a:spcBef>
                <a:spcPts val="260"/>
              </a:spcBef>
              <a:buClr>
                <a:srgbClr val="93C500"/>
              </a:buClr>
              <a:buSzPct val="77272"/>
              <a:buFont typeface="Courier New"/>
              <a:buChar char="o"/>
              <a:tabLst>
                <a:tab pos="584200" algn="l"/>
                <a:tab pos="584835" algn="l"/>
              </a:tabLst>
            </a:pPr>
            <a:r>
              <a:rPr sz="1400" spc="-80" dirty="0">
                <a:solidFill>
                  <a:srgbClr val="3D3C2C"/>
                </a:solidFill>
                <a:latin typeface="Verdana"/>
                <a:cs typeface="Verdana"/>
              </a:rPr>
              <a:t>Sha</a:t>
            </a:r>
            <a:r>
              <a:rPr sz="1400" spc="-4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1400" spc="65" dirty="0">
                <a:solidFill>
                  <a:srgbClr val="3D3C2C"/>
                </a:solidFill>
                <a:latin typeface="Verdana"/>
                <a:cs typeface="Verdana"/>
              </a:rPr>
              <a:t>ed</a:t>
            </a:r>
            <a:r>
              <a:rPr sz="14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1400" spc="5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4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-114" dirty="0">
                <a:solidFill>
                  <a:srgbClr val="3D3C2C"/>
                </a:solidFill>
                <a:latin typeface="Verdana"/>
                <a:cs typeface="Verdana"/>
              </a:rPr>
              <a:t>m:</a:t>
            </a:r>
            <a:r>
              <a:rPr sz="14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1400" spc="-10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1400" spc="5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4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400" spc="-90" dirty="0">
                <a:solidFill>
                  <a:srgbClr val="3D3C2C"/>
                </a:solidFill>
                <a:latin typeface="Verdana"/>
                <a:cs typeface="Verdana"/>
              </a:rPr>
              <a:t>kl</a:t>
            </a:r>
            <a:r>
              <a:rPr sz="1400" spc="-65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14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0080" y="2286000"/>
            <a:ext cx="285711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004391"/>
            <a:ext cx="6558280" cy="57467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US" b="0" i="0" spc="-5">
                <a:latin typeface="Verdana"/>
                <a:ea typeface="+mj-ea"/>
                <a:cs typeface="Verdana"/>
              </a:rPr>
              <a:t>Recommendations</a:t>
            </a:r>
            <a:endParaRPr lang="en-US" b="0" i="0">
              <a:latin typeface="Verdana"/>
              <a:ea typeface="+mj-ea"/>
              <a:cs typeface="Verdana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58E07E95-F6C5-3367-F89D-E995CB2E7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132639"/>
              </p:ext>
            </p:extLst>
          </p:nvPr>
        </p:nvGraphicFramePr>
        <p:xfrm>
          <a:off x="1828800" y="1676400"/>
          <a:ext cx="63246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004391"/>
            <a:ext cx="6558280" cy="57467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US" b="0" i="0" spc="-50">
                <a:latin typeface="Verdana"/>
                <a:ea typeface="+mj-ea"/>
                <a:cs typeface="Verdana"/>
              </a:rPr>
              <a:t>Appendix:</a:t>
            </a:r>
            <a:r>
              <a:rPr lang="en-US" b="0" i="0" spc="-295">
                <a:latin typeface="Verdana"/>
                <a:ea typeface="+mj-ea"/>
                <a:cs typeface="Verdana"/>
              </a:rPr>
              <a:t> </a:t>
            </a:r>
            <a:r>
              <a:rPr lang="en-US" b="0" i="0" spc="75">
                <a:latin typeface="Verdana"/>
                <a:ea typeface="+mj-ea"/>
                <a:cs typeface="Verdana"/>
              </a:rPr>
              <a:t>Data</a:t>
            </a:r>
            <a:r>
              <a:rPr lang="en-US" b="0" i="0" spc="-300">
                <a:latin typeface="Verdana"/>
                <a:ea typeface="+mj-ea"/>
                <a:cs typeface="Verdana"/>
              </a:rPr>
              <a:t> </a:t>
            </a:r>
            <a:r>
              <a:rPr lang="en-US" b="0" i="0" spc="-145">
                <a:latin typeface="Verdana"/>
                <a:ea typeface="+mj-ea"/>
                <a:cs typeface="Verdana"/>
              </a:rPr>
              <a:t>Attributes</a:t>
            </a:r>
            <a:endParaRPr lang="en-US" b="0" i="0">
              <a:latin typeface="Verdana"/>
              <a:ea typeface="+mj-ea"/>
              <a:cs typeface="Verdana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0DED3CF1-A5E8-6964-2E62-0C76E7CE0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753689"/>
              </p:ext>
            </p:extLst>
          </p:nvPr>
        </p:nvGraphicFramePr>
        <p:xfrm>
          <a:off x="609600" y="2209800"/>
          <a:ext cx="79248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004391"/>
            <a:ext cx="6558280" cy="57467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US" sz="3300" b="0" i="0" spc="160">
                <a:latin typeface="Verdana"/>
                <a:ea typeface="+mj-ea"/>
                <a:cs typeface="Verdana"/>
              </a:rPr>
              <a:t>Appen</a:t>
            </a:r>
            <a:r>
              <a:rPr lang="en-US" sz="3300" b="0" i="0" spc="165">
                <a:latin typeface="Verdana"/>
                <a:ea typeface="+mj-ea"/>
                <a:cs typeface="Verdana"/>
              </a:rPr>
              <a:t>d</a:t>
            </a:r>
            <a:r>
              <a:rPr lang="en-US" sz="3300" b="0" i="0" spc="-434">
                <a:latin typeface="Verdana"/>
                <a:ea typeface="+mj-ea"/>
                <a:cs typeface="Verdana"/>
              </a:rPr>
              <a:t>ix</a:t>
            </a:r>
            <a:r>
              <a:rPr lang="en-US" sz="3300" b="0" i="0" spc="-450">
                <a:latin typeface="Verdana"/>
                <a:ea typeface="+mj-ea"/>
                <a:cs typeface="Verdana"/>
              </a:rPr>
              <a:t>:</a:t>
            </a:r>
            <a:r>
              <a:rPr lang="en-US" sz="3300" b="0" i="0" spc="-295">
                <a:latin typeface="Verdana"/>
                <a:ea typeface="+mj-ea"/>
                <a:cs typeface="Verdana"/>
              </a:rPr>
              <a:t> </a:t>
            </a:r>
            <a:r>
              <a:rPr lang="en-US" sz="3300" b="0" i="0" spc="65">
                <a:latin typeface="Verdana"/>
                <a:ea typeface="+mj-ea"/>
                <a:cs typeface="Verdana"/>
              </a:rPr>
              <a:t>Dat</a:t>
            </a:r>
            <a:r>
              <a:rPr lang="en-US" sz="3300" b="0" i="0" spc="75">
                <a:latin typeface="Verdana"/>
                <a:ea typeface="+mj-ea"/>
                <a:cs typeface="Verdana"/>
              </a:rPr>
              <a:t>a</a:t>
            </a:r>
            <a:r>
              <a:rPr lang="en-US" sz="3300" b="0" i="0" spc="-260">
                <a:latin typeface="Verdana"/>
                <a:ea typeface="+mj-ea"/>
                <a:cs typeface="Verdana"/>
              </a:rPr>
              <a:t> </a:t>
            </a:r>
            <a:r>
              <a:rPr lang="en-US" sz="3300" b="0" i="0" spc="55">
                <a:latin typeface="Verdana"/>
                <a:ea typeface="+mj-ea"/>
                <a:cs typeface="Verdana"/>
              </a:rPr>
              <a:t>Methodology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6D451C4C-3DE9-A6BB-6D0F-408F852F1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049497"/>
              </p:ext>
            </p:extLst>
          </p:nvPr>
        </p:nvGraphicFramePr>
        <p:xfrm>
          <a:off x="609600" y="1752600"/>
          <a:ext cx="8001000" cy="393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472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circular</vt:lpstr>
      <vt:lpstr>Courier New</vt:lpstr>
      <vt:lpstr>Microsoft Sans Serif</vt:lpstr>
      <vt:lpstr>Verdana</vt:lpstr>
      <vt:lpstr>Office Theme</vt:lpstr>
      <vt:lpstr>Storytelling Case Study: Airbnb, NYC</vt:lpstr>
      <vt:lpstr>Agenda</vt:lpstr>
      <vt:lpstr>Objective</vt:lpstr>
      <vt:lpstr>Background</vt:lpstr>
      <vt:lpstr>Neighbourhood Wise Business</vt:lpstr>
      <vt:lpstr>Pricing in Preferred Locations</vt:lpstr>
      <vt:lpstr>Recommendations</vt:lpstr>
      <vt:lpstr>Appendix: Data Attributes</vt:lpstr>
      <vt:lpstr>Appendix: Data Methodology</vt:lpstr>
      <vt:lpstr>Appendix: Data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vivek sharma</cp:lastModifiedBy>
  <cp:revision>3</cp:revision>
  <dcterms:created xsi:type="dcterms:W3CDTF">2023-06-21T17:51:24Z</dcterms:created>
  <dcterms:modified xsi:type="dcterms:W3CDTF">2023-06-23T12:18:12Z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2023-06-21T00:00:00Z</vt:filetime>
  </property>
</Properties>
</file>