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63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8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7CDE-E185-49DE-86F1-4BFCFE3A67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5A57-39AD-479B-A6C4-3B252B1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62A45A-4D92-CA5A-A0D4-0B4184278514}"/>
              </a:ext>
            </a:extLst>
          </p:cNvPr>
          <p:cNvSpPr/>
          <p:nvPr/>
        </p:nvSpPr>
        <p:spPr>
          <a:xfrm>
            <a:off x="1681316" y="2342537"/>
            <a:ext cx="3126659" cy="953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E9B1B-B765-419F-9019-ADAC7CAC8422}"/>
              </a:ext>
            </a:extLst>
          </p:cNvPr>
          <p:cNvSpPr/>
          <p:nvPr/>
        </p:nvSpPr>
        <p:spPr>
          <a:xfrm>
            <a:off x="6386054" y="4572002"/>
            <a:ext cx="3126659" cy="953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E874E-8728-4FFA-898F-8C60DAF0EF74}"/>
              </a:ext>
            </a:extLst>
          </p:cNvPr>
          <p:cNvSpPr/>
          <p:nvPr/>
        </p:nvSpPr>
        <p:spPr>
          <a:xfrm>
            <a:off x="2187677" y="4095136"/>
            <a:ext cx="3126659" cy="953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7B7F1-0E6A-F4D4-634C-3E47634B8798}"/>
              </a:ext>
            </a:extLst>
          </p:cNvPr>
          <p:cNvSpPr/>
          <p:nvPr/>
        </p:nvSpPr>
        <p:spPr>
          <a:xfrm>
            <a:off x="6096001" y="2819401"/>
            <a:ext cx="3126659" cy="9537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0B06C10-6ADD-1A07-01EF-66ECD735B95C}"/>
              </a:ext>
            </a:extLst>
          </p:cNvPr>
          <p:cNvSpPr/>
          <p:nvPr/>
        </p:nvSpPr>
        <p:spPr>
          <a:xfrm rot="4000795" flipH="1">
            <a:off x="3731286" y="1604320"/>
            <a:ext cx="2403788" cy="3193963"/>
          </a:xfrm>
          <a:prstGeom prst="arc">
            <a:avLst>
              <a:gd name="adj1" fmla="val 15632082"/>
              <a:gd name="adj2" fmla="val 14146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FDEA9EB-D706-641F-3017-36471AA9BED9}"/>
              </a:ext>
            </a:extLst>
          </p:cNvPr>
          <p:cNvSpPr/>
          <p:nvPr/>
        </p:nvSpPr>
        <p:spPr>
          <a:xfrm rot="11390621" flipH="1">
            <a:off x="4934333" y="2571821"/>
            <a:ext cx="1214576" cy="2247756"/>
          </a:xfrm>
          <a:prstGeom prst="arc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D1E1173-7A8F-5757-59CC-758CA72CDE36}"/>
              </a:ext>
            </a:extLst>
          </p:cNvPr>
          <p:cNvSpPr/>
          <p:nvPr/>
        </p:nvSpPr>
        <p:spPr>
          <a:xfrm rot="18537157" flipH="1">
            <a:off x="7188597" y="3612396"/>
            <a:ext cx="1307581" cy="944405"/>
          </a:xfrm>
          <a:prstGeom prst="arc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14885699-E460-C196-7EB8-8453C0B1BC97}"/>
              </a:ext>
            </a:extLst>
          </p:cNvPr>
          <p:cNvSpPr/>
          <p:nvPr/>
        </p:nvSpPr>
        <p:spPr>
          <a:xfrm rot="7984543" flipH="1">
            <a:off x="8129842" y="3758128"/>
            <a:ext cx="1307581" cy="944405"/>
          </a:xfrm>
          <a:prstGeom prst="arc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B3A5A15-4AD2-26BA-2E9F-B0BBCBD58F10}"/>
              </a:ext>
            </a:extLst>
          </p:cNvPr>
          <p:cNvSpPr/>
          <p:nvPr/>
        </p:nvSpPr>
        <p:spPr>
          <a:xfrm rot="18537157" flipH="1">
            <a:off x="1938841" y="3123898"/>
            <a:ext cx="1307581" cy="944405"/>
          </a:xfrm>
          <a:prstGeom prst="arc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F9EC710-E4E4-38DE-2413-29A15B1A7EE8}"/>
              </a:ext>
            </a:extLst>
          </p:cNvPr>
          <p:cNvSpPr/>
          <p:nvPr/>
        </p:nvSpPr>
        <p:spPr>
          <a:xfrm rot="7984543" flipH="1">
            <a:off x="2991578" y="3308883"/>
            <a:ext cx="1307581" cy="944405"/>
          </a:xfrm>
          <a:prstGeom prst="arc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483053A-8C26-265B-AD09-F5F2847ACFAD}"/>
              </a:ext>
            </a:extLst>
          </p:cNvPr>
          <p:cNvSpPr/>
          <p:nvPr/>
        </p:nvSpPr>
        <p:spPr>
          <a:xfrm rot="14805660" flipH="1">
            <a:off x="4991049" y="3088084"/>
            <a:ext cx="2403788" cy="3193963"/>
          </a:xfrm>
          <a:prstGeom prst="arc">
            <a:avLst>
              <a:gd name="adj1" fmla="val 15648352"/>
              <a:gd name="adj2" fmla="val 1442460"/>
            </a:avLst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C4AA129-080C-F7DB-4785-5992E1EAEFEA}"/>
              </a:ext>
            </a:extLst>
          </p:cNvPr>
          <p:cNvSpPr/>
          <p:nvPr/>
        </p:nvSpPr>
        <p:spPr>
          <a:xfrm rot="663841" flipH="1">
            <a:off x="5262777" y="3060247"/>
            <a:ext cx="1214576" cy="2247756"/>
          </a:xfrm>
          <a:prstGeom prst="arc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0328FFF-154D-265D-0A6A-68D31678EE73}"/>
              </a:ext>
            </a:extLst>
          </p:cNvPr>
          <p:cNvSpPr/>
          <p:nvPr/>
        </p:nvSpPr>
        <p:spPr>
          <a:xfrm rot="14508189" flipH="1">
            <a:off x="3431727" y="-1398811"/>
            <a:ext cx="6778729" cy="8759668"/>
          </a:xfrm>
          <a:prstGeom prst="arc">
            <a:avLst>
              <a:gd name="adj1" fmla="val 16200000"/>
              <a:gd name="adj2" fmla="val 78910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62BFE4D-F8EF-AACA-B917-D349567D45E7}"/>
              </a:ext>
            </a:extLst>
          </p:cNvPr>
          <p:cNvSpPr/>
          <p:nvPr/>
        </p:nvSpPr>
        <p:spPr>
          <a:xfrm rot="3709861" flipH="1">
            <a:off x="1660207" y="527020"/>
            <a:ext cx="6778729" cy="8759668"/>
          </a:xfrm>
          <a:prstGeom prst="arc">
            <a:avLst>
              <a:gd name="adj1" fmla="val 16200000"/>
              <a:gd name="adj2" fmla="val 789108"/>
            </a:avLst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0882F8-1D75-33C7-555C-BC3C5D3FD8FC}"/>
                  </a:ext>
                </a:extLst>
              </p:cNvPr>
              <p:cNvSpPr txBox="1"/>
              <p:nvPr/>
            </p:nvSpPr>
            <p:spPr>
              <a:xfrm>
                <a:off x="6167859" y="3066426"/>
                <a:ext cx="2029767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0882F8-1D75-33C7-555C-BC3C5D3F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59" y="3066426"/>
                <a:ext cx="2029767" cy="459678"/>
              </a:xfrm>
              <a:prstGeom prst="rect">
                <a:avLst/>
              </a:prstGeom>
              <a:blipFill>
                <a:blip r:embed="rId2"/>
                <a:stretch>
                  <a:fillRect r="-4684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B2AF50-0FED-4920-7E52-E5F2B3B4A620}"/>
                  </a:ext>
                </a:extLst>
              </p:cNvPr>
              <p:cNvSpPr txBox="1"/>
              <p:nvPr/>
            </p:nvSpPr>
            <p:spPr>
              <a:xfrm>
                <a:off x="1788531" y="2589561"/>
                <a:ext cx="2029767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B2AF50-0FED-4920-7E52-E5F2B3B4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31" y="2589561"/>
                <a:ext cx="2029767" cy="459678"/>
              </a:xfrm>
              <a:prstGeom prst="rect">
                <a:avLst/>
              </a:prstGeom>
              <a:blipFill>
                <a:blip r:embed="rId3"/>
                <a:stretch>
                  <a:fillRect r="-4534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966B9D-B04E-4472-2FFF-A18DED4A97C3}"/>
                  </a:ext>
                </a:extLst>
              </p:cNvPr>
              <p:cNvSpPr txBox="1"/>
              <p:nvPr/>
            </p:nvSpPr>
            <p:spPr>
              <a:xfrm>
                <a:off x="2294036" y="4351210"/>
                <a:ext cx="2029767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966B9D-B04E-4472-2FFF-A18DED4A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36" y="4351210"/>
                <a:ext cx="2029767" cy="459678"/>
              </a:xfrm>
              <a:prstGeom prst="rect">
                <a:avLst/>
              </a:prstGeom>
              <a:blipFill>
                <a:blip r:embed="rId4"/>
                <a:stretch>
                  <a:fillRect r="-4684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FEE7DC-1FE2-8FF7-34A2-59C4FD71D4BC}"/>
                  </a:ext>
                </a:extLst>
              </p:cNvPr>
              <p:cNvSpPr txBox="1"/>
              <p:nvPr/>
            </p:nvSpPr>
            <p:spPr>
              <a:xfrm>
                <a:off x="6460837" y="4819816"/>
                <a:ext cx="2029767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FEE7DC-1FE2-8FF7-34A2-59C4FD71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37" y="4819816"/>
                <a:ext cx="2029767" cy="459678"/>
              </a:xfrm>
              <a:prstGeom prst="rect">
                <a:avLst/>
              </a:prstGeom>
              <a:blipFill>
                <a:blip r:embed="rId5"/>
                <a:stretch>
                  <a:fillRect r="-4684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E3E94EF-2371-AD63-213E-3E58ED0893CB}"/>
              </a:ext>
            </a:extLst>
          </p:cNvPr>
          <p:cNvGrpSpPr/>
          <p:nvPr/>
        </p:nvGrpSpPr>
        <p:grpSpPr>
          <a:xfrm>
            <a:off x="9222660" y="2999045"/>
            <a:ext cx="356351" cy="540313"/>
            <a:chOff x="9222660" y="2999045"/>
            <a:chExt cx="356351" cy="54031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6F5977-E28B-459E-591E-710F37546447}"/>
                </a:ext>
              </a:extLst>
            </p:cNvPr>
            <p:cNvCxnSpPr/>
            <p:nvPr/>
          </p:nvCxnSpPr>
          <p:spPr>
            <a:xfrm>
              <a:off x="9222660" y="3006927"/>
              <a:ext cx="3524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646127-CD12-B31D-0927-08AF1B2CD474}"/>
                </a:ext>
              </a:extLst>
            </p:cNvPr>
            <p:cNvCxnSpPr>
              <a:cxnSpLocks/>
            </p:cNvCxnSpPr>
            <p:nvPr/>
          </p:nvCxnSpPr>
          <p:spPr>
            <a:xfrm>
              <a:off x="9575070" y="2999045"/>
              <a:ext cx="0" cy="5403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BACECD-AD52-94C3-9273-B5DD9BEE431F}"/>
                </a:ext>
              </a:extLst>
            </p:cNvPr>
            <p:cNvCxnSpPr/>
            <p:nvPr/>
          </p:nvCxnSpPr>
          <p:spPr>
            <a:xfrm>
              <a:off x="9226601" y="3539358"/>
              <a:ext cx="352410" cy="0"/>
            </a:xfrm>
            <a:prstGeom prst="line">
              <a:avLst/>
            </a:prstGeom>
            <a:ln w="19050">
              <a:headEnd type="arrow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ECA0BA-82F0-7E75-C366-6E55BC573D60}"/>
              </a:ext>
            </a:extLst>
          </p:cNvPr>
          <p:cNvGrpSpPr/>
          <p:nvPr/>
        </p:nvGrpSpPr>
        <p:grpSpPr>
          <a:xfrm>
            <a:off x="9516322" y="4799138"/>
            <a:ext cx="356351" cy="540313"/>
            <a:chOff x="9222660" y="2999045"/>
            <a:chExt cx="356351" cy="540313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272749-F9F3-E0D9-FBEB-6FC25E708915}"/>
                </a:ext>
              </a:extLst>
            </p:cNvPr>
            <p:cNvCxnSpPr/>
            <p:nvPr/>
          </p:nvCxnSpPr>
          <p:spPr>
            <a:xfrm>
              <a:off x="9222660" y="3006927"/>
              <a:ext cx="3524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F2EC8F-E0B9-240F-3538-286C189585FE}"/>
                </a:ext>
              </a:extLst>
            </p:cNvPr>
            <p:cNvCxnSpPr>
              <a:cxnSpLocks/>
            </p:cNvCxnSpPr>
            <p:nvPr/>
          </p:nvCxnSpPr>
          <p:spPr>
            <a:xfrm>
              <a:off x="9575070" y="2999045"/>
              <a:ext cx="0" cy="5403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20F727F-1918-1988-60BE-E2BF3293A1D7}"/>
                </a:ext>
              </a:extLst>
            </p:cNvPr>
            <p:cNvCxnSpPr/>
            <p:nvPr/>
          </p:nvCxnSpPr>
          <p:spPr>
            <a:xfrm>
              <a:off x="9226601" y="3539358"/>
              <a:ext cx="352410" cy="0"/>
            </a:xfrm>
            <a:prstGeom prst="line">
              <a:avLst/>
            </a:prstGeom>
            <a:ln w="19050">
              <a:headEnd type="arrow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521723-E67E-2111-8DEF-681F6475A577}"/>
              </a:ext>
            </a:extLst>
          </p:cNvPr>
          <p:cNvGrpSpPr/>
          <p:nvPr/>
        </p:nvGrpSpPr>
        <p:grpSpPr>
          <a:xfrm rot="10800000">
            <a:off x="1837168" y="4314320"/>
            <a:ext cx="356351" cy="540313"/>
            <a:chOff x="9222660" y="2999045"/>
            <a:chExt cx="356351" cy="54031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69C0D8-BA82-694E-85DA-2A8D8FC494AC}"/>
                </a:ext>
              </a:extLst>
            </p:cNvPr>
            <p:cNvCxnSpPr/>
            <p:nvPr/>
          </p:nvCxnSpPr>
          <p:spPr>
            <a:xfrm>
              <a:off x="9222660" y="3006927"/>
              <a:ext cx="3524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452AAE0-BDCB-6D60-55E9-E0DF1C38B239}"/>
                </a:ext>
              </a:extLst>
            </p:cNvPr>
            <p:cNvCxnSpPr>
              <a:cxnSpLocks/>
            </p:cNvCxnSpPr>
            <p:nvPr/>
          </p:nvCxnSpPr>
          <p:spPr>
            <a:xfrm>
              <a:off x="9575070" y="2999045"/>
              <a:ext cx="0" cy="5403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B3CA81-82AC-2883-122B-3DC27F5171BF}"/>
                </a:ext>
              </a:extLst>
            </p:cNvPr>
            <p:cNvCxnSpPr/>
            <p:nvPr/>
          </p:nvCxnSpPr>
          <p:spPr>
            <a:xfrm>
              <a:off x="9226601" y="3539358"/>
              <a:ext cx="352410" cy="0"/>
            </a:xfrm>
            <a:prstGeom prst="line">
              <a:avLst/>
            </a:prstGeom>
            <a:ln w="19050">
              <a:headEnd type="arrow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F511A9-981C-8A15-4D69-C3595DAC2371}"/>
              </a:ext>
            </a:extLst>
          </p:cNvPr>
          <p:cNvGrpSpPr/>
          <p:nvPr/>
        </p:nvGrpSpPr>
        <p:grpSpPr>
          <a:xfrm rot="10800000">
            <a:off x="1334362" y="2549244"/>
            <a:ext cx="356351" cy="540313"/>
            <a:chOff x="9222660" y="2999045"/>
            <a:chExt cx="356351" cy="5403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F581F9-722B-3F1C-23CE-C407CE3F2400}"/>
                </a:ext>
              </a:extLst>
            </p:cNvPr>
            <p:cNvCxnSpPr/>
            <p:nvPr/>
          </p:nvCxnSpPr>
          <p:spPr>
            <a:xfrm>
              <a:off x="9222660" y="3006927"/>
              <a:ext cx="3524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CD2E88-306D-456B-EBF4-9F6462B51BE9}"/>
                </a:ext>
              </a:extLst>
            </p:cNvPr>
            <p:cNvCxnSpPr>
              <a:cxnSpLocks/>
            </p:cNvCxnSpPr>
            <p:nvPr/>
          </p:nvCxnSpPr>
          <p:spPr>
            <a:xfrm>
              <a:off x="9575070" y="2999045"/>
              <a:ext cx="0" cy="5403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37D4F6E-DA19-6F68-6F20-77CCA9012A0C}"/>
                </a:ext>
              </a:extLst>
            </p:cNvPr>
            <p:cNvCxnSpPr/>
            <p:nvPr/>
          </p:nvCxnSpPr>
          <p:spPr>
            <a:xfrm>
              <a:off x="9226601" y="3539358"/>
              <a:ext cx="352410" cy="0"/>
            </a:xfrm>
            <a:prstGeom prst="line">
              <a:avLst/>
            </a:prstGeom>
            <a:ln w="19050">
              <a:headEnd type="arrow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942E24-9175-557B-7112-CE913C6ADF8A}"/>
                  </a:ext>
                </a:extLst>
              </p:cNvPr>
              <p:cNvSpPr txBox="1"/>
              <p:nvPr/>
            </p:nvSpPr>
            <p:spPr>
              <a:xfrm>
                <a:off x="9470077" y="3111599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942E24-9175-557B-7112-CE913C6A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77" y="3111599"/>
                <a:ext cx="5543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28EA5C-6B6C-C50F-0AB0-B6BC23AAF443}"/>
                  </a:ext>
                </a:extLst>
              </p:cNvPr>
              <p:cNvSpPr txBox="1"/>
              <p:nvPr/>
            </p:nvSpPr>
            <p:spPr>
              <a:xfrm>
                <a:off x="9789622" y="4854633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28EA5C-6B6C-C50F-0AB0-B6BC23AA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622" y="4854633"/>
                <a:ext cx="5543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33F1DB-9640-4C89-7155-9B98C96016E8}"/>
                  </a:ext>
                </a:extLst>
              </p:cNvPr>
              <p:cNvSpPr txBox="1"/>
              <p:nvPr/>
            </p:nvSpPr>
            <p:spPr>
              <a:xfrm>
                <a:off x="896346" y="2586612"/>
                <a:ext cx="5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33F1DB-9640-4C89-7155-9B98C960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46" y="2586612"/>
                <a:ext cx="5490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1BA95F-96EA-562B-F097-ACE2AC452483}"/>
                  </a:ext>
                </a:extLst>
              </p:cNvPr>
              <p:cNvSpPr txBox="1"/>
              <p:nvPr/>
            </p:nvSpPr>
            <p:spPr>
              <a:xfrm>
                <a:off x="1390716" y="4372823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1BA95F-96EA-562B-F097-ACE2AC45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716" y="4372823"/>
                <a:ext cx="554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99124A-2720-C433-B3C5-7157EEC031EA}"/>
                  </a:ext>
                </a:extLst>
              </p:cNvPr>
              <p:cNvSpPr txBox="1"/>
              <p:nvPr/>
            </p:nvSpPr>
            <p:spPr>
              <a:xfrm>
                <a:off x="5918412" y="1221379"/>
                <a:ext cx="5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199124A-2720-C433-B3C5-7157EEC03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12" y="1221379"/>
                <a:ext cx="5490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157228C-FE9D-B860-9F37-E68C128CAB36}"/>
                  </a:ext>
                </a:extLst>
              </p:cNvPr>
              <p:cNvSpPr txBox="1"/>
              <p:nvPr/>
            </p:nvSpPr>
            <p:spPr>
              <a:xfrm>
                <a:off x="5136534" y="1840794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157228C-FE9D-B860-9F37-E68C128CA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34" y="1840794"/>
                <a:ext cx="5543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985E29-00FD-E183-F63A-4D065443598F}"/>
                  </a:ext>
                </a:extLst>
              </p:cNvPr>
              <p:cNvSpPr txBox="1"/>
              <p:nvPr/>
            </p:nvSpPr>
            <p:spPr>
              <a:xfrm>
                <a:off x="1574756" y="3511033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985E29-00FD-E183-F63A-4D0654435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56" y="3511033"/>
                <a:ext cx="55438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8C278A-C53E-D52A-B416-81A749252C16}"/>
                  </a:ext>
                </a:extLst>
              </p:cNvPr>
              <p:cNvSpPr txBox="1"/>
              <p:nvPr/>
            </p:nvSpPr>
            <p:spPr>
              <a:xfrm>
                <a:off x="4122771" y="3475017"/>
                <a:ext cx="549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8C278A-C53E-D52A-B416-81A74925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771" y="3475017"/>
                <a:ext cx="5490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DAB542-EFE0-DB36-F185-1025F5F9ED19}"/>
                  </a:ext>
                </a:extLst>
              </p:cNvPr>
              <p:cNvSpPr txBox="1"/>
              <p:nvPr/>
            </p:nvSpPr>
            <p:spPr>
              <a:xfrm>
                <a:off x="5050390" y="3160533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DAB542-EFE0-DB36-F185-1025F5F9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90" y="3160533"/>
                <a:ext cx="55438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5697792-28CB-4E24-432B-77C6CF13A021}"/>
                  </a:ext>
                </a:extLst>
              </p:cNvPr>
              <p:cNvSpPr txBox="1"/>
              <p:nvPr/>
            </p:nvSpPr>
            <p:spPr>
              <a:xfrm>
                <a:off x="5837754" y="4195657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5697792-28CB-4E24-432B-77C6CF13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754" y="4195657"/>
                <a:ext cx="55438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C3DFDB6-0E5A-9C53-884F-33994CDA6D85}"/>
                  </a:ext>
                </a:extLst>
              </p:cNvPr>
              <p:cNvSpPr txBox="1"/>
              <p:nvPr/>
            </p:nvSpPr>
            <p:spPr>
              <a:xfrm>
                <a:off x="6822917" y="3979534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C3DFDB6-0E5A-9C53-884F-33994CDA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17" y="3979534"/>
                <a:ext cx="5543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865996-E701-4D4A-AD5A-8B802C304290}"/>
                  </a:ext>
                </a:extLst>
              </p:cNvPr>
              <p:cNvSpPr txBox="1"/>
              <p:nvPr/>
            </p:nvSpPr>
            <p:spPr>
              <a:xfrm>
                <a:off x="9229419" y="3970592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B865996-E701-4D4A-AD5A-8B802C30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19" y="3970592"/>
                <a:ext cx="55438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4BF08D5-24C0-163C-E70A-DDDDF5C23485}"/>
                  </a:ext>
                </a:extLst>
              </p:cNvPr>
              <p:cNvSpPr txBox="1"/>
              <p:nvPr/>
            </p:nvSpPr>
            <p:spPr>
              <a:xfrm>
                <a:off x="5413725" y="5599595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4BF08D5-24C0-163C-E70A-DDDDF5C2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725" y="5599595"/>
                <a:ext cx="55438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F5599A-E57F-B552-E98A-972C83218DEF}"/>
                  </a:ext>
                </a:extLst>
              </p:cNvPr>
              <p:cNvSpPr txBox="1"/>
              <p:nvPr/>
            </p:nvSpPr>
            <p:spPr>
              <a:xfrm>
                <a:off x="5388956" y="6248925"/>
                <a:ext cx="55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F5599A-E57F-B552-E98A-972C8321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56" y="6248925"/>
                <a:ext cx="55438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21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59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Viven Sharma</dc:creator>
  <cp:lastModifiedBy>Viven Sharma</cp:lastModifiedBy>
  <cp:revision>3</cp:revision>
  <dcterms:created xsi:type="dcterms:W3CDTF">2023-11-17T21:39:12Z</dcterms:created>
  <dcterms:modified xsi:type="dcterms:W3CDTF">2023-11-17T22:29:04Z</dcterms:modified>
</cp:coreProperties>
</file>