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8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3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13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1314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13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96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84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45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9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0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5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7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4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6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6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5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75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F37BCD1-ED86-4375-8042-39C4EB8A4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9412"/>
            <a:ext cx="9144000" cy="2387600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FINAL PROJECT </a:t>
            </a:r>
            <a:endParaRPr b="1" dirty="0">
              <a:latin typeface="Algerian" panose="04020705040A02060702" pitchFamily="82" charset="0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F85D1F2-9E21-420B-A700-B481776B6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391" y="5139143"/>
            <a:ext cx="2635405" cy="1192987"/>
          </a:xfrm>
        </p:spPr>
        <p:txBody>
          <a:bodyPr/>
          <a:lstStyle/>
          <a:p>
            <a:r>
              <a:rPr lang="en-US" dirty="0"/>
              <a:t>Submitted By:  Yashasvi Sharma, Anshul Jaiswal</a:t>
            </a:r>
            <a:endParaRPr dirty="0"/>
          </a:p>
        </p:txBody>
      </p:sp>
      <p:sp>
        <p:nvSpPr>
          <p:cNvPr id="5" name="slide1">
            <a:extLst>
              <a:ext uri="{FF2B5EF4-FFF2-40B4-BE49-F238E27FC236}">
                <a16:creationId xmlns:a16="http://schemas.microsoft.com/office/drawing/2014/main" id="{132A2303-5A39-4C95-B02F-E45FB1A3FB0D}"/>
              </a:ext>
            </a:extLst>
          </p:cNvPr>
          <p:cNvSpPr txBox="1">
            <a:spLocks/>
          </p:cNvSpPr>
          <p:nvPr/>
        </p:nvSpPr>
        <p:spPr>
          <a:xfrm>
            <a:off x="8790879" y="5139142"/>
            <a:ext cx="2635405" cy="11929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Submitted To:</a:t>
            </a:r>
          </a:p>
          <a:p>
            <a:r>
              <a:rPr lang="en-US" dirty="0"/>
              <a:t>Michail Xyntarakis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A95900-62D3-441D-BF95-544B488C5C1D}"/>
              </a:ext>
            </a:extLst>
          </p:cNvPr>
          <p:cNvSpPr/>
          <p:nvPr/>
        </p:nvSpPr>
        <p:spPr>
          <a:xfrm>
            <a:off x="1544312" y="2967335"/>
            <a:ext cx="91236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Causes of Death over the World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8B6F-373A-4FD8-A5F8-C62963205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09" y="651437"/>
            <a:ext cx="9404723" cy="1400530"/>
          </a:xfrm>
        </p:spPr>
        <p:txBody>
          <a:bodyPr/>
          <a:lstStyle/>
          <a:p>
            <a:r>
              <a:rPr lang="en-US" dirty="0"/>
              <a:t>Causes Of Death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BEE21-E100-43D7-BCB0-C7A363C67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30" y="2229004"/>
            <a:ext cx="8946541" cy="4195481"/>
          </a:xfrm>
        </p:spPr>
        <p:txBody>
          <a:bodyPr/>
          <a:lstStyle/>
          <a:p>
            <a:r>
              <a:rPr lang="en-US" dirty="0"/>
              <a:t>Causes of Death involves various factors.</a:t>
            </a:r>
          </a:p>
          <a:p>
            <a:r>
              <a:rPr lang="en-US" dirty="0"/>
              <a:t>Factors focused on the project are:</a:t>
            </a:r>
          </a:p>
          <a:p>
            <a:pPr marL="0" indent="0">
              <a:buNone/>
            </a:pPr>
            <a:r>
              <a:rPr lang="en-US" dirty="0"/>
              <a:t>            1. Cardiovascular Disease</a:t>
            </a:r>
          </a:p>
          <a:p>
            <a:pPr marL="0" indent="0">
              <a:buNone/>
            </a:pPr>
            <a:r>
              <a:rPr lang="en-US" dirty="0"/>
              <a:t>            2. Alcohol Consumption</a:t>
            </a:r>
          </a:p>
          <a:p>
            <a:r>
              <a:rPr lang="en-US" dirty="0"/>
              <a:t>Major contributors to the death counts all</a:t>
            </a:r>
          </a:p>
          <a:p>
            <a:pPr marL="0" indent="0">
              <a:buNone/>
            </a:pPr>
            <a:r>
              <a:rPr lang="en-US" dirty="0"/>
              <a:t>     over the world.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05A09-9149-4072-A815-F24308759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088" y="1240190"/>
            <a:ext cx="5856381" cy="536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5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eaths by Cause">
            <a:extLst>
              <a:ext uri="{FF2B5EF4-FFF2-40B4-BE49-F238E27FC236}">
                <a16:creationId xmlns:a16="http://schemas.microsoft.com/office/drawing/2014/main" id="{7858418D-07C1-4EAA-92E8-B3C0ED1D8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81" y="391034"/>
            <a:ext cx="10976768" cy="4727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B961A0-5438-47FB-80A3-375947233C16}"/>
              </a:ext>
            </a:extLst>
          </p:cNvPr>
          <p:cNvSpPr txBox="1"/>
          <p:nvPr/>
        </p:nvSpPr>
        <p:spPr>
          <a:xfrm>
            <a:off x="912902" y="5266637"/>
            <a:ext cx="10366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Connected Scatterplot represents the number of deaths by various causes ranging from diseases to natural forces.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number of deaths were reported by cardiovascular diseases.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Lowest number was due to Exposure to forces of nature.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eath by Age">
            <a:extLst>
              <a:ext uri="{FF2B5EF4-FFF2-40B4-BE49-F238E27FC236}">
                <a16:creationId xmlns:a16="http://schemas.microsoft.com/office/drawing/2014/main" id="{846C2AC7-03FA-4538-BB19-98DA7EB7E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87" y="339057"/>
            <a:ext cx="10901683" cy="48239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241E89-1253-423E-B8BF-016EB95CA2C2}"/>
              </a:ext>
            </a:extLst>
          </p:cNvPr>
          <p:cNvSpPr txBox="1"/>
          <p:nvPr/>
        </p:nvSpPr>
        <p:spPr>
          <a:xfrm>
            <a:off x="602166" y="5163015"/>
            <a:ext cx="10560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Area graph representing the deaths within different age groups in the span of 17 years from 1990 – 2017.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maximum death count is in the age group of 70+ years which is eventually increased with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death count is measured in the age group of 5 – 14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group under 5 represents a downfall in death count over the years.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ardiovascular disease">
            <a:extLst>
              <a:ext uri="{FF2B5EF4-FFF2-40B4-BE49-F238E27FC236}">
                <a16:creationId xmlns:a16="http://schemas.microsoft.com/office/drawing/2014/main" id="{6E569C8D-992E-4484-869E-20234B4D4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96" y="388317"/>
            <a:ext cx="10804316" cy="48750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21D45F-27DE-407D-85F6-84D509A1E724}"/>
              </a:ext>
            </a:extLst>
          </p:cNvPr>
          <p:cNvSpPr txBox="1"/>
          <p:nvPr/>
        </p:nvSpPr>
        <p:spPr>
          <a:xfrm>
            <a:off x="758283" y="5512899"/>
            <a:ext cx="10326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Bump chart representing the Death rate from Cardiovascular Disease in various regions and segments of the world based on their rank in the death rate 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clearly see the variations in the rank of different factors as we move from year 1990 – 2017.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2D6D15C-D35B-4141-9CD6-F010AC927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66" y="368963"/>
            <a:ext cx="10549375" cy="50951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052119-F8E0-401F-B3FD-D8F4FB60FF18}"/>
              </a:ext>
            </a:extLst>
          </p:cNvPr>
          <p:cNvSpPr txBox="1"/>
          <p:nvPr/>
        </p:nvSpPr>
        <p:spPr>
          <a:xfrm>
            <a:off x="434898" y="5641545"/>
            <a:ext cx="10459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Slope Graph provides information about the Death rates in the world from Alcohol consumption in year 1990 - 2017.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number have seen a significant increase in 2017 as compared to 1990.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98701-690F-431C-AAFF-9D352A09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41800-1D58-4036-9333-4BFB96BBE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707" y="2331698"/>
            <a:ext cx="9534951" cy="4195481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 increase in the death rate from year 1990 to year 2017 significantly around 25 - 30 million.</a:t>
            </a:r>
          </a:p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ardiovascular diseases stands on the top with maximum count for the death rate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Death count and are increasing over years for each age group except under 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3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tationary, businesscard, envelope&#10;&#10;Description automatically generated">
            <a:extLst>
              <a:ext uri="{FF2B5EF4-FFF2-40B4-BE49-F238E27FC236}">
                <a16:creationId xmlns:a16="http://schemas.microsoft.com/office/drawing/2014/main" id="{170B87FC-91DB-48BD-B117-892F53909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82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71</TotalTime>
  <Words>299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Century Gothic</vt:lpstr>
      <vt:lpstr>Times New Roman</vt:lpstr>
      <vt:lpstr>Wingdings 3</vt:lpstr>
      <vt:lpstr>Ion</vt:lpstr>
      <vt:lpstr>FINAL PROJECT </vt:lpstr>
      <vt:lpstr>Causes Of Death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</dc:title>
  <dc:creator/>
  <cp:lastModifiedBy>Yashasvi Sharma</cp:lastModifiedBy>
  <cp:revision>2</cp:revision>
  <dcterms:created xsi:type="dcterms:W3CDTF">2021-12-10T06:03:47Z</dcterms:created>
  <dcterms:modified xsi:type="dcterms:W3CDTF">2021-12-10T15:50:15Z</dcterms:modified>
</cp:coreProperties>
</file>