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56" r:id="rId4"/>
    <p:sldId id="257" r:id="rId5"/>
    <p:sldId id="262" r:id="rId6"/>
    <p:sldId id="265" r:id="rId7"/>
    <p:sldId id="266" r:id="rId8"/>
    <p:sldId id="261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DCBEB-1BEB-4CB6-8605-5C8B6CCD445D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FB4F-2B97-4D00-8F01-D41667ACD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7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1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7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1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6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6A44-C06E-4CAE-8634-C30CA68F493B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5557-A4C8-423C-973B-D4867F6F0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87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1988840"/>
            <a:ext cx="73448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Culinary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735198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Final Term Project – 2021 Fall - IT STRATEGY 22:544:670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0232" y="5013176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7: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Anshul Jaiswal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Shankar Gaud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Yashasvi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42975"/>
            <a:ext cx="4896544" cy="17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7386-F03F-496D-AF06-EA4F82F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080120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Thank</a:t>
            </a:r>
            <a:r>
              <a:rPr lang="en-US" dirty="0"/>
              <a:t> </a:t>
            </a:r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14466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592243" cy="5694183"/>
          </a:xfrm>
        </p:spPr>
      </p:pic>
    </p:spTree>
    <p:extLst>
      <p:ext uri="{BB962C8B-B14F-4D97-AF65-F5344CB8AC3E}">
        <p14:creationId xmlns:p14="http://schemas.microsoft.com/office/powerpoint/2010/main" val="324581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16633"/>
            <a:ext cx="4392488" cy="64807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Culinary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568952" cy="4320480"/>
          </a:xfrm>
        </p:spPr>
        <p:txBody>
          <a:bodyPr/>
          <a:lstStyle/>
          <a:p>
            <a:pPr algn="l"/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Cuisine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user can get the ingredients?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privacy policies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stakeholders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</a:p>
          <a:p>
            <a:pPr algn="l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464496" cy="31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Strategy </a:t>
            </a:r>
          </a:p>
          <a:p>
            <a:pPr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setup &amp; structure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Amazon Web Services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Amazon management console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Technology platform, Amazon EC2 (Elastic Compute Cloud)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Mobile Application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AWS Identity &amp; Access Management (IAM)</a:t>
            </a: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Partnership with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- 24/7 helpdesk using chatbot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116632"/>
            <a:ext cx="4981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Culinary Solutions</a:t>
            </a:r>
          </a:p>
        </p:txBody>
      </p:sp>
    </p:spTree>
    <p:extLst>
      <p:ext uri="{BB962C8B-B14F-4D97-AF65-F5344CB8AC3E}">
        <p14:creationId xmlns:p14="http://schemas.microsoft.com/office/powerpoint/2010/main" val="23812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98BDE-6678-4548-AF60-73918CC6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36" y="-36400"/>
            <a:ext cx="4969403" cy="909600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I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Culinary</a:t>
            </a:r>
            <a:r>
              <a:rPr lang="en-I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Solutions</a:t>
            </a:r>
            <a:br>
              <a:rPr lang="en-IN" sz="3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IN" sz="3500" dirty="0">
                <a:latin typeface="+mj-lt"/>
                <a:ea typeface="+mj-ea"/>
                <a:cs typeface="+mj-cs"/>
              </a:rPr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BC69-FA2C-45B8-A04C-1FB11C97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06" y="1412777"/>
            <a:ext cx="4969403" cy="490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&amp; Revenue Model</a:t>
            </a:r>
          </a:p>
          <a:p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Before creating the mobile application, you need to analyse the target audience and business objectives, understand how to develop an app, and choose a platform to code.</a:t>
            </a:r>
          </a:p>
          <a:p>
            <a:pPr marL="0" indent="0">
              <a:buNone/>
            </a:pPr>
            <a:endParaRPr lang="en-IN" sz="17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 to build an app depends  on three things –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application’s complexity level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Structure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on which the application will run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App would be free in its initial stage, we rely on Angel investors, several funding while offering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Premium subscription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our users and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In-app Advertisement.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IN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3" descr="Illustration of factors that affect to hourly rate the app development costs.">
            <a:extLst>
              <a:ext uri="{FF2B5EF4-FFF2-40B4-BE49-F238E27FC236}">
                <a16:creationId xmlns:a16="http://schemas.microsoft.com/office/drawing/2014/main" id="{695BBC3E-F73F-40F0-A52D-D16DB4404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8064" y="1484870"/>
            <a:ext cx="3608155" cy="1360105"/>
          </a:xfrm>
          <a:prstGeom prst="rect">
            <a:avLst/>
          </a:prstGeom>
          <a:noFill/>
        </p:spPr>
      </p:pic>
      <p:pic>
        <p:nvPicPr>
          <p:cNvPr id="5" name="Picture 4" descr="Illustration of factors that affect app development costs.">
            <a:extLst>
              <a:ext uri="{FF2B5EF4-FFF2-40B4-BE49-F238E27FC236}">
                <a16:creationId xmlns:a16="http://schemas.microsoft.com/office/drawing/2014/main" id="{59BB9935-4D37-4502-856A-485D1C9AB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0639" y="3186562"/>
            <a:ext cx="3608155" cy="2688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800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39E7-86D4-4038-965A-9FA69AD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Culinary Solutions</a:t>
            </a:r>
            <a:br>
              <a:rPr lang="en-IN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E0D3-B09A-4790-A28C-C638B7A2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Porter's Five Forces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Rivalry among Existing Competitors: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- R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ecurring improvements, user-friendly environment and regular customer feedback.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Threat of Substitute:</a:t>
            </a:r>
          </a:p>
          <a:p>
            <a:pPr marL="0" indent="0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- Customer trust, Advertising via word of mouth and media, Customer attraction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via offers and coupons.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Power of Suppliers: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product quality at a very economical price.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Power of Buyers: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- C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ustomers with greater power to negotiate for lower prices and deals.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6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EB90-66BA-41E8-984E-4508222C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Culinary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76D8-DAC1-4386-9960-6348DB13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Threat of Entry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1.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Supply side economy of scale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Demand-side benefits of scale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switching cost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Capital requirements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Incumbency (leader) advantages independent of size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6.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Unequal access to distribution channels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7.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Restrictive government policy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2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2D5D-22A5-4DEA-ABB7-29E6F115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Culinary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CC7B-CDC6-4A8C-B3E2-11C2D141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marketing a plan?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work on while planning: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Organizing a Pre-Launch Giveaway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Influence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Organic Visibility on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4. Advertisements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Television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Amazon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5. Email Marketing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3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1566-359B-4972-8646-11009D38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Culinary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C6FC-9136-41E2-AF3F-5A324692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63" y="1700808"/>
            <a:ext cx="8229600" cy="31969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 Our Product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 Launch and why it is important for our product 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after the Soft Launch what is the must thing to be taken care?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product is ready for its Final Launch.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Launch Activities</a:t>
            </a:r>
          </a:p>
        </p:txBody>
      </p:sp>
    </p:spTree>
    <p:extLst>
      <p:ext uri="{BB962C8B-B14F-4D97-AF65-F5344CB8AC3E}">
        <p14:creationId xmlns:p14="http://schemas.microsoft.com/office/powerpoint/2010/main" val="24690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447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  Culinary Solutions</vt:lpstr>
      <vt:lpstr>PowerPoint Presentation</vt:lpstr>
      <vt:lpstr>  Culinary Solutions  </vt:lpstr>
      <vt:lpstr>Culinary Solutions </vt:lpstr>
      <vt:lpstr>Culinary Solutions</vt:lpstr>
      <vt:lpstr>Culinary Solutions</vt:lpstr>
      <vt:lpstr>Culinary Solutions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asus</dc:creator>
  <cp:lastModifiedBy>Devendra Shankar Gaud</cp:lastModifiedBy>
  <cp:revision>31</cp:revision>
  <dcterms:created xsi:type="dcterms:W3CDTF">2021-12-09T15:31:55Z</dcterms:created>
  <dcterms:modified xsi:type="dcterms:W3CDTF">2021-12-09T22:53:34Z</dcterms:modified>
</cp:coreProperties>
</file>