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Mon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728bf5e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728bf5e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728bf5ea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728bf5ea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728bf5ea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0728bf5ea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728bf5ea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728bf5ea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728bf5ea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728bf5ea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728bf5ea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728bf5ea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728bf5ea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728bf5ea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728bf5ea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728bf5ea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728bf5ea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728bf5ea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728bf5ea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728bf5ea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728bf5ea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0728bf5ea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84225" y="163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Trend Prediction and Visualization using MongoDB</a:t>
            </a:r>
            <a:endParaRPr/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384225" y="706250"/>
            <a:ext cx="8520600" cy="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20"/>
              <a:t>BDA Mini Project</a:t>
            </a:r>
            <a:endParaRPr sz="4420"/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2729175" y="2606500"/>
            <a:ext cx="3830700" cy="15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Team Members: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Apurva Lakeshri BEA102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Rishita Lolge BEA112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Sharmeen Gardi BEA115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Shreya Shetty BEA118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25" y="198750"/>
            <a:ext cx="8437349" cy="474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This project successfully demonstrates how to perform predictive analysis on sales data using MongoDB.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By aggregating historical data and applying a moving average forecasting model, we were able to derive actionable insights into future sales trends.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visualization of these insights enhances understanding and aids in strategic decision-making for businesses.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As a result, this project highlights the potential of big data analytics in enhancing operational efficiency and optimizing business strategies.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Future work could involve implementing more sophisticated predictive models and incorporating machine learning techniques to improve accuracy and provide deeper insights.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811"/>
              <a:t>Introduction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826775" y="1087175"/>
            <a:ext cx="739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In today's data-driven world, businesses continuously seek insights from historical sales data to optimize their strategies and enhance decision-making processes.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This project focuses on predictive analysis using historical sales data, with the objective of forecasting future sales trends.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By leveraging MongoDB, a NoSQL database known for its scalability and flexibility, we can efficiently store and process large datasets.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analysis includes data aggregation, trend identification, and future sales predictions, followed by visualization for intuitive understanding.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ct val="39130"/>
              <a:buFont typeface="Arial"/>
              <a:buNone/>
            </a:pPr>
            <a:r>
              <a:rPr b="1" lang="en" sz="2811"/>
              <a:t>Methodology</a:t>
            </a:r>
            <a:endParaRPr sz="3911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877575" y="1181500"/>
            <a:ext cx="748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The project involves several key steps: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Data Preparation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A collection named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salesData</a:t>
            </a:r>
            <a:r>
              <a:rPr lang="en" sz="1100">
                <a:solidFill>
                  <a:schemeClr val="dk1"/>
                </a:solidFill>
              </a:rPr>
              <a:t> is created in the MongoDB database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salesDB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Sample sales data is inserted, containing fields such as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date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category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quantity_sold</a:t>
            </a:r>
            <a:r>
              <a:rPr lang="en" sz="1100">
                <a:solidFill>
                  <a:schemeClr val="dk1"/>
                </a:solidFill>
              </a:rPr>
              <a:t>, and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revenue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Exploratory Data Analysis (EDA)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Aggregation queries are used to calculate daily total revenue from sales records.</a:t>
            </a:r>
            <a:endParaRPr sz="1100">
              <a:solidFill>
                <a:schemeClr val="dk1"/>
              </a:solidFill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This step involves grouping sales data by date and summing the revenue to identify sales trends over time.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Predictive Modeling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A moving average method is implemented to forecast future sales based on historical data.</a:t>
            </a:r>
            <a:endParaRPr sz="1100">
              <a:solidFill>
                <a:schemeClr val="dk1"/>
              </a:solidFill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This model calculates the average revenue over a specific period, allowing for basic trend forecasting.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Data Visualization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Using Python’s Matplotlib library, visualizations are created to display the daily sales trends and projected sales.</a:t>
            </a:r>
            <a:endParaRPr sz="1100">
              <a:solidFill>
                <a:schemeClr val="dk1"/>
              </a:solidFill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The visual representation helps in easily understanding the sales performance and the forecasted values.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2811"/>
              <a:t>Proposed</a:t>
            </a:r>
            <a:r>
              <a:rPr b="1" lang="en" sz="1700"/>
              <a:t> </a:t>
            </a:r>
            <a:r>
              <a:rPr b="1" lang="en" sz="2811"/>
              <a:t>System</a:t>
            </a:r>
            <a:endParaRPr b="1" sz="17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The proposed system comprises the following components: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MongoDB Database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 NoSQL database is used to store sales data efficiently. MongoDB's document-based structure allows for easy updates and retrieval of information.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Data Aggregation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MongoDB's aggregation framework is employed to analyze sales data, providing insights into total sales per day and category.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Predictive Analytics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 moving average model is implemented to predict future sales based on historical trends. This statistical approach allows businesses to prepare for upcoming demand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Visualization Dashboard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 Python script utilizing Matplotlib visualizes the sales trends. The dashboard includes charts displaying historical sales data and forecasts for future sales, making insights easily accessible for stakeholders.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Database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0" l="3411" r="16690" t="10578"/>
          <a:stretch/>
        </p:blipFill>
        <p:spPr>
          <a:xfrm>
            <a:off x="1600700" y="990038"/>
            <a:ext cx="5942602" cy="374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40725" y="29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Revenue per Day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4242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This will give you the daily total revenue, which you can use as a basis for predicting future revenue.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0" l="2986" r="11913" t="30545"/>
          <a:stretch/>
        </p:blipFill>
        <p:spPr>
          <a:xfrm>
            <a:off x="1103700" y="934950"/>
            <a:ext cx="6936600" cy="31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Sales Using a Moving Average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48225" y="3953750"/>
            <a:ext cx="84840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055">
                <a:solidFill>
                  <a:schemeClr val="dk1"/>
                </a:solidFill>
              </a:rPr>
              <a:t>This will return an average revenue over a specific period.</a:t>
            </a:r>
            <a:endParaRPr sz="105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rPr lang="en" sz="1055">
                <a:solidFill>
                  <a:schemeClr val="dk1"/>
                </a:solidFill>
              </a:rPr>
              <a:t>You can adjust the number of days used in the moving average by adding more logic to the aggregation pipeline.</a:t>
            </a:r>
            <a:endParaRPr sz="1055">
              <a:solidFill>
                <a:schemeClr val="dk1"/>
              </a:solidFill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0" l="3409" r="56047" t="70803"/>
          <a:stretch/>
        </p:blipFill>
        <p:spPr>
          <a:xfrm>
            <a:off x="1176713" y="1110438"/>
            <a:ext cx="6790574" cy="275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Future Revenue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Based on the moving average, we can make a simple projection for the next day by assuming the revenue will stay close to the moving average.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(Using Python and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/>
              <a:t>Matplotlib</a:t>
            </a:r>
            <a:r>
              <a:rPr lang="en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 rotWithShape="1">
          <a:blip r:embed="rId3">
            <a:alphaModFix/>
          </a:blip>
          <a:srcRect b="0" l="3409" r="0" t="9313"/>
          <a:stretch/>
        </p:blipFill>
        <p:spPr>
          <a:xfrm>
            <a:off x="797750" y="1095425"/>
            <a:ext cx="7385424" cy="39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