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70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2566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7012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46972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28977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0162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60338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103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5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77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23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56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12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37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0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09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05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891673"/>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err="1">
                <a:latin typeface="Arial Rounded MT Bold" panose="020F0704030504030204" pitchFamily="34" charset="0"/>
              </a:rPr>
              <a:t>Sharmesh</a:t>
            </a:r>
            <a:r>
              <a:rPr lang="en-US" sz="2800" dirty="0">
                <a:latin typeface="Arial Rounded MT Bold" panose="020F0704030504030204" pitchFamily="34" charset="0"/>
              </a:rPr>
              <a:t> e</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770515" y="286213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a:extLst>
              <a:ext uri="{FF2B5EF4-FFF2-40B4-BE49-F238E27FC236}">
                <a16:creationId xmlns:a16="http://schemas.microsoft.com/office/drawing/2014/main" id="{083D5255-A044-D994-95B0-CD4C3A6CE282}"/>
              </a:ext>
            </a:extLst>
          </p:cNvPr>
          <p:cNvPicPr>
            <a:picLocks noGrp="1" noChangeAspect="1"/>
          </p:cNvPicPr>
          <p:nvPr>
            <p:ph sz="half" idx="1"/>
          </p:nvPr>
        </p:nvPicPr>
        <p:blipFill>
          <a:blip r:embed="rId2"/>
          <a:stretch>
            <a:fillRect/>
          </a:stretch>
        </p:blipFill>
        <p:spPr>
          <a:xfrm>
            <a:off x="1103313" y="2851740"/>
            <a:ext cx="4395787" cy="2613432"/>
          </a:xfrm>
        </p:spPr>
      </p:pic>
      <p:pic>
        <p:nvPicPr>
          <p:cNvPr id="11" name="Content Placeholder 10">
            <a:extLst>
              <a:ext uri="{FF2B5EF4-FFF2-40B4-BE49-F238E27FC236}">
                <a16:creationId xmlns:a16="http://schemas.microsoft.com/office/drawing/2014/main" id="{DAD55610-9AD8-9B80-B824-3F86A5DAC75C}"/>
              </a:ext>
            </a:extLst>
          </p:cNvPr>
          <p:cNvPicPr>
            <a:picLocks noGrp="1" noChangeAspect="1"/>
          </p:cNvPicPr>
          <p:nvPr>
            <p:ph sz="half" idx="2"/>
          </p:nvPr>
        </p:nvPicPr>
        <p:blipFill>
          <a:blip r:embed="rId3"/>
          <a:stretch>
            <a:fillRect/>
          </a:stretch>
        </p:blipFill>
        <p:spPr>
          <a:xfrm>
            <a:off x="5654675" y="2849359"/>
            <a:ext cx="4395788" cy="2613433"/>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51</TotalTime>
  <Words>679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8</cp:revision>
  <dcterms:created xsi:type="dcterms:W3CDTF">2024-04-03T00:18:32Z</dcterms:created>
  <dcterms:modified xsi:type="dcterms:W3CDTF">2024-04-05T05:20:21Z</dcterms:modified>
</cp:coreProperties>
</file>