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70" r:id="rId12"/>
    <p:sldId id="264" r:id="rId13"/>
    <p:sldId id="265" r:id="rId14"/>
    <p:sldId id="266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63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2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3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1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5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7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8296"/>
            <a:ext cx="9143999" cy="825855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</a:t>
            </a:r>
            <a:endParaRPr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385131"/>
            <a:ext cx="9143999" cy="1096899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sz="4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Addressing Declining Conversions and Engagement with SQL &amp; Python</a:t>
            </a:r>
          </a:p>
          <a:p>
            <a:pPr algn="ctr"/>
            <a:r>
              <a:rPr sz="4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Presented by: </a:t>
            </a:r>
            <a:r>
              <a:rPr lang="en-IN" sz="4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Sharmila N</a:t>
            </a:r>
            <a:endParaRPr sz="4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sz="4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</a:t>
            </a:r>
            <a:r>
              <a:rPr lang="en-IN" sz="48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26 May 2025</a:t>
            </a:r>
            <a:endParaRPr sz="4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7157883" cy="1320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MARKETING EFFECTIVENESS ANALYSIS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0400"/>
            <a:ext cx="7334865" cy="43305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Comparing Customer Retention vs. New Customers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repeat buyers are significantly higher, it means customers are coming back, which is a good sign.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are more first-time buyers than repeat buyers, the company may need to improve retention strategies, such as personalized offers or loyalty programs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Best-Performing Products per Region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Products with consistently high engagement across multiple countries might be global best sellers.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product is only popular in one region, it indicates that regional trends, cultural preferences, or marketing strategies influence demand.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FE4B-F9B7-67A0-46A0-4BD65169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9433"/>
            <a:ext cx="7079226" cy="582505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Impact of Marketing Campaigns on Conversions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high-engagement product has low conversions, the issue could be pricing, customer trust, or checkout friction.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company can focus targeted promotions or discounts for high-engagement regions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819529-63A6-D5B1-E15E-3BF21BB3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329" y="0"/>
            <a:ext cx="3008672" cy="560439"/>
          </a:xfrm>
        </p:spPr>
        <p:txBody>
          <a:bodyPr>
            <a:normAutofit fontScale="90000"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CONTINUED…</a:t>
            </a:r>
            <a:endParaRPr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1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6237"/>
            <a:ext cx="7035970" cy="1320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92825"/>
            <a:ext cx="7295534" cy="4586189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Based on the insights from SQL and Python analysis: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 Website Navigation: Reduce drop-offs by optimizing user experience.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 Product Listings: Highlight best-reviewed products.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Refine Marketing Campaigns: Invest more in high-converting channels.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Personalized Recommendations: Use purchase history to suggest relevant products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47484"/>
            <a:ext cx="7059560" cy="658761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44706"/>
            <a:ext cx="7256205" cy="63033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Insights: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sentiment analysis revealed specific product issues driving negative reviews and dissatisfaction.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repeat purchase rates indicate gaps in customer experience and product quality, requiring improvements.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Regional engagement trends highlight best-performing products and opportunities for market expansion.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Marketing effectiveness evaluation shows that while engagement is high in some areas, conversion rates need optimization.</a:t>
            </a:r>
          </a:p>
          <a:p>
            <a:r>
              <a:rPr lang="en-US" sz="1800" dirty="0"/>
              <a:t>Leverage customer feedback insights to refine product offerings and enhance overall experience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638"/>
            <a:ext cx="7079226" cy="5569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Recommended Next Steps: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Enhance product quality and resolve key complaints from negative reviews.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 targeted loyalty programs to improve repeat purchase rates.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Optimize marketing strategies based on regional product demand to maximize ROI.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Leverage customer feedback insights to refine product offerings and enhance overall experience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00DB-AD15-3553-C550-0B568C1C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" y="2416277"/>
            <a:ext cx="6347713" cy="171081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55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F76E-CED5-A455-4D8E-6B1EC170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7148051" cy="1320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EA3F-E9C9-D987-FC89-C57AAB88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8613"/>
            <a:ext cx="7325032" cy="3880773"/>
          </a:xfrm>
        </p:spPr>
        <p:txBody>
          <a:bodyPr/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Shop-easy  is an online retail platform that offers a wide range of products to customers through a user friendly digital shopping experience.</a:t>
            </a:r>
          </a:p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Focussed on convenience and variety, shop-easy aims to deliver seamless service while continuously improving customer satisfaction and engagement.</a:t>
            </a:r>
          </a:p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The project aims to analyse customer behaviour and marketing effectiveness for shop-easy using SQL and Python.</a:t>
            </a:r>
          </a:p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The goal is to boost engagement and conversion rates through data –driven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324414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7157883" cy="1320800"/>
          </a:xfrm>
        </p:spPr>
        <p:txBody>
          <a:bodyPr/>
          <a:lstStyle/>
          <a:p>
            <a:pPr algn="ctr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3245"/>
            <a:ext cx="7413523" cy="3880773"/>
          </a:xfrm>
        </p:spPr>
        <p:txBody>
          <a:bodyPr/>
          <a:lstStyle/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📉 Reduced Customer Interactions</a:t>
            </a:r>
          </a:p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🛒 Declining Conversion Rates</a:t>
            </a:r>
          </a:p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💸 High Marketing Spend with Low ROI</a:t>
            </a:r>
          </a:p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❓ Unclear Customer Preferences &amp; Feedback Gaps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7148051" cy="1320800"/>
          </a:xfrm>
        </p:spPr>
        <p:txBody>
          <a:bodyPr/>
          <a:lstStyle/>
          <a:p>
            <a:pPr algn="ctr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0487"/>
            <a:ext cx="7315200" cy="3880773"/>
          </a:xfrm>
        </p:spPr>
        <p:txBody>
          <a:bodyPr/>
          <a:lstStyle/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Use SQL and Python to uncover:</a:t>
            </a:r>
          </a:p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Customer behavior patterns</a:t>
            </a:r>
          </a:p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Conversion bottlenecks</a:t>
            </a:r>
          </a:p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Campaign performance</a:t>
            </a:r>
          </a:p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Sentiment from customer reviews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7216876" cy="1320800"/>
          </a:xfrm>
        </p:spPr>
        <p:txBody>
          <a:bodyPr/>
          <a:lstStyle/>
          <a:p>
            <a:pPr algn="ctr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13300"/>
            <a:ext cx="7354528" cy="495141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used six datasets  from   Shop Easy’s   database:</a:t>
            </a:r>
          </a:p>
          <a:p>
            <a:pPr algn="just">
              <a:buNone/>
            </a:pPr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1.customers.csv – Customer details (  Customer ID,    Geography ID,  etc.).</a:t>
            </a:r>
          </a:p>
          <a:p>
            <a:pPr algn="just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2.products.csv – Product details ( Product ID, ProductName, Category, Price, etc.).</a:t>
            </a:r>
          </a:p>
          <a:p>
            <a:pPr algn="just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3.engagement_data.csv – Customer interactions with marketing content.</a:t>
            </a:r>
          </a:p>
          <a:p>
            <a:pPr algn="just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4.customer_journey.csv – Customer purchase journey and actions.</a:t>
            </a:r>
          </a:p>
          <a:p>
            <a:pPr algn="just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5.customer_reviews.csv – Customer feedback and ratings.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6.geography.csv – Location details (Geography ID, Country, City).</a:t>
            </a: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0438"/>
            <a:ext cx="7167715" cy="1320800"/>
          </a:xfrm>
        </p:spPr>
        <p:txBody>
          <a:bodyPr/>
          <a:lstStyle/>
          <a:p>
            <a:pPr algn="ctr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488613"/>
            <a:ext cx="7413523" cy="3880773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TOOLS &amp; TECHNOLOGIES USED :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(MYSQL)-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Database management, querying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– Data handling &amp; automation (Pandas,  SQL Alchemy,  MySQL-connector)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Notebook -Data processing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9677"/>
            <a:ext cx="7167715" cy="1320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 JOURNEY ANALYSIS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730477"/>
            <a:ext cx="7492180" cy="2140309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Analyzing how customers interact with the website and where they drop off.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Finding Drop-off Points: Identifying where users stop engaging.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Identifies customer journey stages and the number of users at each stage.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Calculates the drop-off percentage at each stage.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Helps in targeting high drop-off points for improvement (e.g., cart abandonment).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Actions Leading to Purchase: Analyzing frequent actions of successful buyers.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Identifies high-impact actions that increase purchase likelihood.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Helps in optimizing engagement strategies.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42D8-3E7D-F18F-AA37-6F4498E8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5407"/>
            <a:ext cx="7138219" cy="424206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Provides insights into which marketing efforts drive real sales.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Average Time Spent in Each Stage: Identifying slow points in the journey.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Accurate Stage-Wise Customer Time Spent 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Better Customer Behavior Analysis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Detect Drop-Off Points CUSTOMER REVIEWS SENTIMENT ANALYSIS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Identifying highest-rated and lowest-rated products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Ranks products based on average ratings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BFB3BE-3646-0BB6-400E-2ABC7547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329" y="0"/>
            <a:ext cx="3008672" cy="560439"/>
          </a:xfrm>
        </p:spPr>
        <p:txBody>
          <a:bodyPr>
            <a:normAutofit fontScale="90000"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CONTINUED…</a:t>
            </a:r>
            <a:endParaRPr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2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155"/>
            <a:ext cx="7049729" cy="1320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 REVIEWS SENTIMENT ANALYSIS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428955"/>
            <a:ext cx="7275871" cy="503083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Identifying highest-rated and lowest-rated products.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Ranks products based on average rating.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Includes review count to avoid bias from fewer reviews.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 be filtered for products with at least a certain number of reviews.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Converts raw text into structured sentiment scores.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Identifies reviews as Positive, Neutral, or Negative.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Can be extended with machine learning for deeper insights.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Correlate review trends with product performance.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Finds the relationship between review sentiment and product sales.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Products with more positive reviews tend to have more purchases.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Negative reviews may correlate with fewer engagements or abandoned carts.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2896</TotalTime>
  <Words>855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CUSTOMER BEHAVIOR ANALYSIS</vt:lpstr>
      <vt:lpstr>INTRODUCTION</vt:lpstr>
      <vt:lpstr>Problem Statement</vt:lpstr>
      <vt:lpstr>Objective</vt:lpstr>
      <vt:lpstr>Data Sources</vt:lpstr>
      <vt:lpstr>Methodology</vt:lpstr>
      <vt:lpstr>CUSTOMER JOURNEY ANALYSIS</vt:lpstr>
      <vt:lpstr>CONTINUED…</vt:lpstr>
      <vt:lpstr>CUSTOMER REVIEWS SENTIMENT ANALYSIS</vt:lpstr>
      <vt:lpstr>MARKETING EFFECTIVENESS ANALYSIS</vt:lpstr>
      <vt:lpstr>CONTINUED…</vt:lpstr>
      <vt:lpstr>BUSINESS RECOMMENDATIONS</vt:lpstr>
      <vt:lpstr>CONCLUSION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ajay</dc:creator>
  <cp:keywords/>
  <dc:description>generated using python-pptx</dc:description>
  <cp:lastModifiedBy>Ajay V U</cp:lastModifiedBy>
  <cp:revision>10</cp:revision>
  <dcterms:created xsi:type="dcterms:W3CDTF">2013-01-27T09:14:16Z</dcterms:created>
  <dcterms:modified xsi:type="dcterms:W3CDTF">2025-05-26T04:15:49Z</dcterms:modified>
  <cp:category/>
</cp:coreProperties>
</file>