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3" r:id="rId6"/>
    <p:sldId id="257" r:id="rId7"/>
    <p:sldId id="323" r:id="rId8"/>
    <p:sldId id="322" r:id="rId9"/>
    <p:sldId id="324" r:id="rId10"/>
    <p:sldId id="320" r:id="rId11"/>
    <p:sldId id="315" r:id="rId12"/>
    <p:sldId id="325" r:id="rId13"/>
    <p:sldId id="329" r:id="rId14"/>
    <p:sldId id="328" r:id="rId15"/>
    <p:sldId id="330" r:id="rId16"/>
    <p:sldId id="331" r:id="rId17"/>
    <p:sldId id="326" r:id="rId18"/>
    <p:sldId id="333" r:id="rId19"/>
    <p:sldId id="33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E3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9F64F-0344-4823-AEC4-C4DC2267046B}" v="422" dt="2025-03-31T17:12:41.128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95660" autoAdjust="0"/>
  </p:normalViewPr>
  <p:slideViewPr>
    <p:cSldViewPr snapToGrid="0">
      <p:cViewPr varScale="1">
        <p:scale>
          <a:sx n="102" d="100"/>
          <a:sy n="102" d="100"/>
        </p:scale>
        <p:origin x="88" y="14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endra Desiboyina" userId="c9ce8f9f4314e06f" providerId="LiveId" clId="{D4C9F64F-0344-4823-AEC4-C4DC2267046B}"/>
    <pc:docChg chg="undo custSel addSld delSld modSld sldOrd">
      <pc:chgData name="Sharmendra Desiboyina" userId="c9ce8f9f4314e06f" providerId="LiveId" clId="{D4C9F64F-0344-4823-AEC4-C4DC2267046B}" dt="2025-03-31T17:23:13.761" v="2203" actId="14100"/>
      <pc:docMkLst>
        <pc:docMk/>
      </pc:docMkLst>
      <pc:sldChg chg="addSp delSp modSp mod">
        <pc:chgData name="Sharmendra Desiboyina" userId="c9ce8f9f4314e06f" providerId="LiveId" clId="{D4C9F64F-0344-4823-AEC4-C4DC2267046B}" dt="2025-03-31T17:23:13.761" v="2203" actId="14100"/>
        <pc:sldMkLst>
          <pc:docMk/>
          <pc:sldMk cId="1325608595" sldId="257"/>
        </pc:sldMkLst>
        <pc:spChg chg="mod">
          <ac:chgData name="Sharmendra Desiboyina" userId="c9ce8f9f4314e06f" providerId="LiveId" clId="{D4C9F64F-0344-4823-AEC4-C4DC2267046B}" dt="2025-03-31T17:03:43.142" v="1959" actId="1076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Sharmendra Desiboyina" userId="c9ce8f9f4314e06f" providerId="LiveId" clId="{D4C9F64F-0344-4823-AEC4-C4DC2267046B}" dt="2025-03-31T17:13:43.845" v="2172" actId="1076"/>
          <ac:spMkLst>
            <pc:docMk/>
            <pc:sldMk cId="1325608595" sldId="257"/>
            <ac:spMk id="3" creationId="{22788C46-D0BC-4307-AE55-7601A139E7CB}"/>
          </ac:spMkLst>
        </pc:spChg>
        <pc:spChg chg="add mod ord">
          <ac:chgData name="Sharmendra Desiboyina" userId="c9ce8f9f4314e06f" providerId="LiveId" clId="{D4C9F64F-0344-4823-AEC4-C4DC2267046B}" dt="2025-03-31T17:12:01.599" v="2163" actId="167"/>
          <ac:spMkLst>
            <pc:docMk/>
            <pc:sldMk cId="1325608595" sldId="257"/>
            <ac:spMk id="27" creationId="{A1B1600B-3164-816D-5D3F-023CD0D63145}"/>
          </ac:spMkLst>
        </pc:spChg>
        <pc:spChg chg="add del mod">
          <ac:chgData name="Sharmendra Desiboyina" userId="c9ce8f9f4314e06f" providerId="LiveId" clId="{D4C9F64F-0344-4823-AEC4-C4DC2267046B}" dt="2025-03-31T17:12:49.810" v="2168" actId="478"/>
          <ac:spMkLst>
            <pc:docMk/>
            <pc:sldMk cId="1325608595" sldId="257"/>
            <ac:spMk id="28" creationId="{04ED93A9-AEC2-E3BB-E8BF-09255194ED79}"/>
          </ac:spMkLst>
        </pc:spChg>
        <pc:spChg chg="add mod">
          <ac:chgData name="Sharmendra Desiboyina" userId="c9ce8f9f4314e06f" providerId="LiveId" clId="{D4C9F64F-0344-4823-AEC4-C4DC2267046B}" dt="2025-03-31T17:13:34.953" v="2171" actId="208"/>
          <ac:spMkLst>
            <pc:docMk/>
            <pc:sldMk cId="1325608595" sldId="257"/>
            <ac:spMk id="29" creationId="{FFDDBF93-26FA-0645-6839-93AEAB5357EE}"/>
          </ac:spMkLst>
        </pc:spChg>
        <pc:spChg chg="add del mod">
          <ac:chgData name="Sharmendra Desiboyina" userId="c9ce8f9f4314e06f" providerId="LiveId" clId="{D4C9F64F-0344-4823-AEC4-C4DC2267046B}" dt="2025-03-31T17:19:26.649" v="2184" actId="478"/>
          <ac:spMkLst>
            <pc:docMk/>
            <pc:sldMk cId="1325608595" sldId="257"/>
            <ac:spMk id="33" creationId="{AD7638F4-10D0-8710-40C7-4CF3FDBB70D1}"/>
          </ac:spMkLst>
        </pc:spChg>
        <pc:picChg chg="del">
          <ac:chgData name="Sharmendra Desiboyina" userId="c9ce8f9f4314e06f" providerId="LiveId" clId="{D4C9F64F-0344-4823-AEC4-C4DC2267046B}" dt="2025-03-31T17:18:26.729" v="2174" actId="478"/>
          <ac:picMkLst>
            <pc:docMk/>
            <pc:sldMk cId="1325608595" sldId="257"/>
            <ac:picMk id="24" creationId="{DA9E3B04-A54A-C121-A113-F479531C5A06}"/>
          </ac:picMkLst>
        </pc:picChg>
        <pc:picChg chg="add del mod">
          <ac:chgData name="Sharmendra Desiboyina" userId="c9ce8f9f4314e06f" providerId="LiveId" clId="{D4C9F64F-0344-4823-AEC4-C4DC2267046B}" dt="2025-03-31T17:22:01.447" v="2194" actId="478"/>
          <ac:picMkLst>
            <pc:docMk/>
            <pc:sldMk cId="1325608595" sldId="257"/>
            <ac:picMk id="31" creationId="{DD8576FF-B14D-9256-B859-139B47BEDDC0}"/>
          </ac:picMkLst>
        </pc:picChg>
        <pc:picChg chg="add del mod">
          <ac:chgData name="Sharmendra Desiboyina" userId="c9ce8f9f4314e06f" providerId="LiveId" clId="{D4C9F64F-0344-4823-AEC4-C4DC2267046B}" dt="2025-03-31T17:22:46.161" v="2199" actId="478"/>
          <ac:picMkLst>
            <pc:docMk/>
            <pc:sldMk cId="1325608595" sldId="257"/>
            <ac:picMk id="35" creationId="{FE135EC3-3717-A2A7-97B9-8F7614AB1FE6}"/>
          </ac:picMkLst>
        </pc:picChg>
        <pc:picChg chg="add mod modCrop">
          <ac:chgData name="Sharmendra Desiboyina" userId="c9ce8f9f4314e06f" providerId="LiveId" clId="{D4C9F64F-0344-4823-AEC4-C4DC2267046B}" dt="2025-03-31T17:22:16.548" v="2196" actId="732"/>
          <ac:picMkLst>
            <pc:docMk/>
            <pc:sldMk cId="1325608595" sldId="257"/>
            <ac:picMk id="37" creationId="{BCE1C6F1-C352-AAB2-625E-DA65431EF2C2}"/>
          </ac:picMkLst>
        </pc:picChg>
        <pc:picChg chg="add mod">
          <ac:chgData name="Sharmendra Desiboyina" userId="c9ce8f9f4314e06f" providerId="LiveId" clId="{D4C9F64F-0344-4823-AEC4-C4DC2267046B}" dt="2025-03-31T17:23:13.761" v="2203" actId="14100"/>
          <ac:picMkLst>
            <pc:docMk/>
            <pc:sldMk cId="1325608595" sldId="257"/>
            <ac:picMk id="39" creationId="{F113FADB-DE1E-E282-811F-D82F6B0D8D66}"/>
          </ac:picMkLst>
        </pc:picChg>
      </pc:sldChg>
      <pc:sldChg chg="del">
        <pc:chgData name="Sharmendra Desiboyina" userId="c9ce8f9f4314e06f" providerId="LiveId" clId="{D4C9F64F-0344-4823-AEC4-C4DC2267046B}" dt="2025-03-31T16:32:45.035" v="1885" actId="47"/>
        <pc:sldMkLst>
          <pc:docMk/>
          <pc:sldMk cId="4212917468" sldId="260"/>
        </pc:sldMkLst>
      </pc:sldChg>
      <pc:sldChg chg="del">
        <pc:chgData name="Sharmendra Desiboyina" userId="c9ce8f9f4314e06f" providerId="LiveId" clId="{D4C9F64F-0344-4823-AEC4-C4DC2267046B}" dt="2025-03-31T16:32:38.285" v="1881" actId="47"/>
        <pc:sldMkLst>
          <pc:docMk/>
          <pc:sldMk cId="811730917" sldId="262"/>
        </pc:sldMkLst>
      </pc:sldChg>
      <pc:sldChg chg="del">
        <pc:chgData name="Sharmendra Desiboyina" userId="c9ce8f9f4314e06f" providerId="LiveId" clId="{D4C9F64F-0344-4823-AEC4-C4DC2267046B}" dt="2025-03-31T16:32:43.436" v="1884" actId="47"/>
        <pc:sldMkLst>
          <pc:docMk/>
          <pc:sldMk cId="445070695" sldId="267"/>
        </pc:sldMkLst>
      </pc:sldChg>
      <pc:sldChg chg="modSp mod ord">
        <pc:chgData name="Sharmendra Desiboyina" userId="c9ce8f9f4314e06f" providerId="LiveId" clId="{D4C9F64F-0344-4823-AEC4-C4DC2267046B}" dt="2025-03-31T16:30:58.498" v="1879" actId="1076"/>
        <pc:sldMkLst>
          <pc:docMk/>
          <pc:sldMk cId="3103683689" sldId="268"/>
        </pc:sldMkLst>
        <pc:spChg chg="mod">
          <ac:chgData name="Sharmendra Desiboyina" userId="c9ce8f9f4314e06f" providerId="LiveId" clId="{D4C9F64F-0344-4823-AEC4-C4DC2267046B}" dt="2025-03-31T16:30:58.498" v="1879" actId="1076"/>
          <ac:spMkLst>
            <pc:docMk/>
            <pc:sldMk cId="3103683689" sldId="268"/>
            <ac:spMk id="3" creationId="{BABC2CE0-8806-4B2A-A10A-32984D317434}"/>
          </ac:spMkLst>
        </pc:spChg>
      </pc:sldChg>
      <pc:sldChg chg="ord">
        <pc:chgData name="Sharmendra Desiboyina" userId="c9ce8f9f4314e06f" providerId="LiveId" clId="{D4C9F64F-0344-4823-AEC4-C4DC2267046B}" dt="2025-03-31T15:20:30.477" v="662"/>
        <pc:sldMkLst>
          <pc:docMk/>
          <pc:sldMk cId="2723865859" sldId="315"/>
        </pc:sldMkLst>
      </pc:sldChg>
      <pc:sldChg chg="del">
        <pc:chgData name="Sharmendra Desiboyina" userId="c9ce8f9f4314e06f" providerId="LiveId" clId="{D4C9F64F-0344-4823-AEC4-C4DC2267046B}" dt="2025-03-31T16:32:42.419" v="1883" actId="47"/>
        <pc:sldMkLst>
          <pc:docMk/>
          <pc:sldMk cId="3284616221" sldId="317"/>
        </pc:sldMkLst>
      </pc:sldChg>
      <pc:sldChg chg="del">
        <pc:chgData name="Sharmendra Desiboyina" userId="c9ce8f9f4314e06f" providerId="LiveId" clId="{D4C9F64F-0344-4823-AEC4-C4DC2267046B}" dt="2025-03-31T16:32:47.479" v="1886" actId="47"/>
        <pc:sldMkLst>
          <pc:docMk/>
          <pc:sldMk cId="240967260" sldId="318"/>
        </pc:sldMkLst>
      </pc:sldChg>
      <pc:sldChg chg="del">
        <pc:chgData name="Sharmendra Desiboyina" userId="c9ce8f9f4314e06f" providerId="LiveId" clId="{D4C9F64F-0344-4823-AEC4-C4DC2267046B}" dt="2025-03-31T16:32:40.325" v="1882" actId="47"/>
        <pc:sldMkLst>
          <pc:docMk/>
          <pc:sldMk cId="1634421749" sldId="319"/>
        </pc:sldMkLst>
      </pc:sldChg>
      <pc:sldChg chg="del">
        <pc:chgData name="Sharmendra Desiboyina" userId="c9ce8f9f4314e06f" providerId="LiveId" clId="{D4C9F64F-0344-4823-AEC4-C4DC2267046B}" dt="2025-03-31T16:32:48.720" v="1887" actId="47"/>
        <pc:sldMkLst>
          <pc:docMk/>
          <pc:sldMk cId="1274155930" sldId="321"/>
        </pc:sldMkLst>
      </pc:sldChg>
      <pc:sldChg chg="modSp mod">
        <pc:chgData name="Sharmendra Desiboyina" userId="c9ce8f9f4314e06f" providerId="LiveId" clId="{D4C9F64F-0344-4823-AEC4-C4DC2267046B}" dt="2025-03-31T16:33:36.512" v="1888" actId="1076"/>
        <pc:sldMkLst>
          <pc:docMk/>
          <pc:sldMk cId="1749513296" sldId="323"/>
        </pc:sldMkLst>
        <pc:spChg chg="mod">
          <ac:chgData name="Sharmendra Desiboyina" userId="c9ce8f9f4314e06f" providerId="LiveId" clId="{D4C9F64F-0344-4823-AEC4-C4DC2267046B}" dt="2025-03-31T16:33:36.512" v="1888" actId="1076"/>
          <ac:spMkLst>
            <pc:docMk/>
            <pc:sldMk cId="1749513296" sldId="323"/>
            <ac:spMk id="3" creationId="{AC8FAB04-78B3-BD8A-7320-75CACB949933}"/>
          </ac:spMkLst>
        </pc:spChg>
        <pc:picChg chg="mod modCrop">
          <ac:chgData name="Sharmendra Desiboyina" userId="c9ce8f9f4314e06f" providerId="LiveId" clId="{D4C9F64F-0344-4823-AEC4-C4DC2267046B}" dt="2025-03-31T14:18:37.854" v="643" actId="732"/>
          <ac:picMkLst>
            <pc:docMk/>
            <pc:sldMk cId="1749513296" sldId="323"/>
            <ac:picMk id="5" creationId="{633A72DA-9FE4-4DB9-1CBF-D52E19A8659F}"/>
          </ac:picMkLst>
        </pc:picChg>
      </pc:sldChg>
      <pc:sldChg chg="modSp mod">
        <pc:chgData name="Sharmendra Desiboyina" userId="c9ce8f9f4314e06f" providerId="LiveId" clId="{D4C9F64F-0344-4823-AEC4-C4DC2267046B}" dt="2025-03-31T14:18:56.607" v="647" actId="27636"/>
        <pc:sldMkLst>
          <pc:docMk/>
          <pc:sldMk cId="1550130545" sldId="324"/>
        </pc:sldMkLst>
        <pc:spChg chg="mod">
          <ac:chgData name="Sharmendra Desiboyina" userId="c9ce8f9f4314e06f" providerId="LiveId" clId="{D4C9F64F-0344-4823-AEC4-C4DC2267046B}" dt="2025-03-31T14:18:56.607" v="647" actId="27636"/>
          <ac:spMkLst>
            <pc:docMk/>
            <pc:sldMk cId="1550130545" sldId="324"/>
            <ac:spMk id="2" creationId="{395F6562-CB41-C876-82BB-5384B05DE995}"/>
          </ac:spMkLst>
        </pc:spChg>
      </pc:sldChg>
      <pc:sldChg chg="modSp mod">
        <pc:chgData name="Sharmendra Desiboyina" userId="c9ce8f9f4314e06f" providerId="LiveId" clId="{D4C9F64F-0344-4823-AEC4-C4DC2267046B}" dt="2025-03-31T14:26:05.853" v="660" actId="255"/>
        <pc:sldMkLst>
          <pc:docMk/>
          <pc:sldMk cId="783387216" sldId="325"/>
        </pc:sldMkLst>
        <pc:spChg chg="mod">
          <ac:chgData name="Sharmendra Desiboyina" userId="c9ce8f9f4314e06f" providerId="LiveId" clId="{D4C9F64F-0344-4823-AEC4-C4DC2267046B}" dt="2025-03-31T14:26:05.853" v="660" actId="255"/>
          <ac:spMkLst>
            <pc:docMk/>
            <pc:sldMk cId="783387216" sldId="325"/>
            <ac:spMk id="3" creationId="{BFAC80C2-EBC7-D001-4AFE-9E7FFCDB91E5}"/>
          </ac:spMkLst>
        </pc:spChg>
      </pc:sldChg>
      <pc:sldChg chg="addSp delSp modSp mod ord">
        <pc:chgData name="Sharmendra Desiboyina" userId="c9ce8f9f4314e06f" providerId="LiveId" clId="{D4C9F64F-0344-4823-AEC4-C4DC2267046B}" dt="2025-03-31T15:57:09.464" v="1442" actId="255"/>
        <pc:sldMkLst>
          <pc:docMk/>
          <pc:sldMk cId="3958971198" sldId="326"/>
        </pc:sldMkLst>
        <pc:spChg chg="mod">
          <ac:chgData name="Sharmendra Desiboyina" userId="c9ce8f9f4314e06f" providerId="LiveId" clId="{D4C9F64F-0344-4823-AEC4-C4DC2267046B}" dt="2025-03-31T15:49:09.193" v="1295" actId="20577"/>
          <ac:spMkLst>
            <pc:docMk/>
            <pc:sldMk cId="3958971198" sldId="326"/>
            <ac:spMk id="2" creationId="{D77EED6A-D8D2-D30E-1FBF-F2F94969CECA}"/>
          </ac:spMkLst>
        </pc:spChg>
        <pc:spChg chg="mod">
          <ac:chgData name="Sharmendra Desiboyina" userId="c9ce8f9f4314e06f" providerId="LiveId" clId="{D4C9F64F-0344-4823-AEC4-C4DC2267046B}" dt="2025-03-31T15:57:09.464" v="1442" actId="255"/>
          <ac:spMkLst>
            <pc:docMk/>
            <pc:sldMk cId="3958971198" sldId="326"/>
            <ac:spMk id="3" creationId="{A8FCEEA2-7A88-0AC1-08E6-06F89D2517DE}"/>
          </ac:spMkLst>
        </pc:spChg>
        <pc:spChg chg="add mod">
          <ac:chgData name="Sharmendra Desiboyina" userId="c9ce8f9f4314e06f" providerId="LiveId" clId="{D4C9F64F-0344-4823-AEC4-C4DC2267046B}" dt="2025-03-31T15:52:44.870" v="1357" actId="1076"/>
          <ac:spMkLst>
            <pc:docMk/>
            <pc:sldMk cId="3958971198" sldId="326"/>
            <ac:spMk id="6" creationId="{D028B249-6D97-D24D-178A-C1EAE10B90C8}"/>
          </ac:spMkLst>
        </pc:spChg>
        <pc:spChg chg="del">
          <ac:chgData name="Sharmendra Desiboyina" userId="c9ce8f9f4314e06f" providerId="LiveId" clId="{D4C9F64F-0344-4823-AEC4-C4DC2267046B}" dt="2025-03-31T15:48:35.554" v="1242" actId="26606"/>
          <ac:spMkLst>
            <pc:docMk/>
            <pc:sldMk cId="3958971198" sldId="326"/>
            <ac:spMk id="31" creationId="{D144B74C-9ADE-3D40-9A26-34D21A70FD18}"/>
          </ac:spMkLst>
        </pc:spChg>
        <pc:spChg chg="del">
          <ac:chgData name="Sharmendra Desiboyina" userId="c9ce8f9f4314e06f" providerId="LiveId" clId="{D4C9F64F-0344-4823-AEC4-C4DC2267046B}" dt="2025-03-31T15:48:35.554" v="1242" actId="26606"/>
          <ac:spMkLst>
            <pc:docMk/>
            <pc:sldMk cId="3958971198" sldId="326"/>
            <ac:spMk id="33" creationId="{EB99B844-2622-DB3A-6709-DE91084441F7}"/>
          </ac:spMkLst>
        </pc:spChg>
        <pc:spChg chg="add">
          <ac:chgData name="Sharmendra Desiboyina" userId="c9ce8f9f4314e06f" providerId="LiveId" clId="{D4C9F64F-0344-4823-AEC4-C4DC2267046B}" dt="2025-03-31T15:48:35.554" v="1242" actId="26606"/>
          <ac:spMkLst>
            <pc:docMk/>
            <pc:sldMk cId="3958971198" sldId="326"/>
            <ac:spMk id="40" creationId="{DB66C9CD-6BF4-44CA-8078-0BB819080761}"/>
          </ac:spMkLst>
        </pc:spChg>
        <pc:spChg chg="add">
          <ac:chgData name="Sharmendra Desiboyina" userId="c9ce8f9f4314e06f" providerId="LiveId" clId="{D4C9F64F-0344-4823-AEC4-C4DC2267046B}" dt="2025-03-31T15:48:35.554" v="1242" actId="26606"/>
          <ac:spMkLst>
            <pc:docMk/>
            <pc:sldMk cId="3958971198" sldId="326"/>
            <ac:spMk id="44" creationId="{E95A6F56-5B66-4656-B01E-938834D6A329}"/>
          </ac:spMkLst>
        </pc:spChg>
        <pc:picChg chg="add del mod">
          <ac:chgData name="Sharmendra Desiboyina" userId="c9ce8f9f4314e06f" providerId="LiveId" clId="{D4C9F64F-0344-4823-AEC4-C4DC2267046B}" dt="2025-03-31T15:49:16.970" v="1296" actId="478"/>
          <ac:picMkLst>
            <pc:docMk/>
            <pc:sldMk cId="3958971198" sldId="326"/>
            <ac:picMk id="4" creationId="{A4A3A2D5-7AE0-5001-C519-67CCEB180270}"/>
          </ac:picMkLst>
        </pc:picChg>
        <pc:picChg chg="del">
          <ac:chgData name="Sharmendra Desiboyina" userId="c9ce8f9f4314e06f" providerId="LiveId" clId="{D4C9F64F-0344-4823-AEC4-C4DC2267046B}" dt="2025-03-31T15:48:32.340" v="1240" actId="478"/>
          <ac:picMkLst>
            <pc:docMk/>
            <pc:sldMk cId="3958971198" sldId="326"/>
            <ac:picMk id="5" creationId="{0043BB15-2869-DACF-F77D-F6F2D0F51401}"/>
          </ac:picMkLst>
        </pc:picChg>
        <pc:cxnChg chg="del">
          <ac:chgData name="Sharmendra Desiboyina" userId="c9ce8f9f4314e06f" providerId="LiveId" clId="{D4C9F64F-0344-4823-AEC4-C4DC2267046B}" dt="2025-03-31T15:48:35.554" v="1242" actId="26606"/>
          <ac:cxnSpMkLst>
            <pc:docMk/>
            <pc:sldMk cId="3958971198" sldId="326"/>
            <ac:cxnSpMk id="35" creationId="{C6072B67-7BF5-84C3-8091-B8C503470440}"/>
          </ac:cxnSpMkLst>
        </pc:cxnChg>
        <pc:cxnChg chg="add">
          <ac:chgData name="Sharmendra Desiboyina" userId="c9ce8f9f4314e06f" providerId="LiveId" clId="{D4C9F64F-0344-4823-AEC4-C4DC2267046B}" dt="2025-03-31T15:48:35.554" v="1242" actId="26606"/>
          <ac:cxnSpMkLst>
            <pc:docMk/>
            <pc:sldMk cId="3958971198" sldId="326"/>
            <ac:cxnSpMk id="42" creationId="{76D745DA-D03E-47A2-9936-01C39D51A469}"/>
          </ac:cxnSpMkLst>
        </pc:cxnChg>
      </pc:sldChg>
      <pc:sldChg chg="del">
        <pc:chgData name="Sharmendra Desiboyina" userId="c9ce8f9f4314e06f" providerId="LiveId" clId="{D4C9F64F-0344-4823-AEC4-C4DC2267046B}" dt="2025-03-31T16:32:36.567" v="1880" actId="47"/>
        <pc:sldMkLst>
          <pc:docMk/>
          <pc:sldMk cId="1195954520" sldId="327"/>
        </pc:sldMkLst>
      </pc:sldChg>
      <pc:sldChg chg="addSp delSp modSp add mod">
        <pc:chgData name="Sharmendra Desiboyina" userId="c9ce8f9f4314e06f" providerId="LiveId" clId="{D4C9F64F-0344-4823-AEC4-C4DC2267046B}" dt="2025-03-31T13:57:06.680" v="505" actId="255"/>
        <pc:sldMkLst>
          <pc:docMk/>
          <pc:sldMk cId="136757973" sldId="328"/>
        </pc:sldMkLst>
        <pc:spChg chg="mod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2" creationId="{91D18316-494F-ACDB-2123-DDD85D79D1EC}"/>
          </ac:spMkLst>
        </pc:spChg>
        <pc:spChg chg="mod">
          <ac:chgData name="Sharmendra Desiboyina" userId="c9ce8f9f4314e06f" providerId="LiveId" clId="{D4C9F64F-0344-4823-AEC4-C4DC2267046B}" dt="2025-03-31T13:57:06.680" v="505" actId="255"/>
          <ac:spMkLst>
            <pc:docMk/>
            <pc:sldMk cId="136757973" sldId="328"/>
            <ac:spMk id="3" creationId="{38F57E98-2193-D0D3-CB77-F6033E50E5C3}"/>
          </ac:spMkLst>
        </pc:spChg>
        <pc:spChg chg="del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46" creationId="{F3750A5D-DC8F-D8C0-88D7-84F396EDD1A8}"/>
          </ac:spMkLst>
        </pc:spChg>
        <pc:spChg chg="del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48" creationId="{CCFD4ED2-8E81-4E65-D9C7-29C95B149DC4}"/>
          </ac:spMkLst>
        </pc:spChg>
        <pc:spChg chg="add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53" creationId="{DB66C9CD-6BF4-44CA-8078-0BB819080761}"/>
          </ac:spMkLst>
        </pc:spChg>
        <pc:spChg chg="add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57" creationId="{E95A6F56-5B66-4656-B01E-938834D6A329}"/>
          </ac:spMkLst>
        </pc:spChg>
        <pc:picChg chg="add mod">
          <ac:chgData name="Sharmendra Desiboyina" userId="c9ce8f9f4314e06f" providerId="LiveId" clId="{D4C9F64F-0344-4823-AEC4-C4DC2267046B}" dt="2025-03-31T13:34:04.384" v="281" actId="26606"/>
          <ac:picMkLst>
            <pc:docMk/>
            <pc:sldMk cId="136757973" sldId="328"/>
            <ac:picMk id="5" creationId="{5E90F3FB-AB51-E1CA-3954-5CBFEC5705A9}"/>
          </ac:picMkLst>
        </pc:picChg>
        <pc:picChg chg="del">
          <ac:chgData name="Sharmendra Desiboyina" userId="c9ce8f9f4314e06f" providerId="LiveId" clId="{D4C9F64F-0344-4823-AEC4-C4DC2267046B}" dt="2025-03-31T13:34:00.327" v="279" actId="478"/>
          <ac:picMkLst>
            <pc:docMk/>
            <pc:sldMk cId="136757973" sldId="328"/>
            <ac:picMk id="8" creationId="{4555EFBA-2376-FD5F-E7C0-71DD37A0318B}"/>
          </ac:picMkLst>
        </pc:picChg>
        <pc:cxnChg chg="del">
          <ac:chgData name="Sharmendra Desiboyina" userId="c9ce8f9f4314e06f" providerId="LiveId" clId="{D4C9F64F-0344-4823-AEC4-C4DC2267046B}" dt="2025-03-31T13:34:04.384" v="281" actId="26606"/>
          <ac:cxnSpMkLst>
            <pc:docMk/>
            <pc:sldMk cId="136757973" sldId="328"/>
            <ac:cxnSpMk id="47" creationId="{F1CBB043-0D83-372A-EA86-FCE3A2946353}"/>
          </ac:cxnSpMkLst>
        </pc:cxnChg>
        <pc:cxnChg chg="add">
          <ac:chgData name="Sharmendra Desiboyina" userId="c9ce8f9f4314e06f" providerId="LiveId" clId="{D4C9F64F-0344-4823-AEC4-C4DC2267046B}" dt="2025-03-31T13:34:04.384" v="281" actId="26606"/>
          <ac:cxnSpMkLst>
            <pc:docMk/>
            <pc:sldMk cId="136757973" sldId="328"/>
            <ac:cxnSpMk id="55" creationId="{76D745DA-D03E-47A2-9936-01C39D51A469}"/>
          </ac:cxnSpMkLst>
        </pc:cxnChg>
      </pc:sldChg>
      <pc:sldChg chg="addSp delSp modSp add mod ord">
        <pc:chgData name="Sharmendra Desiboyina" userId="c9ce8f9f4314e06f" providerId="LiveId" clId="{D4C9F64F-0344-4823-AEC4-C4DC2267046B}" dt="2025-03-31T14:25:37.992" v="656" actId="14100"/>
        <pc:sldMkLst>
          <pc:docMk/>
          <pc:sldMk cId="2780609328" sldId="329"/>
        </pc:sldMkLst>
        <pc:spChg chg="mod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2" creationId="{F0F21A36-CB68-0120-486A-92AA370DE7E0}"/>
          </ac:spMkLst>
        </pc:spChg>
        <pc:spChg chg="mod">
          <ac:chgData name="Sharmendra Desiboyina" userId="c9ce8f9f4314e06f" providerId="LiveId" clId="{D4C9F64F-0344-4823-AEC4-C4DC2267046B}" dt="2025-03-31T14:25:37.992" v="656" actId="14100"/>
          <ac:spMkLst>
            <pc:docMk/>
            <pc:sldMk cId="2780609328" sldId="329"/>
            <ac:spMk id="3" creationId="{1F994274-2047-6045-9071-EE89F28A151C}"/>
          </ac:spMkLst>
        </pc:spChg>
        <pc:spChg chg="del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46" creationId="{8E2F1BA5-D67D-9AFA-B856-62B4C587D62C}"/>
          </ac:spMkLst>
        </pc:spChg>
        <pc:spChg chg="del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48" creationId="{1B7DFDF9-DC67-9376-2FF2-859D28CC42E6}"/>
          </ac:spMkLst>
        </pc:spChg>
        <pc:spChg chg="add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53" creationId="{DB66C9CD-6BF4-44CA-8078-0BB819080761}"/>
          </ac:spMkLst>
        </pc:spChg>
        <pc:spChg chg="add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57" creationId="{E95A6F56-5B66-4656-B01E-938834D6A329}"/>
          </ac:spMkLst>
        </pc:spChg>
        <pc:picChg chg="add mod">
          <ac:chgData name="Sharmendra Desiboyina" userId="c9ce8f9f4314e06f" providerId="LiveId" clId="{D4C9F64F-0344-4823-AEC4-C4DC2267046B}" dt="2025-03-31T13:20:51.278" v="229" actId="26606"/>
          <ac:picMkLst>
            <pc:docMk/>
            <pc:sldMk cId="2780609328" sldId="329"/>
            <ac:picMk id="5" creationId="{22AE3A05-90A0-8361-819A-2BD53C1FD108}"/>
          </ac:picMkLst>
        </pc:picChg>
        <pc:picChg chg="del">
          <ac:chgData name="Sharmendra Desiboyina" userId="c9ce8f9f4314e06f" providerId="LiveId" clId="{D4C9F64F-0344-4823-AEC4-C4DC2267046B}" dt="2025-03-31T13:20:47.246" v="228" actId="478"/>
          <ac:picMkLst>
            <pc:docMk/>
            <pc:sldMk cId="2780609328" sldId="329"/>
            <ac:picMk id="8" creationId="{785D02C4-A77D-6096-A418-6DA012D50F85}"/>
          </ac:picMkLst>
        </pc:picChg>
        <pc:cxnChg chg="del">
          <ac:chgData name="Sharmendra Desiboyina" userId="c9ce8f9f4314e06f" providerId="LiveId" clId="{D4C9F64F-0344-4823-AEC4-C4DC2267046B}" dt="2025-03-31T13:20:51.278" v="229" actId="26606"/>
          <ac:cxnSpMkLst>
            <pc:docMk/>
            <pc:sldMk cId="2780609328" sldId="329"/>
            <ac:cxnSpMk id="47" creationId="{867A3B2D-04D5-9DCD-D1F7-E01A5925EB24}"/>
          </ac:cxnSpMkLst>
        </pc:cxnChg>
        <pc:cxnChg chg="add">
          <ac:chgData name="Sharmendra Desiboyina" userId="c9ce8f9f4314e06f" providerId="LiveId" clId="{D4C9F64F-0344-4823-AEC4-C4DC2267046B}" dt="2025-03-31T13:20:51.278" v="229" actId="26606"/>
          <ac:cxnSpMkLst>
            <pc:docMk/>
            <pc:sldMk cId="2780609328" sldId="329"/>
            <ac:cxnSpMk id="55" creationId="{76D745DA-D03E-47A2-9936-01C39D51A469}"/>
          </ac:cxnSpMkLst>
        </pc:cxnChg>
      </pc:sldChg>
      <pc:sldChg chg="addSp delSp modSp add mod">
        <pc:chgData name="Sharmendra Desiboyina" userId="c9ce8f9f4314e06f" providerId="LiveId" clId="{D4C9F64F-0344-4823-AEC4-C4DC2267046B}" dt="2025-03-31T14:25:01.144" v="652" actId="255"/>
        <pc:sldMkLst>
          <pc:docMk/>
          <pc:sldMk cId="1948609815" sldId="330"/>
        </pc:sldMkLst>
        <pc:spChg chg="mod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2" creationId="{0C6DC714-EC84-226F-3D43-ADB49A242C3F}"/>
          </ac:spMkLst>
        </pc:spChg>
        <pc:spChg chg="mod">
          <ac:chgData name="Sharmendra Desiboyina" userId="c9ce8f9f4314e06f" providerId="LiveId" clId="{D4C9F64F-0344-4823-AEC4-C4DC2267046B}" dt="2025-03-31T14:25:01.144" v="652" actId="255"/>
          <ac:spMkLst>
            <pc:docMk/>
            <pc:sldMk cId="1948609815" sldId="330"/>
            <ac:spMk id="3" creationId="{1CA46C7D-91A9-97C1-7014-E893F4FFB752}"/>
          </ac:spMkLst>
        </pc:spChg>
        <pc:spChg chg="del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53" creationId="{551C9970-180C-B97F-1037-276EABE99B7C}"/>
          </ac:spMkLst>
        </pc:spChg>
        <pc:spChg chg="del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57" creationId="{849EB30B-E1A8-AD70-F623-BB4E780CCF9E}"/>
          </ac:spMkLst>
        </pc:spChg>
        <pc:spChg chg="add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62" creationId="{DB66C9CD-6BF4-44CA-8078-0BB819080761}"/>
          </ac:spMkLst>
        </pc:spChg>
        <pc:spChg chg="add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66" creationId="{E95A6F56-5B66-4656-B01E-938834D6A329}"/>
          </ac:spMkLst>
        </pc:spChg>
        <pc:picChg chg="del">
          <ac:chgData name="Sharmendra Desiboyina" userId="c9ce8f9f4314e06f" providerId="LiveId" clId="{D4C9F64F-0344-4823-AEC4-C4DC2267046B}" dt="2025-03-31T14:13:49.739" v="593" actId="478"/>
          <ac:picMkLst>
            <pc:docMk/>
            <pc:sldMk cId="1948609815" sldId="330"/>
            <ac:picMk id="5" creationId="{CBD84C88-0071-6D53-1248-2192C1A03702}"/>
          </ac:picMkLst>
        </pc:picChg>
        <pc:picChg chg="add mod">
          <ac:chgData name="Sharmendra Desiboyina" userId="c9ce8f9f4314e06f" providerId="LiveId" clId="{D4C9F64F-0344-4823-AEC4-C4DC2267046B}" dt="2025-03-31T14:14:04.060" v="596" actId="27614"/>
          <ac:picMkLst>
            <pc:docMk/>
            <pc:sldMk cId="1948609815" sldId="330"/>
            <ac:picMk id="6" creationId="{E4BB5470-399F-5AA8-64A1-395BC3224BA5}"/>
          </ac:picMkLst>
        </pc:picChg>
        <pc:cxnChg chg="del">
          <ac:chgData name="Sharmendra Desiboyina" userId="c9ce8f9f4314e06f" providerId="LiveId" clId="{D4C9F64F-0344-4823-AEC4-C4DC2267046B}" dt="2025-03-31T14:13:55.884" v="595" actId="26606"/>
          <ac:cxnSpMkLst>
            <pc:docMk/>
            <pc:sldMk cId="1948609815" sldId="330"/>
            <ac:cxnSpMk id="55" creationId="{1A1AB0D8-D682-7A38-ECA9-11704DB313F6}"/>
          </ac:cxnSpMkLst>
        </pc:cxnChg>
        <pc:cxnChg chg="add">
          <ac:chgData name="Sharmendra Desiboyina" userId="c9ce8f9f4314e06f" providerId="LiveId" clId="{D4C9F64F-0344-4823-AEC4-C4DC2267046B}" dt="2025-03-31T14:13:55.884" v="595" actId="26606"/>
          <ac:cxnSpMkLst>
            <pc:docMk/>
            <pc:sldMk cId="1948609815" sldId="330"/>
            <ac:cxnSpMk id="64" creationId="{76D745DA-D03E-47A2-9936-01C39D51A469}"/>
          </ac:cxnSpMkLst>
        </pc:cxnChg>
      </pc:sldChg>
      <pc:sldChg chg="modSp add mod ord">
        <pc:chgData name="Sharmendra Desiboyina" userId="c9ce8f9f4314e06f" providerId="LiveId" clId="{D4C9F64F-0344-4823-AEC4-C4DC2267046B}" dt="2025-03-31T15:33:11.695" v="984" actId="2711"/>
        <pc:sldMkLst>
          <pc:docMk/>
          <pc:sldMk cId="1671388975" sldId="331"/>
        </pc:sldMkLst>
        <pc:spChg chg="mod">
          <ac:chgData name="Sharmendra Desiboyina" userId="c9ce8f9f4314e06f" providerId="LiveId" clId="{D4C9F64F-0344-4823-AEC4-C4DC2267046B}" dt="2025-03-31T15:21:29.707" v="737" actId="313"/>
          <ac:spMkLst>
            <pc:docMk/>
            <pc:sldMk cId="1671388975" sldId="331"/>
            <ac:spMk id="2" creationId="{BFEDC542-83B5-6951-DDC9-0DE19B727714}"/>
          </ac:spMkLst>
        </pc:spChg>
        <pc:spChg chg="mod">
          <ac:chgData name="Sharmendra Desiboyina" userId="c9ce8f9f4314e06f" providerId="LiveId" clId="{D4C9F64F-0344-4823-AEC4-C4DC2267046B}" dt="2025-03-31T15:33:11.695" v="984" actId="2711"/>
          <ac:spMkLst>
            <pc:docMk/>
            <pc:sldMk cId="1671388975" sldId="331"/>
            <ac:spMk id="12" creationId="{2ED64834-41FA-D0B3-DF12-DA1EC5E59F58}"/>
          </ac:spMkLst>
        </pc:spChg>
      </pc:sldChg>
      <pc:sldChg chg="modSp add mod">
        <pc:chgData name="Sharmendra Desiboyina" userId="c9ce8f9f4314e06f" providerId="LiveId" clId="{D4C9F64F-0344-4823-AEC4-C4DC2267046B}" dt="2025-03-31T16:29:00.459" v="1793" actId="2711"/>
        <pc:sldMkLst>
          <pc:docMk/>
          <pc:sldMk cId="4168058490" sldId="332"/>
        </pc:sldMkLst>
        <pc:spChg chg="mod">
          <ac:chgData name="Sharmendra Desiboyina" userId="c9ce8f9f4314e06f" providerId="LiveId" clId="{D4C9F64F-0344-4823-AEC4-C4DC2267046B}" dt="2025-03-31T16:22:40.552" v="1615" actId="20577"/>
          <ac:spMkLst>
            <pc:docMk/>
            <pc:sldMk cId="4168058490" sldId="332"/>
            <ac:spMk id="2" creationId="{C267B857-7C80-B08D-A58A-7A15847B8D7D}"/>
          </ac:spMkLst>
        </pc:spChg>
        <pc:spChg chg="mod">
          <ac:chgData name="Sharmendra Desiboyina" userId="c9ce8f9f4314e06f" providerId="LiveId" clId="{D4C9F64F-0344-4823-AEC4-C4DC2267046B}" dt="2025-03-31T16:29:00.459" v="1793" actId="2711"/>
          <ac:spMkLst>
            <pc:docMk/>
            <pc:sldMk cId="4168058490" sldId="332"/>
            <ac:spMk id="12" creationId="{F96E01D9-90C2-F2AF-3324-9FA42DA7C6B8}"/>
          </ac:spMkLst>
        </pc:spChg>
      </pc:sldChg>
      <pc:sldChg chg="modSp add mod ord">
        <pc:chgData name="Sharmendra Desiboyina" userId="c9ce8f9f4314e06f" providerId="LiveId" clId="{D4C9F64F-0344-4823-AEC4-C4DC2267046B}" dt="2025-03-31T16:28:24.077" v="1791" actId="20577"/>
        <pc:sldMkLst>
          <pc:docMk/>
          <pc:sldMk cId="2763427345" sldId="333"/>
        </pc:sldMkLst>
        <pc:spChg chg="mod">
          <ac:chgData name="Sharmendra Desiboyina" userId="c9ce8f9f4314e06f" providerId="LiveId" clId="{D4C9F64F-0344-4823-AEC4-C4DC2267046B}" dt="2025-03-31T16:15:35.129" v="1469" actId="20577"/>
          <ac:spMkLst>
            <pc:docMk/>
            <pc:sldMk cId="2763427345" sldId="333"/>
            <ac:spMk id="2" creationId="{143D1013-7544-E7BA-7DE0-61FBD4F42E49}"/>
          </ac:spMkLst>
        </pc:spChg>
        <pc:spChg chg="mod">
          <ac:chgData name="Sharmendra Desiboyina" userId="c9ce8f9f4314e06f" providerId="LiveId" clId="{D4C9F64F-0344-4823-AEC4-C4DC2267046B}" dt="2025-03-31T16:28:24.077" v="1791" actId="20577"/>
          <ac:spMkLst>
            <pc:docMk/>
            <pc:sldMk cId="2763427345" sldId="333"/>
            <ac:spMk id="12" creationId="{ECA96838-2CDA-94D4-D5EB-CA2815B2104A}"/>
          </ac:spMkLst>
        </pc:spChg>
      </pc:sldChg>
      <pc:sldMasterChg chg="delSldLayout">
        <pc:chgData name="Sharmendra Desiboyina" userId="c9ce8f9f4314e06f" providerId="LiveId" clId="{D4C9F64F-0344-4823-AEC4-C4DC2267046B}" dt="2025-03-31T16:32:48.720" v="1887" actId="47"/>
        <pc:sldMasterMkLst>
          <pc:docMk/>
          <pc:sldMasterMk cId="2081999036" sldId="2147483694"/>
        </pc:sldMasterMkLst>
        <pc:sldLayoutChg chg="del">
          <pc:chgData name="Sharmendra Desiboyina" userId="c9ce8f9f4314e06f" providerId="LiveId" clId="{D4C9F64F-0344-4823-AEC4-C4DC2267046B}" dt="2025-03-31T16:32:38.285" v="1881" actId="47"/>
          <pc:sldLayoutMkLst>
            <pc:docMk/>
            <pc:sldMasterMk cId="2081999036" sldId="2147483694"/>
            <pc:sldLayoutMk cId="2472699076" sldId="2147483707"/>
          </pc:sldLayoutMkLst>
        </pc:sldLayoutChg>
        <pc:sldLayoutChg chg="del">
          <pc:chgData name="Sharmendra Desiboyina" userId="c9ce8f9f4314e06f" providerId="LiveId" clId="{D4C9F64F-0344-4823-AEC4-C4DC2267046B}" dt="2025-03-31T16:32:40.325" v="1882" actId="47"/>
          <pc:sldLayoutMkLst>
            <pc:docMk/>
            <pc:sldMasterMk cId="2081999036" sldId="2147483694"/>
            <pc:sldLayoutMk cId="2824389064" sldId="2147483708"/>
          </pc:sldLayoutMkLst>
        </pc:sldLayoutChg>
        <pc:sldLayoutChg chg="del">
          <pc:chgData name="Sharmendra Desiboyina" userId="c9ce8f9f4314e06f" providerId="LiveId" clId="{D4C9F64F-0344-4823-AEC4-C4DC2267046B}" dt="2025-03-31T16:32:42.419" v="1883" actId="47"/>
          <pc:sldLayoutMkLst>
            <pc:docMk/>
            <pc:sldMasterMk cId="2081999036" sldId="2147483694"/>
            <pc:sldLayoutMk cId="910611650" sldId="2147483712"/>
          </pc:sldLayoutMkLst>
        </pc:sldLayoutChg>
        <pc:sldLayoutChg chg="del">
          <pc:chgData name="Sharmendra Desiboyina" userId="c9ce8f9f4314e06f" providerId="LiveId" clId="{D4C9F64F-0344-4823-AEC4-C4DC2267046B}" dt="2025-03-31T16:32:43.436" v="1884" actId="47"/>
          <pc:sldLayoutMkLst>
            <pc:docMk/>
            <pc:sldMasterMk cId="2081999036" sldId="2147483694"/>
            <pc:sldLayoutMk cId="2050345808" sldId="2147483713"/>
          </pc:sldLayoutMkLst>
        </pc:sldLayoutChg>
        <pc:sldLayoutChg chg="del">
          <pc:chgData name="Sharmendra Desiboyina" userId="c9ce8f9f4314e06f" providerId="LiveId" clId="{D4C9F64F-0344-4823-AEC4-C4DC2267046B}" dt="2025-03-31T16:32:45.035" v="1885" actId="47"/>
          <pc:sldLayoutMkLst>
            <pc:docMk/>
            <pc:sldMasterMk cId="2081999036" sldId="2147483694"/>
            <pc:sldLayoutMk cId="3826740261" sldId="2147483714"/>
          </pc:sldLayoutMkLst>
        </pc:sldLayoutChg>
        <pc:sldLayoutChg chg="del">
          <pc:chgData name="Sharmendra Desiboyina" userId="c9ce8f9f4314e06f" providerId="LiveId" clId="{D4C9F64F-0344-4823-AEC4-C4DC2267046B}" dt="2025-03-31T16:32:47.479" v="1886" actId="47"/>
          <pc:sldLayoutMkLst>
            <pc:docMk/>
            <pc:sldMasterMk cId="2081999036" sldId="2147483694"/>
            <pc:sldLayoutMk cId="848641807" sldId="2147483715"/>
          </pc:sldLayoutMkLst>
        </pc:sldLayoutChg>
        <pc:sldLayoutChg chg="del">
          <pc:chgData name="Sharmendra Desiboyina" userId="c9ce8f9f4314e06f" providerId="LiveId" clId="{D4C9F64F-0344-4823-AEC4-C4DC2267046B}" dt="2025-03-31T16:32:48.720" v="1887" actId="47"/>
          <pc:sldLayoutMkLst>
            <pc:docMk/>
            <pc:sldMasterMk cId="2081999036" sldId="2147483694"/>
            <pc:sldLayoutMk cId="3399028032" sldId="21474837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C8C22-DE1A-004C-AE6B-D546D0D43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267C0-99C8-71E8-269F-99BD49F82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887088-E6BB-CE53-497F-AE9A6D5D2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F80F7-4C64-ADEA-0F9D-D4AA36569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0668-410A-6715-088C-F79482BDE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9CEBB-21F1-7DAF-3401-B183A38AA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7EC41-4C57-7719-D483-CDB90DC0D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A80B8-F7CC-854B-D3EB-17D406134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8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3C2C-C5F6-DAC0-F4DA-30CC4DBAF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CAA18-67A2-E044-CAA7-039607CD0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A8E0-2EC0-5887-F05A-66EE7728A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6A345-D3A4-3CB0-3DD1-2C581C4E4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D9DEC-CEA9-8D90-98BA-5C08B895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ECA44-2544-841C-5252-5875D4DD2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448EEC-7B58-F5AB-D16F-D50273080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F631-27B5-BB67-15C5-BDC9A4E0B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11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2AD6-68ED-99C9-BD96-14F460202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322D5-0FB6-0A33-13FF-8AF6C76DC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787D0-C67F-5233-212B-925284799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17DA9-698F-573D-2717-2441BA964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53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9E1C3-55CB-633D-7BB6-9E880C20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3FC12-A8BA-4199-7A5A-8FCD915953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FFFB5-C4F5-B2C0-19F8-341B2C98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7A627-3B3D-763D-3865-8D529ABA9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6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555E6-F3CC-3FC4-65B5-3F3B7EB56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77873-4E50-5353-733C-A8B93A6F0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DFEB4-DE2E-B82A-C9EC-73EC0FFB2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B20F0-E778-9E17-B566-588B1CC17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5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75168-3902-5DFA-C052-406C5A054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58B5A-6338-107A-FD0B-63A1AF634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E54DB-6625-7E29-A3BE-95033145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C5AF-EBF1-C09B-2CD8-05843A484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2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49F1-1F68-8D5A-98C1-969FDD2DE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A7332-B834-2CD0-7462-BD327EDFF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04F43-B8A9-B7C7-415B-D32F8A914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E61BC-107A-8344-88B7-DB716A086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2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7874-F9F3-3F2D-5C96-121F135EC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E6FAF-4A11-FA49-DA94-D127763F7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0B525-1C76-732A-B2EA-3749637BF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FAB1E-B3AB-5280-D274-C060140F7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4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3A525-7012-A063-9524-8A1222E2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BDF35-3BE3-1CFB-EB08-73C10C0DA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2B371E-7EEA-0A28-895B-8EBE8A3F1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00EC-ACF9-ED38-DD4F-5AB2A0712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0" r:id="rId14"/>
    <p:sldLayoutId id="2147483711" r:id="rId15"/>
    <p:sldLayoutId id="2147483717" r:id="rId16"/>
    <p:sldLayoutId id="2147483672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64" y="1005234"/>
            <a:ext cx="5276999" cy="4632557"/>
          </a:xfrm>
        </p:spPr>
        <p:txBody>
          <a:bodyPr>
            <a:noAutofit/>
          </a:bodyPr>
          <a:lstStyle/>
          <a:p>
            <a:r>
              <a:rPr lang="en-US" b="0" i="0" dirty="0">
                <a:effectLst/>
                <a:latin typeface="Goudy Old Style (Headings)"/>
              </a:rPr>
              <a:t>Predicting PSA Levels Using Linear Regression</a:t>
            </a:r>
            <a:endParaRPr lang="en-US" dirty="0">
              <a:latin typeface="Goudy Old Styl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B9068-D19A-C3D3-3100-C98DD37D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21A36-CB68-0120-486A-92AA370D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Polynomial Regression</a:t>
            </a:r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94274-2047-6045-9071-EE89F28A1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57282" y="2526153"/>
                <a:ext cx="5197730" cy="261398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4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/>
                  <a:t>Polynomial regression adds higher-order terms to capture potential non-linear relationships.</a:t>
                </a:r>
                <a:br>
                  <a:rPr lang="en-US" sz="1500" b="0" i="0" dirty="0">
                    <a:effectLst/>
                  </a:rPr>
                </a:br>
                <a:r>
                  <a:rPr lang="en-US" sz="1400" b="1" i="0" dirty="0">
                    <a:effectLst/>
                  </a:rPr>
                  <a:t>PSA = β0+β1⋅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𝑪𝒂𝒏𝒄𝒆𝒓</m:t>
                        </m:r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𝑽𝒐𝒍𝒖𝒎𝒆</m:t>
                        </m:r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b="1" i="0" dirty="0">
                    <a:effectLst/>
                  </a:rPr>
                  <a:t>+ ϵ</a:t>
                </a: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500" b="0" i="1" dirty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500" b="0" i="1" dirty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500" b="0" i="1" dirty="0">
                        <a:latin typeface="Avenir Next LT Pro (Body)"/>
                      </a:rPr>
                      <m:t>=0.5298</m:t>
                    </m:r>
                  </m:oMath>
                </a14:m>
                <a:endParaRPr lang="en-US" sz="15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b="0" i="0" dirty="0">
                    <a:effectLst/>
                    <a:latin typeface="Avenir Next LT Pro (Body)"/>
                  </a:rPr>
                  <a:t>Residual Standard Error = </a:t>
                </a:r>
                <a:r>
                  <a:rPr lang="en-US" sz="1500" i="0" dirty="0">
                    <a:latin typeface="Avenir Next LT Pro (Body)"/>
                  </a:rPr>
                  <a:t>12.16</a:t>
                </a:r>
                <a:endParaRPr lang="en-US" sz="1500" b="0" i="0" dirty="0">
                  <a:effectLst/>
                  <a:latin typeface="Avenir Next LT Pro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94274-2047-6045-9071-EE89F28A1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57282" y="2526153"/>
                <a:ext cx="5197730" cy="26139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E3A05-90A0-8361-819A-2BD53C1FD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27" y="1715212"/>
            <a:ext cx="4999885" cy="34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DDD9A-6167-65B0-720B-BDD7E8B3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8316-494F-ACDB-2123-DDD85D79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Box-Cox Transformation</a:t>
            </a:r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57E98-2193-D0D3-CB77-F6033E50E5C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95835" y="2526153"/>
                <a:ext cx="5517569" cy="3610905"/>
              </a:xfrm>
            </p:spPr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4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effectLst/>
                    <a:latin typeface="Avenir Next LT Pro (Body)"/>
                  </a:rPr>
                  <a:t>Box-Cox systematically identifies the optimal power transformation for the dependent variable (PSA).</a:t>
                </a:r>
                <a:br>
                  <a:rPr lang="en-US" sz="1400" b="0" i="0" dirty="0">
                    <a:effectLst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Avenir Next LT Pro (Body)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Avenir Next LT Pro (Body)"/>
                          </a:rPr>
                          <m:t>𝑷𝑺𝑨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Avenir Next LT Pro (Body)"/>
                          </a:rPr>
                          <m:t>𝒕𝒓𝒂𝒏𝒔𝒇𝒐𝒓𝒎𝒆𝒅</m:t>
                        </m:r>
                      </m:sub>
                    </m:sSub>
                  </m:oMath>
                </a14:m>
                <a:r>
                  <a:rPr lang="en-US" sz="1800" b="1" i="0" dirty="0">
                    <a:effectLst/>
                    <a:latin typeface="Avenir Next LT Pro (Body)"/>
                  </a:rPr>
                  <a:t> = β0+β1⋅Cancer Volume + ϵ</a:t>
                </a: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effectLst/>
                    <a:latin typeface="Avenir Next LT Pro (Body)"/>
                  </a:rPr>
                  <a:t>Optimal λ ≈ 0.3 (close to log transformation λ=0).</a:t>
                </a:r>
                <a:endParaRPr lang="en-US" sz="1800" b="1" i="0" dirty="0">
                  <a:effectLst/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 smtClean="0">
                            <a:effectLst/>
                            <a:latin typeface="Avenir Next LT Pro (Body)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effectLst/>
                            <a:latin typeface="Avenir Next LT Pro (Body)"/>
                          </a:rPr>
                          <m:t>𝑃𝑆𝐴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Avenir Next LT Pro (Body)"/>
                          </a:rPr>
                          <m:t>𝑡𝑟𝑎𝑛𝑠𝑓𝑜𝑟𝑚𝑒𝑑</m:t>
                        </m:r>
                      </m:sub>
                    </m:sSub>
                  </m:oMath>
                </a14:m>
                <a:r>
                  <a:rPr lang="en-US" sz="1900" b="0" i="0" dirty="0">
                    <a:effectLst/>
                    <a:latin typeface="Avenir Next LT Pro (Body)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effectLst/>
                            <a:latin typeface="Avenir Next LT Pro (Body)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900" dirty="0">
                                <a:latin typeface="Avenir Next LT Pro (Body)"/>
                              </a:rPr>
                            </m:ctrlPr>
                          </m:sSupPr>
                          <m:e>
                            <m:r>
                              <a:rPr lang="en-US" sz="1900" b="0" i="1" dirty="0" smtClean="0">
                                <a:latin typeface="Avenir Next LT Pro (Body)"/>
                              </a:rPr>
                              <m:t>𝑃𝑆𝐴</m:t>
                            </m:r>
                          </m:e>
                          <m:sup>
                            <m:r>
                              <a:rPr lang="en-US" sz="1900" b="0" i="1" dirty="0" smtClean="0">
                                <a:latin typeface="Avenir Next LT Pro (Body)"/>
                              </a:rPr>
                              <m:t>0.3</m:t>
                            </m:r>
                          </m:sup>
                        </m:sSup>
                        <m:r>
                          <a:rPr lang="en-US" sz="1900" b="0" i="1" dirty="0" smtClean="0">
                            <a:latin typeface="Avenir Next LT Pro (Body)"/>
                          </a:rPr>
                          <m:t>−1</m:t>
                        </m:r>
                      </m:num>
                      <m:den>
                        <m:r>
                          <a:rPr lang="en-US" sz="1900" b="0" i="1" smtClean="0">
                            <a:effectLst/>
                            <a:latin typeface="Avenir Next LT Pro (Body)"/>
                          </a:rPr>
                          <m:t>0.3</m:t>
                        </m:r>
                      </m:den>
                    </m:f>
                  </m:oMath>
                </a14:m>
                <a:endParaRPr lang="en-US" sz="1400" b="1" i="0" dirty="0">
                  <a:effectLst/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8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800" b="0" i="1" dirty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800" b="0" i="1" dirty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800" b="0" i="1" dirty="0">
                        <a:latin typeface="Avenir Next LT Pro (Body)"/>
                      </a:rPr>
                      <m:t>=0.</m:t>
                    </m:r>
                    <m:r>
                      <a:rPr lang="en-US" sz="1800" b="0" i="1" dirty="0" smtClean="0">
                        <a:latin typeface="Avenir Next LT Pro (Body)"/>
                      </a:rPr>
                      <m:t>49</m:t>
                    </m:r>
                  </m:oMath>
                </a14:m>
                <a:endParaRPr lang="en-US" sz="18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effectLst/>
                    <a:latin typeface="Avenir Next LT Pro (Body)"/>
                  </a:rPr>
                  <a:t>Residual Standard Error =1.057e-15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57E98-2193-D0D3-CB77-F6033E50E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95835" y="2526153"/>
                <a:ext cx="5517569" cy="3610905"/>
              </a:xfrm>
              <a:blipFill>
                <a:blip r:embed="rId3"/>
                <a:stretch>
                  <a:fillRect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0F3FB-AB51-E1CA-3954-5CBFEC57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27" y="1690212"/>
            <a:ext cx="4999885" cy="34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99E31-3E3C-D7A1-0711-9B3AD659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DC714-EC84-226F-3D43-ADB49A24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- Log  </a:t>
            </a: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Transformation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6C7D-91A9-97C1-7014-E893F4FFB752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05727" y="2526153"/>
                <a:ext cx="5149285" cy="290148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4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/>
                  <a:t>Applies a logarithmic transformation (λ=0) to both PSA and Cancer Volume.</a:t>
                </a:r>
                <a:br>
                  <a:rPr lang="en-US" sz="1400" b="0" i="0" dirty="0">
                    <a:effectLst/>
                  </a:rPr>
                </a:br>
                <a:r>
                  <a:rPr lang="en-US" sz="1400" b="1" i="0" dirty="0"/>
                  <a:t>log(PSA) = β0+β1⋅log(Cancer Volume) + ϵ</a:t>
                </a:r>
                <a:endParaRPr lang="en-US" sz="1400" b="1" i="0" dirty="0">
                  <a:effectLst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500" b="0" i="1" dirty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500" b="0" i="1" dirty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500" b="0" i="1" dirty="0">
                        <a:latin typeface="Avenir Next LT Pro (Body)"/>
                      </a:rPr>
                      <m:t>=0.51</m:t>
                    </m:r>
                  </m:oMath>
                </a14:m>
                <a:endParaRPr lang="en-US" sz="15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b="0" i="0" dirty="0">
                    <a:effectLst/>
                  </a:rPr>
                  <a:t>Residual Standard Error = </a:t>
                </a:r>
                <a:r>
                  <a:rPr lang="en-US" sz="1500" i="0" dirty="0"/>
                  <a:t>0.734</a:t>
                </a:r>
                <a:endParaRPr lang="en-US" sz="1500" b="0" i="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6C7D-91A9-97C1-7014-E893F4FF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05727" y="2526153"/>
                <a:ext cx="5149285" cy="2901482"/>
              </a:xfrm>
              <a:blipFill>
                <a:blip r:embed="rId3"/>
                <a:stretch>
                  <a:fillRect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 descr="A group of graphs showing different values&#10;&#10;AI-generated content may be incorrect.">
            <a:extLst>
              <a:ext uri="{FF2B5EF4-FFF2-40B4-BE49-F238E27FC236}">
                <a16:creationId xmlns:a16="http://schemas.microsoft.com/office/drawing/2014/main" id="{E4BB5470-399F-5AA8-64A1-395BC3224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27" y="1702712"/>
            <a:ext cx="4999885" cy="34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8371-D3BC-7FA7-E546-F4CB364F1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542-83B5-6951-DDC9-0DE19B72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Model: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2ED64834-41FA-D0B3-DF12-DA1EC5E59F58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568164" y="2184856"/>
                <a:ext cx="10749807" cy="3186487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 Next LT Pro (Body)"/>
                  </a:rPr>
                  <a:t>The Log-Log transformation is finalized for this use case.</a:t>
                </a:r>
                <a:endParaRPr lang="en-US" b="0" i="0" dirty="0">
                  <a:effectLst/>
                  <a:latin typeface="Avenir Next LT Pro (Body)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High </a:t>
                </a:r>
                <a:r>
                  <a:rPr lang="en-US" sz="1800" dirty="0">
                    <a:latin typeface="Avenir Next LT Pro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800" b="0" i="1" dirty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800" b="0" i="1" dirty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800" b="0" i="1" dirty="0">
                        <a:latin typeface="Avenir Next LT Pro (Body)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Avenir Next LT Pro (Body)"/>
                  </a:rPr>
                  <a:t> (0.51) and low RSE (0.734).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Improved adherence to regression assumptions (homoscedasticity and normality).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Simplicity and interpretability of coefficients compared to Box-Cox.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2ED64834-41FA-D0B3-DF12-DA1EC5E59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568164" y="2184856"/>
                <a:ext cx="10749807" cy="3186487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38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C572D-1E0E-FD8E-0E99-5FD8ECB4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EED6A-D8D2-D30E-1FBF-F2F94969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dirty="0"/>
              <a:t>Prediction for Cancer Volume at 20cc</a:t>
            </a:r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EEA2-7A88-0AC1-08E6-06F89D2517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57" y="2689656"/>
            <a:ext cx="5865938" cy="234227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lvl="1">
              <a:lnSpc>
                <a:spcPct val="140000"/>
              </a:lnSpc>
            </a:pPr>
            <a:endParaRPr lang="en-US" sz="1300" i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Avenir Next LT Pro (Body)"/>
              </a:rPr>
              <a:t>Using the finalized log-log model to predict the mean PSA level for a patient with a cancer volume of 20 cc.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Avenir Next LT Pro (Body)"/>
              </a:rPr>
              <a:t>Predicted PSA level for a cancer volume of 20 cc is</a:t>
            </a:r>
            <a:br>
              <a:rPr lang="en-US" sz="1900" b="0" i="0" dirty="0">
                <a:effectLst/>
                <a:latin typeface="Avenir Next LT Pro (Body)"/>
              </a:rPr>
            </a:br>
            <a:r>
              <a:rPr lang="en-US" sz="1600" b="1" i="0" dirty="0">
                <a:effectLst/>
                <a:latin typeface="Avenir Next LT Pro (Body)"/>
              </a:rPr>
              <a:t>32.61 ng/ml</a:t>
            </a:r>
            <a:r>
              <a:rPr lang="en-US" sz="1600" b="0" i="0" dirty="0">
                <a:effectLst/>
                <a:latin typeface="Avenir Next LT Pro (Body)"/>
              </a:rPr>
              <a:t>.</a:t>
            </a:r>
            <a:endParaRPr lang="en-US" sz="1600" dirty="0">
              <a:latin typeface="Avenir Next LT Pro (Body)"/>
            </a:endParaRPr>
          </a:p>
          <a:p>
            <a:pPr algn="l">
              <a:lnSpc>
                <a:spcPct val="140000"/>
              </a:lnSpc>
              <a:buNone/>
            </a:pPr>
            <a:br>
              <a:rPr lang="en-US" sz="1300" dirty="0"/>
            </a:br>
            <a:endParaRPr lang="en-US" sz="13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28B249-6D97-D24D-178A-C1EAE10B90C8}"/>
                  </a:ext>
                </a:extLst>
              </p:cNvPr>
              <p:cNvSpPr txBox="1"/>
              <p:nvPr/>
            </p:nvSpPr>
            <p:spPr>
              <a:xfrm>
                <a:off x="6558194" y="1056781"/>
                <a:ext cx="574881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Calculation:</a:t>
                </a:r>
              </a:p>
              <a:p>
                <a:endParaRPr lang="en-US" dirty="0"/>
              </a:p>
              <a:p>
                <a:r>
                  <a:rPr lang="en-US" sz="1500" b="0" i="0" dirty="0">
                    <a:effectLst/>
                    <a:latin typeface="Avenir Next LT Pro (Body)"/>
                  </a:rPr>
                  <a:t>Log-transform Cancer Volume:</a:t>
                </a:r>
                <a:br>
                  <a:rPr lang="en-US" sz="1500" b="0" i="0" dirty="0">
                    <a:effectLst/>
                    <a:latin typeface="Avenir Next LT Pro (Body)"/>
                  </a:rPr>
                </a:br>
                <a:r>
                  <a:rPr lang="en-US" sz="1500" b="0" i="0" dirty="0">
                    <a:effectLst/>
                    <a:latin typeface="Avenir Next LT Pro (Body)"/>
                  </a:rPr>
                  <a:t>log(Cancer Volume) = log(20)=2.9957</a:t>
                </a:r>
              </a:p>
              <a:p>
                <a:br>
                  <a:rPr lang="en-US" sz="1500" b="0" i="0" dirty="0">
                    <a:effectLst/>
                    <a:latin typeface="Avenir Next LT Pro (Body)"/>
                  </a:rPr>
                </a:br>
                <a:r>
                  <a:rPr lang="en-US" sz="1500" b="0" i="0" dirty="0">
                    <a:effectLst/>
                    <a:latin typeface="Avenir Next LT Pro (Body)"/>
                  </a:rPr>
                  <a:t>Use the regression equation from the log-log model:</a:t>
                </a:r>
                <a:br>
                  <a:rPr lang="en-US" sz="1500" dirty="0">
                    <a:latin typeface="Avenir Next LT Pro (Body)"/>
                  </a:rPr>
                </a:br>
                <a:r>
                  <a:rPr lang="en-US" sz="1500" b="0" dirty="0">
                    <a:effectLst/>
                    <a:latin typeface="Avenir Next LT Pro (Body)"/>
                  </a:rPr>
                  <a:t>log(PSA) = </a:t>
                </a:r>
                <a:r>
                  <a:rPr lang="el-GR" sz="1500" b="0" dirty="0">
                    <a:effectLst/>
                    <a:latin typeface="Avenir Next LT Pro (Body)"/>
                  </a:rPr>
                  <a:t>β0+β1⋅</a:t>
                </a:r>
                <a:r>
                  <a:rPr lang="en-US" sz="1500" b="0" dirty="0">
                    <a:effectLst/>
                    <a:latin typeface="Avenir Next LT Pro (Body)"/>
                  </a:rPr>
                  <a:t>log(Cancer Volume)</a:t>
                </a:r>
              </a:p>
              <a:p>
                <a:endParaRPr lang="en-US" sz="1500" dirty="0">
                  <a:latin typeface="Avenir Next LT Pro (Body)"/>
                </a:endParaRPr>
              </a:p>
              <a:p>
                <a:r>
                  <a:rPr lang="el-GR" sz="1500" b="0" dirty="0">
                    <a:effectLst/>
                    <a:latin typeface="Avenir Next LT Pro (Body)"/>
                  </a:rPr>
                  <a:t>β0</a:t>
                </a:r>
                <a:r>
                  <a:rPr lang="en-US" sz="1500" b="0" dirty="0">
                    <a:effectLst/>
                    <a:latin typeface="Avenir Next LT Pro (Body)"/>
                  </a:rPr>
                  <a:t> = 1.54928</a:t>
                </a:r>
              </a:p>
              <a:p>
                <a:r>
                  <a:rPr lang="el-GR" sz="1500" b="0" dirty="0">
                    <a:effectLst/>
                    <a:latin typeface="Avenir Next LT Pro (Body)"/>
                  </a:rPr>
                  <a:t>β1</a:t>
                </a:r>
                <a:r>
                  <a:rPr lang="en-US" sz="1500" b="0" dirty="0">
                    <a:effectLst/>
                    <a:latin typeface="Avenir Next LT Pro (Body)"/>
                  </a:rPr>
                  <a:t> = 0.64606</a:t>
                </a:r>
              </a:p>
              <a:p>
                <a:br>
                  <a:rPr lang="en-US" sz="1500" b="0" dirty="0">
                    <a:effectLst/>
                    <a:latin typeface="Avenir Next LT Pro (Body)"/>
                  </a:rPr>
                </a:br>
                <a:r>
                  <a:rPr lang="en-US" sz="1500" b="0" dirty="0">
                    <a:effectLst/>
                    <a:latin typeface="Avenir Next LT Pro (Body)"/>
                  </a:rPr>
                  <a:t>log(PSA) = 1.54928+(0.64606⋅2.9957)</a:t>
                </a:r>
                <a:br>
                  <a:rPr lang="en-US" sz="1500" dirty="0">
                    <a:latin typeface="Avenir Next LT Pro (Body)"/>
                  </a:rPr>
                </a:br>
                <a:r>
                  <a:rPr lang="en-US" sz="1500" b="0" dirty="0">
                    <a:effectLst/>
                    <a:latin typeface="Avenir Next LT Pro (Body)"/>
                  </a:rPr>
                  <a:t>log(PSA) = 3.485</a:t>
                </a:r>
              </a:p>
              <a:p>
                <a:br>
                  <a:rPr lang="en-US" sz="1500" b="0" dirty="0">
                    <a:effectLst/>
                    <a:latin typeface="Avenir Next LT Pro (Body)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 smtClean="0">
                            <a:effectLst/>
                            <a:latin typeface="Avenir Next LT Pro (Body)"/>
                          </a:rPr>
                        </m:ctrlPr>
                      </m:sSubPr>
                      <m:e>
                        <m:r>
                          <a:rPr lang="en-US" sz="1500" b="0" i="1" dirty="0" smtClean="0">
                            <a:effectLst/>
                            <a:latin typeface="Avenir Next LT Pro (Body)"/>
                          </a:rPr>
                          <m:t>𝑃𝑆𝐴</m:t>
                        </m:r>
                      </m:e>
                      <m:sub>
                        <m:r>
                          <a:rPr lang="en-US" sz="1500" b="0" i="1" dirty="0" smtClean="0">
                            <a:effectLst/>
                            <a:latin typeface="Avenir Next LT Pro (Body)"/>
                          </a:rPr>
                          <m:t>𝑃𝑟𝑒𝑑𝑖𝑐𝑡𝑒𝑑</m:t>
                        </m:r>
                      </m:sub>
                    </m:sSub>
                  </m:oMath>
                </a14:m>
                <a:r>
                  <a:rPr lang="en-US" sz="1500" b="0" i="0" dirty="0">
                    <a:effectLst/>
                    <a:latin typeface="Avenir Next LT Pro (Body)"/>
                  </a:rPr>
                  <a:t> </a:t>
                </a:r>
                <a:r>
                  <a:rPr lang="en-US" sz="1500" b="0" dirty="0">
                    <a:effectLst/>
                    <a:latin typeface="Avenir Next LT Pro (Body)"/>
                  </a:rPr>
                  <a:t>= </a:t>
                </a:r>
                <a:r>
                  <a:rPr lang="en-US" sz="1500" b="0" i="1" dirty="0">
                    <a:effectLst/>
                    <a:latin typeface="Avenir Next LT Pro (Body)"/>
                  </a:rPr>
                  <a:t>e</a:t>
                </a:r>
                <a:r>
                  <a:rPr lang="en-US" sz="1500" b="0" dirty="0">
                    <a:effectLst/>
                    <a:latin typeface="Avenir Next LT Pro (Body)"/>
                  </a:rPr>
                  <a:t>log(3.485)</a:t>
                </a:r>
                <a:br>
                  <a:rPr lang="en-US" sz="1500" dirty="0">
                    <a:latin typeface="Avenir Next LT Pro (Body)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>
                            <a:latin typeface="Avenir Next LT Pro (Body)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Avenir Next LT Pro (Body)"/>
                          </a:rPr>
                          <m:t>𝑃𝑆𝐴</m:t>
                        </m:r>
                      </m:e>
                      <m:sub>
                        <m:r>
                          <a:rPr lang="en-US" sz="1500" i="1" dirty="0">
                            <a:latin typeface="Avenir Next LT Pro (Body)"/>
                          </a:rPr>
                          <m:t>𝑃𝑟𝑒𝑑𝑖𝑐𝑡𝑒𝑑</m:t>
                        </m:r>
                      </m:sub>
                    </m:sSub>
                    <m:r>
                      <a:rPr lang="en-US" sz="1500" i="1" dirty="0">
                        <a:latin typeface="Avenir Next LT Pro (Body)"/>
                      </a:rPr>
                      <m:t> </m:t>
                    </m:r>
                  </m:oMath>
                </a14:m>
                <a:r>
                  <a:rPr lang="en-US" sz="1500" b="0" dirty="0">
                    <a:effectLst/>
                    <a:latin typeface="Avenir Next LT Pro (Body)"/>
                  </a:rPr>
                  <a:t>= 32.61 ng/ml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28B249-6D97-D24D-178A-C1EAE10B9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94" y="1056781"/>
                <a:ext cx="5748811" cy="4093428"/>
              </a:xfrm>
              <a:prstGeom prst="rect">
                <a:avLst/>
              </a:prstGeom>
              <a:blipFill>
                <a:blip r:embed="rId3"/>
                <a:stretch>
                  <a:fillRect l="-424" t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97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DD9E6-188B-C484-C18C-25DADBD35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1013-7544-E7BA-7DE0-61FBD4F4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Strengths:  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A96838-2CDA-94D4-D5EB-CA2815B2104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2028636"/>
            <a:ext cx="10749807" cy="428133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 Fit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Adjusted R2</a:t>
            </a:r>
            <a:r>
              <a:rPr lang="en-US" b="0" i="1" dirty="0">
                <a:effectLst/>
                <a:latin typeface="Avenir Next LT Pro (Body)"/>
              </a:rPr>
              <a:t>R</a:t>
            </a:r>
            <a:r>
              <a:rPr lang="en-US" b="0" i="0" dirty="0">
                <a:effectLst/>
                <a:latin typeface="Avenir Next LT Pro (Body)"/>
              </a:rPr>
              <a:t>2 = 0.51, indicating that the model explains 51% of the variability in PSA levels.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Residual Standard Error (RSE) = 0.734, indicating good predictive accuracy.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 Adherence to Assumptions: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Diagnostic plots show improved homoscedasticity (constant variance) and normality of residuals.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 Interpretability: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latin typeface="Avenir Next LT Pro (Body)"/>
              </a:rPr>
              <a:t>A 1% increase in cancer volume leads to an approximate 0.646% increase in PSA</a:t>
            </a:r>
            <a:endParaRPr lang="en-US" b="0" i="0" dirty="0">
              <a:effectLst/>
              <a:latin typeface="Avenir Next LT Pro (Body)"/>
            </a:endParaRPr>
          </a:p>
          <a:p>
            <a:pPr marL="457200" lvl="1" indent="0" algn="l"/>
            <a:endParaRPr lang="en-US" b="0" i="0" dirty="0">
              <a:effectLst/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6342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2A75-DA57-B5DC-1393-9F0ACC365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B857-7C80-B08D-A58A-7A15847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Weaknesses: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96E01D9-90C2-F2AF-3324-9FA42DA7C6B8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568164" y="2013121"/>
                <a:ext cx="10749807" cy="4444830"/>
              </a:xfrm>
            </p:spPr>
            <p:txBody>
              <a:bodyPr>
                <a:normAutofit/>
              </a:bodyPr>
              <a:lstStyle/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Moderate Explanatory Power: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Adjusted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200" spc="50" smtClean="0">
                            <a:solidFill>
                              <a:srgbClr val="000000">
                                <a:alpha val="60000"/>
                              </a:srgbClr>
                            </a:solidFill>
                            <a:effectLst/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800" b="0" i="1" kern="1200" spc="50">
                            <a:solidFill>
                              <a:srgbClr val="000000">
                                <a:alpha val="60000"/>
                              </a:srgbClr>
                            </a:solidFill>
                            <a:effectLst/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800" b="0" i="1" kern="1200" spc="50">
                            <a:solidFill>
                              <a:srgbClr val="000000">
                                <a:alpha val="60000"/>
                              </a:srgbClr>
                            </a:solidFill>
                            <a:effectLst/>
                            <a:latin typeface="Avenir Next LT Pro (Body)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effectLst/>
                    <a:latin typeface="Avenir Next LT Pro (Body)"/>
                  </a:rPr>
                  <a:t> of 0.51 indicates that nearly half of the variability in PSA levels is unexplained, </a:t>
                </a:r>
                <a:r>
                  <a:rPr lang="en-US" sz="1600" b="1" i="0" dirty="0">
                    <a:effectLst/>
                    <a:latin typeface="Avenir Next LT Pro (Body)"/>
                  </a:rPr>
                  <a:t>suggesting other predictors could improve the model</a:t>
                </a:r>
                <a:r>
                  <a:rPr lang="en-US" b="0" i="0" dirty="0">
                    <a:effectLst/>
                    <a:latin typeface="Avenir Next LT Pro (Body)"/>
                  </a:rPr>
                  <a:t>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Outliers: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While outliers were removed, some influential observations still exist and may slightly impact predictions.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Assumption Deviations: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Minor deviations from normality are visible in Q-Q plots</a:t>
                </a:r>
              </a:p>
              <a:p>
                <a:br>
                  <a:rPr lang="en-US" b="0" dirty="0">
                    <a:effectLst/>
                    <a:latin typeface="Avenir Next LT Pro (Body)"/>
                  </a:rPr>
                </a:br>
                <a:endParaRPr lang="en-US" b="0" i="0" dirty="0">
                  <a:effectLst/>
                  <a:latin typeface="Avenir Next LT Pro (Body)"/>
                </a:endParaRPr>
              </a:p>
              <a:p>
                <a:endParaRPr lang="en-US" dirty="0">
                  <a:latin typeface="Avenir Next LT Pro (Body)"/>
                </a:endParaRPr>
              </a:p>
              <a:p>
                <a:endParaRPr lang="en-US" b="0" i="0" dirty="0">
                  <a:effectLst/>
                  <a:latin typeface="Avenir Next LT Pro (Body)"/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96E01D9-90C2-F2AF-3324-9FA42DA7C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568164" y="2013121"/>
                <a:ext cx="10749807" cy="4444830"/>
              </a:xfrm>
              <a:blipFill>
                <a:blip r:embed="rId3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05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53633" y="3528287"/>
            <a:ext cx="2688725" cy="2430452"/>
          </a:xfrm>
        </p:spPr>
        <p:txBody>
          <a:bodyPr>
            <a:normAutofit/>
          </a:bodyPr>
          <a:lstStyle/>
          <a:p>
            <a:r>
              <a:rPr lang="en-US" b="1" dirty="0"/>
              <a:t>Group - 9</a:t>
            </a:r>
          </a:p>
          <a:p>
            <a:r>
              <a:rPr lang="en-US" dirty="0"/>
              <a:t>D. Sharmendra</a:t>
            </a:r>
          </a:p>
          <a:p>
            <a:r>
              <a:rPr lang="en-US" dirty="0"/>
              <a:t>J. Tarun Kumar</a:t>
            </a:r>
          </a:p>
          <a:p>
            <a:r>
              <a:rPr lang="en-US" dirty="0"/>
              <a:t>M. Varsha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35" y="987445"/>
            <a:ext cx="8647721" cy="126524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udy Old Style (Headings)"/>
              </a:rPr>
              <a:t>Objective: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3235" y="2373807"/>
            <a:ext cx="8652793" cy="336210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Build a regression model to predict PSA levels (Y) as a function of cancer volume (X).</a:t>
            </a:r>
          </a:p>
          <a:p>
            <a:r>
              <a:rPr lang="en-US" b="0" i="0" dirty="0">
                <a:effectLst/>
                <a:latin typeface="Avenir Next LT Pro (Body)"/>
              </a:rPr>
              <a:t>Addressing whether key regression assumptions hold for the regression model.</a:t>
            </a:r>
          </a:p>
          <a:p>
            <a:r>
              <a:rPr lang="en-US" dirty="0">
                <a:latin typeface="Avenir Next LT Pro (Body)"/>
              </a:rPr>
              <a:t>Applying remedial measures if assumptions are violated and finalizing model.</a:t>
            </a:r>
          </a:p>
          <a:p>
            <a:r>
              <a:rPr lang="en-US" dirty="0">
                <a:latin typeface="Avenir Next LT Pro (Body)"/>
              </a:rPr>
              <a:t>Using final model to predict to PSA level for given Cancer Volume.</a:t>
            </a:r>
          </a:p>
          <a:p>
            <a:r>
              <a:rPr lang="en-US" dirty="0">
                <a:latin typeface="Avenir Next LT Pro (Body)"/>
              </a:rPr>
              <a:t>Evaluating Model’s strengths and weaknesses.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1B1600B-3164-816D-5D3F-023CD0D63145}"/>
              </a:ext>
            </a:extLst>
          </p:cNvPr>
          <p:cNvSpPr txBox="1"/>
          <p:nvPr/>
        </p:nvSpPr>
        <p:spPr>
          <a:xfrm>
            <a:off x="2759400" y="2387367"/>
            <a:ext cx="591312" cy="369332"/>
          </a:xfrm>
          <a:prstGeom prst="rect">
            <a:avLst/>
          </a:prstGeom>
          <a:solidFill>
            <a:srgbClr val="DAE3E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77" y="1058450"/>
            <a:ext cx="4078800" cy="511096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7787" y="1506916"/>
            <a:ext cx="5873269" cy="451141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buNone/>
            </a:pPr>
            <a:endParaRPr lang="en-US" dirty="0">
              <a:latin typeface="fkGrotesk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effectLst/>
                <a:latin typeface="Avenir Next LT Pro (Body)"/>
              </a:rPr>
              <a:t>Cancer Volume (Independent Variable):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venir Next LT Pro (Body)"/>
              </a:rPr>
              <a:t>Minimum: 0.26 cc, Maximum: 45.60 cc, Mean: 6.99 cc and Median: 4.26 cc.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venir Next LT Pro (Body)"/>
              </a:rPr>
              <a:t>The mean is higher than the median, suggesting a positively skewed distribution with a few large outliers.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Avenir Next LT Pro (Body)"/>
              </a:rPr>
              <a:t>PSA</a:t>
            </a:r>
            <a:r>
              <a:rPr lang="en-US" sz="1400" b="0" i="0" dirty="0">
                <a:effectLst/>
                <a:latin typeface="Avenir Next LT Pro (Body)"/>
              </a:rPr>
              <a:t> (dependent Variable):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venir Next LT Pro (Body)"/>
              </a:rPr>
              <a:t>Minimum: 0.65 ng/ml, Maximum: 265.07 ng/ml, Mean: 23.73 ng/ml and Median: 13.33 ng/ml.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venir Next LT Pro (Body)"/>
              </a:rPr>
              <a:t>The mean is higher than the median, suggesting a positively skewed distribution with a few large outliers.</a:t>
            </a:r>
          </a:p>
          <a:p>
            <a:pPr marL="457200" lvl="1"/>
            <a:endParaRPr lang="en-US" sz="1400" b="0" i="0" dirty="0">
              <a:effectLst/>
              <a:latin typeface="Avenir Next LT Pro (Body)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DDBF93-26FA-0645-6839-93AEAB5357EE}"/>
              </a:ext>
            </a:extLst>
          </p:cNvPr>
          <p:cNvSpPr/>
          <p:nvPr/>
        </p:nvSpPr>
        <p:spPr>
          <a:xfrm>
            <a:off x="2759400" y="2387367"/>
            <a:ext cx="540000" cy="45719"/>
          </a:xfrm>
          <a:prstGeom prst="rect">
            <a:avLst/>
          </a:prstGeom>
          <a:solidFill>
            <a:srgbClr val="DAE3E3"/>
          </a:solidFill>
          <a:ln>
            <a:solidFill>
              <a:srgbClr val="DA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CE1C6F1-C352-AAB2-625E-DA65431E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5"/>
          <a:stretch/>
        </p:blipFill>
        <p:spPr>
          <a:xfrm>
            <a:off x="6963036" y="463462"/>
            <a:ext cx="4123255" cy="28089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113FADB-DE1E-E282-811F-D82F6B0D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036" y="3558956"/>
            <a:ext cx="4205311" cy="29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B184C-56A7-A27A-2EA8-86064C49D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4C80-9473-2B23-B1D7-5121325B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Model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AB04-78B3-BD8A-7320-75CACB94993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8170" y="2302872"/>
                <a:ext cx="4984230" cy="277780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3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</a:rPr>
                  <a:t>Model:</a:t>
                </a:r>
                <a:br>
                  <a:rPr lang="en-US" sz="1800" b="0" i="0" dirty="0">
                    <a:effectLst/>
                  </a:rPr>
                </a:br>
                <a:r>
                  <a:rPr lang="en-US" sz="1400" b="1" i="0" dirty="0">
                    <a:effectLst/>
                  </a:rPr>
                  <a:t>PSA(Y) = β0+β1⋅Cancer Volume(X) + ϵ</a:t>
                </a: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endParaRPr lang="en-US" sz="16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  <a:latin typeface="Avenir Next LT Pro (Body)"/>
                  </a:rPr>
                  <a:t>Residual Standard Error =</a:t>
                </a:r>
                <a:r>
                  <a:rPr lang="en-US" sz="1600" i="0" dirty="0">
                    <a:latin typeface="Avenir Next LT Pro (Body)"/>
                  </a:rPr>
                  <a:t> 32.03</a:t>
                </a:r>
                <a:endParaRPr lang="en-US" sz="1600" b="1" i="0" dirty="0">
                  <a:effectLst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</a:rPr>
                  <a:t>Predict PSA levels based on Cancer Volume using simple linear regression.</a:t>
                </a:r>
                <a:endParaRPr lang="en-US" sz="1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AB04-78B3-BD8A-7320-75CACB949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8170" y="2302872"/>
                <a:ext cx="4984230" cy="277780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A72DA-9FE4-4DB9-1CBF-D52E19A8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910"/>
          <a:stretch/>
        </p:blipFill>
        <p:spPr>
          <a:xfrm>
            <a:off x="6651127" y="1725854"/>
            <a:ext cx="4999885" cy="35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B848-6D0B-A309-F241-E2200992A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DAFB64-E8A0-35EE-1C16-6D0E5083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0" y="951111"/>
            <a:ext cx="8647721" cy="126524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udy Old Style (Headings)"/>
              </a:rPr>
              <a:t>Diagnostic </a:t>
            </a:r>
            <a:r>
              <a:rPr lang="en-US" dirty="0">
                <a:latin typeface="Goudy Old Style (Headings)"/>
              </a:rPr>
              <a:t>Plots</a:t>
            </a:r>
            <a:r>
              <a:rPr lang="en-US" b="0" i="0" dirty="0">
                <a:effectLst/>
                <a:latin typeface="Goudy Old Style (Headings)"/>
              </a:rPr>
              <a:t>: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3D0BD-9692-E7F3-098A-B525F46EA9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4790" y="1913579"/>
            <a:ext cx="8652793" cy="4638612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Residuals vs Fitted Values: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Funnel shape observed, indicating heteroscedasticity. 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Outliers (IDs: 95, 96, 97) are visible and may influence the model significantly.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Avenir Next LT Pro (Body)"/>
              </a:rPr>
              <a:t> </a:t>
            </a:r>
            <a:r>
              <a:rPr lang="en-US" b="0" i="0" dirty="0">
                <a:effectLst/>
                <a:latin typeface="Avenir Next LT Pro (Body)"/>
              </a:rPr>
              <a:t>Q-Q Plot: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Residuals deviate from the theoretical quantiles, especially in the tails.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Indicates that residuals are not normally distributed, violating regression assumptions.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Scale-Location Plot: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Variance increases with fitted values, confirming heteroscedasticity.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Outliers (IDs: 95, 96, 97) are prominent.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Residuals vs Leverage Plot: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Observations 95, 96, and 97 have high leverage and Cook's distance values.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These influential points could distort the regression line.</a:t>
            </a:r>
          </a:p>
          <a:p>
            <a:pPr>
              <a:buNone/>
            </a:pPr>
            <a:endParaRPr lang="en-US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0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2916A-5329-BB70-6CD4-E8F6F6F0D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E380C-39D4-5248-B088-16335492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0" y="951111"/>
            <a:ext cx="8647721" cy="1265249"/>
          </a:xfrm>
        </p:spPr>
        <p:txBody>
          <a:bodyPr>
            <a:normAutofit/>
          </a:bodyPr>
          <a:lstStyle/>
          <a:p>
            <a:r>
              <a:rPr lang="en-US" dirty="0">
                <a:latin typeface="Goudy Old Style (Headings)"/>
              </a:rPr>
              <a:t>Conclusions from Initial Model</a:t>
            </a:r>
            <a:r>
              <a:rPr lang="en-US" b="0" i="0" dirty="0">
                <a:effectLst/>
                <a:latin typeface="Goudy Old Style (Headings)"/>
              </a:rPr>
              <a:t>: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5F6562-CB41-C876-82BB-5384B05DE99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7179" y="2270861"/>
            <a:ext cx="8652793" cy="34759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700" b="0" i="0" dirty="0">
                <a:effectLst/>
                <a:latin typeface="Avenir Next LT Pro (Body)"/>
              </a:rPr>
              <a:t>The initial model violates key regression assumptions: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Avenir Next LT Pro (Body)"/>
              </a:rPr>
              <a:t>Non-normal residuals.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Avenir Next LT Pro (Body)"/>
              </a:rPr>
              <a:t>Heteroscedasticity.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Avenir Next LT Pro (Body)"/>
              </a:rPr>
              <a:t>Influence of outliers.</a:t>
            </a:r>
          </a:p>
          <a:p>
            <a:pPr marL="457200" lvl="1" indent="0" algn="l">
              <a:buNone/>
            </a:pPr>
            <a:endParaRPr lang="en-US" sz="1700" b="0" i="0" dirty="0">
              <a:effectLst/>
              <a:latin typeface="Avenir Next LT Pro (Body)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700" b="0" i="0" dirty="0">
                <a:effectLst/>
                <a:latin typeface="Avenir Next LT Pro (Body)"/>
              </a:rPr>
              <a:t>Remedial measures like transformations and outlier removal are necessary to improve the model.</a:t>
            </a:r>
          </a:p>
          <a:p>
            <a:pPr>
              <a:buNone/>
            </a:pPr>
            <a:br>
              <a:rPr lang="en-US" dirty="0"/>
            </a:br>
            <a:endParaRPr lang="en-US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5013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Transformations and Remedial Measures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Outliers:  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2184856"/>
            <a:ext cx="10749807" cy="31864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Observations 95, 96, and 97 were identified as influential outliers based on diagnostic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Outliers cause heteroscedasticity and non-normality of residuals, invalidating key regression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These points distort the regression line, reducing predictive accuracy for the majority of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Removing outliers reduces distortion, resulting in a model that better represents the underlying relationship between Cancer Volume and PSA.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FBE45-EB2A-7CF1-CC56-FFDCFE314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371AB-B728-75AE-AC61-965B7A1A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Transformation of PSA</a:t>
            </a:r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C80C2-EBC7-D001-4AFE-9E7FFCDB91E5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48587" y="2604514"/>
                <a:ext cx="5598826" cy="274866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3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b="0" i="0" dirty="0">
                    <a:effectLst/>
                  </a:rPr>
                  <a:t>Applied log transformation to stabilize variance and improve normality</a:t>
                </a:r>
                <a:br>
                  <a:rPr lang="en-US" sz="1500" b="0" i="0" dirty="0">
                    <a:effectLst/>
                  </a:rPr>
                </a:br>
                <a:r>
                  <a:rPr lang="en-US" sz="1500" b="1" i="0" dirty="0">
                    <a:effectLst/>
                  </a:rPr>
                  <a:t>log(PSA) = β0+β1⋅Cancer Volume(X) + ϵ</a:t>
                </a: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 smtClean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500" b="0" i="1" dirty="0" smtClean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500" b="0" i="1" dirty="0" smtClean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500" b="0" i="1" dirty="0" smtClean="0">
                        <a:latin typeface="Avenir Next LT Pro (Body)"/>
                      </a:rPr>
                      <m:t>=0.35</m:t>
                    </m:r>
                  </m:oMath>
                </a14:m>
                <a:endParaRPr lang="en-US" sz="15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b="0" i="0" dirty="0">
                    <a:effectLst/>
                    <a:latin typeface="Avenir Next LT Pro (Body)"/>
                  </a:rPr>
                  <a:t>Residual Standard Error = 0.8404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C80C2-EBC7-D001-4AFE-9E7FFCDB9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48587" y="2604514"/>
                <a:ext cx="5598826" cy="27486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023B0-E509-0B31-34DF-772478B68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27" y="1696463"/>
            <a:ext cx="4999885" cy="34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721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{DEBD94E2-741E-4EE7-B3DF-1CDEFFC0776B}tf11158769_win32</Template>
  <TotalTime>950</TotalTime>
  <Words>952</Words>
  <Application>Microsoft Office PowerPoint</Application>
  <PresentationFormat>Widescreen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Avenir Next LT Pro</vt:lpstr>
      <vt:lpstr>Avenir Next LT Pro (Body)</vt:lpstr>
      <vt:lpstr>Calibri</vt:lpstr>
      <vt:lpstr>Cambria Math</vt:lpstr>
      <vt:lpstr>fkGroteskNeue</vt:lpstr>
      <vt:lpstr>Goudy Old Style</vt:lpstr>
      <vt:lpstr>Goudy Old Style (Headings)</vt:lpstr>
      <vt:lpstr>var(--font-fk-grotesk)</vt:lpstr>
      <vt:lpstr>Wingdings</vt:lpstr>
      <vt:lpstr>FrostyVTI</vt:lpstr>
      <vt:lpstr>Predicting PSA Levels Using Linear Regression</vt:lpstr>
      <vt:lpstr>Objective: </vt:lpstr>
      <vt:lpstr>Dataset</vt:lpstr>
      <vt:lpstr>Initial Model</vt:lpstr>
      <vt:lpstr>Diagnostic Plots: </vt:lpstr>
      <vt:lpstr>Conclusions from Initial Model: </vt:lpstr>
      <vt:lpstr>Transformations and Remedial Measures</vt:lpstr>
      <vt:lpstr>Outliers:   </vt:lpstr>
      <vt:lpstr>Log Transformation of PSA</vt:lpstr>
      <vt:lpstr>Polynomial Regression</vt:lpstr>
      <vt:lpstr>Box-Cox Transformation</vt:lpstr>
      <vt:lpstr>Log - Log   Transformation</vt:lpstr>
      <vt:lpstr>Finalized Model:   </vt:lpstr>
      <vt:lpstr>Prediction for Cancer Volume at 20cc</vt:lpstr>
      <vt:lpstr>Strengths:   </vt:lpstr>
      <vt:lpstr>Weaknesses: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Sharmendra Desiboyina</dc:creator>
  <cp:lastModifiedBy>Sharmendra Desiboyina</cp:lastModifiedBy>
  <cp:revision>1</cp:revision>
  <dcterms:created xsi:type="dcterms:W3CDTF">2025-03-31T01:32:36Z</dcterms:created>
  <dcterms:modified xsi:type="dcterms:W3CDTF">2025-03-31T17:23:22Z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