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3" r:id="rId6"/>
    <p:sldId id="257" r:id="rId7"/>
    <p:sldId id="323" r:id="rId8"/>
    <p:sldId id="322" r:id="rId9"/>
    <p:sldId id="324" r:id="rId10"/>
    <p:sldId id="320" r:id="rId11"/>
    <p:sldId id="315" r:id="rId12"/>
    <p:sldId id="325" r:id="rId13"/>
    <p:sldId id="329" r:id="rId14"/>
    <p:sldId id="328" r:id="rId15"/>
    <p:sldId id="330" r:id="rId16"/>
    <p:sldId id="331" r:id="rId17"/>
    <p:sldId id="326" r:id="rId18"/>
    <p:sldId id="333" r:id="rId19"/>
    <p:sldId id="332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E3"/>
    <a:srgbClr val="68598D"/>
    <a:srgbClr val="646C92"/>
    <a:srgbClr val="5A6B76"/>
    <a:srgbClr val="5A6E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C9F64F-0344-4823-AEC4-C4DC2267046B}" v="423" dt="2025-03-31T19:35:08.619"/>
  </p1510:revLst>
</p1510:revInfo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95660" autoAdjust="0"/>
  </p:normalViewPr>
  <p:slideViewPr>
    <p:cSldViewPr snapToGrid="0">
      <p:cViewPr>
        <p:scale>
          <a:sx n="100" d="100"/>
          <a:sy n="100" d="100"/>
        </p:scale>
        <p:origin x="144" y="180"/>
      </p:cViewPr>
      <p:guideLst/>
    </p:cSldViewPr>
  </p:slideViewPr>
  <p:outlineViewPr>
    <p:cViewPr>
      <p:scale>
        <a:sx n="33" d="100"/>
        <a:sy n="33" d="100"/>
      </p:scale>
      <p:origin x="0" y="-446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endra Desiboyina" userId="c9ce8f9f4314e06f" providerId="LiveId" clId="{D4C9F64F-0344-4823-AEC4-C4DC2267046B}"/>
    <pc:docChg chg="undo custSel addSld delSld modSld sldOrd">
      <pc:chgData name="Sharmendra Desiboyina" userId="c9ce8f9f4314e06f" providerId="LiveId" clId="{D4C9F64F-0344-4823-AEC4-C4DC2267046B}" dt="2025-03-31T19:38:38.928" v="2211" actId="20577"/>
      <pc:docMkLst>
        <pc:docMk/>
      </pc:docMkLst>
      <pc:sldChg chg="addSp delSp modSp mod">
        <pc:chgData name="Sharmendra Desiboyina" userId="c9ce8f9f4314e06f" providerId="LiveId" clId="{D4C9F64F-0344-4823-AEC4-C4DC2267046B}" dt="2025-03-31T17:23:13.761" v="2203" actId="14100"/>
        <pc:sldMkLst>
          <pc:docMk/>
          <pc:sldMk cId="1325608595" sldId="257"/>
        </pc:sldMkLst>
        <pc:spChg chg="mod">
          <ac:chgData name="Sharmendra Desiboyina" userId="c9ce8f9f4314e06f" providerId="LiveId" clId="{D4C9F64F-0344-4823-AEC4-C4DC2267046B}" dt="2025-03-31T17:03:43.142" v="1959" actId="1076"/>
          <ac:spMkLst>
            <pc:docMk/>
            <pc:sldMk cId="1325608595" sldId="257"/>
            <ac:spMk id="2" creationId="{912DF434-28DB-4621-A497-D62C41CE0419}"/>
          </ac:spMkLst>
        </pc:spChg>
        <pc:spChg chg="mod">
          <ac:chgData name="Sharmendra Desiboyina" userId="c9ce8f9f4314e06f" providerId="LiveId" clId="{D4C9F64F-0344-4823-AEC4-C4DC2267046B}" dt="2025-03-31T17:13:43.845" v="2172" actId="1076"/>
          <ac:spMkLst>
            <pc:docMk/>
            <pc:sldMk cId="1325608595" sldId="257"/>
            <ac:spMk id="3" creationId="{22788C46-D0BC-4307-AE55-7601A139E7CB}"/>
          </ac:spMkLst>
        </pc:spChg>
        <pc:spChg chg="add mod ord">
          <ac:chgData name="Sharmendra Desiboyina" userId="c9ce8f9f4314e06f" providerId="LiveId" clId="{D4C9F64F-0344-4823-AEC4-C4DC2267046B}" dt="2025-03-31T17:12:01.599" v="2163" actId="167"/>
          <ac:spMkLst>
            <pc:docMk/>
            <pc:sldMk cId="1325608595" sldId="257"/>
            <ac:spMk id="27" creationId="{A1B1600B-3164-816D-5D3F-023CD0D63145}"/>
          </ac:spMkLst>
        </pc:spChg>
        <pc:spChg chg="add del mod">
          <ac:chgData name="Sharmendra Desiboyina" userId="c9ce8f9f4314e06f" providerId="LiveId" clId="{D4C9F64F-0344-4823-AEC4-C4DC2267046B}" dt="2025-03-31T17:12:49.810" v="2168" actId="478"/>
          <ac:spMkLst>
            <pc:docMk/>
            <pc:sldMk cId="1325608595" sldId="257"/>
            <ac:spMk id="28" creationId="{04ED93A9-AEC2-E3BB-E8BF-09255194ED79}"/>
          </ac:spMkLst>
        </pc:spChg>
        <pc:spChg chg="add mod">
          <ac:chgData name="Sharmendra Desiboyina" userId="c9ce8f9f4314e06f" providerId="LiveId" clId="{D4C9F64F-0344-4823-AEC4-C4DC2267046B}" dt="2025-03-31T17:13:34.953" v="2171" actId="208"/>
          <ac:spMkLst>
            <pc:docMk/>
            <pc:sldMk cId="1325608595" sldId="257"/>
            <ac:spMk id="29" creationId="{FFDDBF93-26FA-0645-6839-93AEAB5357EE}"/>
          </ac:spMkLst>
        </pc:spChg>
        <pc:spChg chg="add del mod">
          <ac:chgData name="Sharmendra Desiboyina" userId="c9ce8f9f4314e06f" providerId="LiveId" clId="{D4C9F64F-0344-4823-AEC4-C4DC2267046B}" dt="2025-03-31T17:19:26.649" v="2184" actId="478"/>
          <ac:spMkLst>
            <pc:docMk/>
            <pc:sldMk cId="1325608595" sldId="257"/>
            <ac:spMk id="33" creationId="{AD7638F4-10D0-8710-40C7-4CF3FDBB70D1}"/>
          </ac:spMkLst>
        </pc:spChg>
        <pc:picChg chg="del">
          <ac:chgData name="Sharmendra Desiboyina" userId="c9ce8f9f4314e06f" providerId="LiveId" clId="{D4C9F64F-0344-4823-AEC4-C4DC2267046B}" dt="2025-03-31T17:18:26.729" v="2174" actId="478"/>
          <ac:picMkLst>
            <pc:docMk/>
            <pc:sldMk cId="1325608595" sldId="257"/>
            <ac:picMk id="24" creationId="{DA9E3B04-A54A-C121-A113-F479531C5A06}"/>
          </ac:picMkLst>
        </pc:picChg>
        <pc:picChg chg="add del mod">
          <ac:chgData name="Sharmendra Desiboyina" userId="c9ce8f9f4314e06f" providerId="LiveId" clId="{D4C9F64F-0344-4823-AEC4-C4DC2267046B}" dt="2025-03-31T17:22:01.447" v="2194" actId="478"/>
          <ac:picMkLst>
            <pc:docMk/>
            <pc:sldMk cId="1325608595" sldId="257"/>
            <ac:picMk id="31" creationId="{DD8576FF-B14D-9256-B859-139B47BEDDC0}"/>
          </ac:picMkLst>
        </pc:picChg>
        <pc:picChg chg="add del mod">
          <ac:chgData name="Sharmendra Desiboyina" userId="c9ce8f9f4314e06f" providerId="LiveId" clId="{D4C9F64F-0344-4823-AEC4-C4DC2267046B}" dt="2025-03-31T17:22:46.161" v="2199" actId="478"/>
          <ac:picMkLst>
            <pc:docMk/>
            <pc:sldMk cId="1325608595" sldId="257"/>
            <ac:picMk id="35" creationId="{FE135EC3-3717-A2A7-97B9-8F7614AB1FE6}"/>
          </ac:picMkLst>
        </pc:picChg>
        <pc:picChg chg="add mod modCrop">
          <ac:chgData name="Sharmendra Desiboyina" userId="c9ce8f9f4314e06f" providerId="LiveId" clId="{D4C9F64F-0344-4823-AEC4-C4DC2267046B}" dt="2025-03-31T17:22:16.548" v="2196" actId="732"/>
          <ac:picMkLst>
            <pc:docMk/>
            <pc:sldMk cId="1325608595" sldId="257"/>
            <ac:picMk id="37" creationId="{BCE1C6F1-C352-AAB2-625E-DA65431EF2C2}"/>
          </ac:picMkLst>
        </pc:picChg>
        <pc:picChg chg="add mod">
          <ac:chgData name="Sharmendra Desiboyina" userId="c9ce8f9f4314e06f" providerId="LiveId" clId="{D4C9F64F-0344-4823-AEC4-C4DC2267046B}" dt="2025-03-31T17:23:13.761" v="2203" actId="14100"/>
          <ac:picMkLst>
            <pc:docMk/>
            <pc:sldMk cId="1325608595" sldId="257"/>
            <ac:picMk id="39" creationId="{F113FADB-DE1E-E282-811F-D82F6B0D8D66}"/>
          </ac:picMkLst>
        </pc:picChg>
      </pc:sldChg>
      <pc:sldChg chg="del">
        <pc:chgData name="Sharmendra Desiboyina" userId="c9ce8f9f4314e06f" providerId="LiveId" clId="{D4C9F64F-0344-4823-AEC4-C4DC2267046B}" dt="2025-03-31T16:32:45.035" v="1885" actId="47"/>
        <pc:sldMkLst>
          <pc:docMk/>
          <pc:sldMk cId="4212917468" sldId="260"/>
        </pc:sldMkLst>
      </pc:sldChg>
      <pc:sldChg chg="del">
        <pc:chgData name="Sharmendra Desiboyina" userId="c9ce8f9f4314e06f" providerId="LiveId" clId="{D4C9F64F-0344-4823-AEC4-C4DC2267046B}" dt="2025-03-31T16:32:38.285" v="1881" actId="47"/>
        <pc:sldMkLst>
          <pc:docMk/>
          <pc:sldMk cId="811730917" sldId="262"/>
        </pc:sldMkLst>
      </pc:sldChg>
      <pc:sldChg chg="del">
        <pc:chgData name="Sharmendra Desiboyina" userId="c9ce8f9f4314e06f" providerId="LiveId" clId="{D4C9F64F-0344-4823-AEC4-C4DC2267046B}" dt="2025-03-31T16:32:43.436" v="1884" actId="47"/>
        <pc:sldMkLst>
          <pc:docMk/>
          <pc:sldMk cId="445070695" sldId="267"/>
        </pc:sldMkLst>
      </pc:sldChg>
      <pc:sldChg chg="modSp mod ord">
        <pc:chgData name="Sharmendra Desiboyina" userId="c9ce8f9f4314e06f" providerId="LiveId" clId="{D4C9F64F-0344-4823-AEC4-C4DC2267046B}" dt="2025-03-31T19:38:38.928" v="2211" actId="20577"/>
        <pc:sldMkLst>
          <pc:docMk/>
          <pc:sldMk cId="3103683689" sldId="268"/>
        </pc:sldMkLst>
        <pc:spChg chg="mod">
          <ac:chgData name="Sharmendra Desiboyina" userId="c9ce8f9f4314e06f" providerId="LiveId" clId="{D4C9F64F-0344-4823-AEC4-C4DC2267046B}" dt="2025-03-31T19:38:38.928" v="2211" actId="20577"/>
          <ac:spMkLst>
            <pc:docMk/>
            <pc:sldMk cId="3103683689" sldId="268"/>
            <ac:spMk id="3" creationId="{BABC2CE0-8806-4B2A-A10A-32984D317434}"/>
          </ac:spMkLst>
        </pc:spChg>
      </pc:sldChg>
      <pc:sldChg chg="ord">
        <pc:chgData name="Sharmendra Desiboyina" userId="c9ce8f9f4314e06f" providerId="LiveId" clId="{D4C9F64F-0344-4823-AEC4-C4DC2267046B}" dt="2025-03-31T15:20:30.477" v="662"/>
        <pc:sldMkLst>
          <pc:docMk/>
          <pc:sldMk cId="2723865859" sldId="315"/>
        </pc:sldMkLst>
      </pc:sldChg>
      <pc:sldChg chg="del">
        <pc:chgData name="Sharmendra Desiboyina" userId="c9ce8f9f4314e06f" providerId="LiveId" clId="{D4C9F64F-0344-4823-AEC4-C4DC2267046B}" dt="2025-03-31T16:32:42.419" v="1883" actId="47"/>
        <pc:sldMkLst>
          <pc:docMk/>
          <pc:sldMk cId="3284616221" sldId="317"/>
        </pc:sldMkLst>
      </pc:sldChg>
      <pc:sldChg chg="del">
        <pc:chgData name="Sharmendra Desiboyina" userId="c9ce8f9f4314e06f" providerId="LiveId" clId="{D4C9F64F-0344-4823-AEC4-C4DC2267046B}" dt="2025-03-31T16:32:47.479" v="1886" actId="47"/>
        <pc:sldMkLst>
          <pc:docMk/>
          <pc:sldMk cId="240967260" sldId="318"/>
        </pc:sldMkLst>
      </pc:sldChg>
      <pc:sldChg chg="del">
        <pc:chgData name="Sharmendra Desiboyina" userId="c9ce8f9f4314e06f" providerId="LiveId" clId="{D4C9F64F-0344-4823-AEC4-C4DC2267046B}" dt="2025-03-31T16:32:40.325" v="1882" actId="47"/>
        <pc:sldMkLst>
          <pc:docMk/>
          <pc:sldMk cId="1634421749" sldId="319"/>
        </pc:sldMkLst>
      </pc:sldChg>
      <pc:sldChg chg="del">
        <pc:chgData name="Sharmendra Desiboyina" userId="c9ce8f9f4314e06f" providerId="LiveId" clId="{D4C9F64F-0344-4823-AEC4-C4DC2267046B}" dt="2025-03-31T16:32:48.720" v="1887" actId="47"/>
        <pc:sldMkLst>
          <pc:docMk/>
          <pc:sldMk cId="1274155930" sldId="321"/>
        </pc:sldMkLst>
      </pc:sldChg>
      <pc:sldChg chg="modSp mod">
        <pc:chgData name="Sharmendra Desiboyina" userId="c9ce8f9f4314e06f" providerId="LiveId" clId="{D4C9F64F-0344-4823-AEC4-C4DC2267046B}" dt="2025-03-31T16:33:36.512" v="1888" actId="1076"/>
        <pc:sldMkLst>
          <pc:docMk/>
          <pc:sldMk cId="1749513296" sldId="323"/>
        </pc:sldMkLst>
        <pc:spChg chg="mod">
          <ac:chgData name="Sharmendra Desiboyina" userId="c9ce8f9f4314e06f" providerId="LiveId" clId="{D4C9F64F-0344-4823-AEC4-C4DC2267046B}" dt="2025-03-31T16:33:36.512" v="1888" actId="1076"/>
          <ac:spMkLst>
            <pc:docMk/>
            <pc:sldMk cId="1749513296" sldId="323"/>
            <ac:spMk id="3" creationId="{AC8FAB04-78B3-BD8A-7320-75CACB949933}"/>
          </ac:spMkLst>
        </pc:spChg>
        <pc:picChg chg="mod modCrop">
          <ac:chgData name="Sharmendra Desiboyina" userId="c9ce8f9f4314e06f" providerId="LiveId" clId="{D4C9F64F-0344-4823-AEC4-C4DC2267046B}" dt="2025-03-31T14:18:37.854" v="643" actId="732"/>
          <ac:picMkLst>
            <pc:docMk/>
            <pc:sldMk cId="1749513296" sldId="323"/>
            <ac:picMk id="5" creationId="{633A72DA-9FE4-4DB9-1CBF-D52E19A8659F}"/>
          </ac:picMkLst>
        </pc:picChg>
      </pc:sldChg>
      <pc:sldChg chg="modSp mod">
        <pc:chgData name="Sharmendra Desiboyina" userId="c9ce8f9f4314e06f" providerId="LiveId" clId="{D4C9F64F-0344-4823-AEC4-C4DC2267046B}" dt="2025-03-31T14:18:56.607" v="647" actId="27636"/>
        <pc:sldMkLst>
          <pc:docMk/>
          <pc:sldMk cId="1550130545" sldId="324"/>
        </pc:sldMkLst>
        <pc:spChg chg="mod">
          <ac:chgData name="Sharmendra Desiboyina" userId="c9ce8f9f4314e06f" providerId="LiveId" clId="{D4C9F64F-0344-4823-AEC4-C4DC2267046B}" dt="2025-03-31T14:18:56.607" v="647" actId="27636"/>
          <ac:spMkLst>
            <pc:docMk/>
            <pc:sldMk cId="1550130545" sldId="324"/>
            <ac:spMk id="2" creationId="{395F6562-CB41-C876-82BB-5384B05DE995}"/>
          </ac:spMkLst>
        </pc:spChg>
      </pc:sldChg>
      <pc:sldChg chg="modSp mod">
        <pc:chgData name="Sharmendra Desiboyina" userId="c9ce8f9f4314e06f" providerId="LiveId" clId="{D4C9F64F-0344-4823-AEC4-C4DC2267046B}" dt="2025-03-31T14:26:05.853" v="660" actId="255"/>
        <pc:sldMkLst>
          <pc:docMk/>
          <pc:sldMk cId="783387216" sldId="325"/>
        </pc:sldMkLst>
        <pc:spChg chg="mod">
          <ac:chgData name="Sharmendra Desiboyina" userId="c9ce8f9f4314e06f" providerId="LiveId" clId="{D4C9F64F-0344-4823-AEC4-C4DC2267046B}" dt="2025-03-31T14:26:05.853" v="660" actId="255"/>
          <ac:spMkLst>
            <pc:docMk/>
            <pc:sldMk cId="783387216" sldId="325"/>
            <ac:spMk id="3" creationId="{BFAC80C2-EBC7-D001-4AFE-9E7FFCDB91E5}"/>
          </ac:spMkLst>
        </pc:spChg>
      </pc:sldChg>
      <pc:sldChg chg="addSp delSp modSp mod ord">
        <pc:chgData name="Sharmendra Desiboyina" userId="c9ce8f9f4314e06f" providerId="LiveId" clId="{D4C9F64F-0344-4823-AEC4-C4DC2267046B}" dt="2025-03-31T15:57:09.464" v="1442" actId="255"/>
        <pc:sldMkLst>
          <pc:docMk/>
          <pc:sldMk cId="3958971198" sldId="326"/>
        </pc:sldMkLst>
        <pc:spChg chg="mod">
          <ac:chgData name="Sharmendra Desiboyina" userId="c9ce8f9f4314e06f" providerId="LiveId" clId="{D4C9F64F-0344-4823-AEC4-C4DC2267046B}" dt="2025-03-31T15:49:09.193" v="1295" actId="20577"/>
          <ac:spMkLst>
            <pc:docMk/>
            <pc:sldMk cId="3958971198" sldId="326"/>
            <ac:spMk id="2" creationId="{D77EED6A-D8D2-D30E-1FBF-F2F94969CECA}"/>
          </ac:spMkLst>
        </pc:spChg>
        <pc:spChg chg="mod">
          <ac:chgData name="Sharmendra Desiboyina" userId="c9ce8f9f4314e06f" providerId="LiveId" clId="{D4C9F64F-0344-4823-AEC4-C4DC2267046B}" dt="2025-03-31T15:57:09.464" v="1442" actId="255"/>
          <ac:spMkLst>
            <pc:docMk/>
            <pc:sldMk cId="3958971198" sldId="326"/>
            <ac:spMk id="3" creationId="{A8FCEEA2-7A88-0AC1-08E6-06F89D2517DE}"/>
          </ac:spMkLst>
        </pc:spChg>
        <pc:spChg chg="add mod">
          <ac:chgData name="Sharmendra Desiboyina" userId="c9ce8f9f4314e06f" providerId="LiveId" clId="{D4C9F64F-0344-4823-AEC4-C4DC2267046B}" dt="2025-03-31T15:52:44.870" v="1357" actId="1076"/>
          <ac:spMkLst>
            <pc:docMk/>
            <pc:sldMk cId="3958971198" sldId="326"/>
            <ac:spMk id="6" creationId="{D028B249-6D97-D24D-178A-C1EAE10B90C8}"/>
          </ac:spMkLst>
        </pc:spChg>
        <pc:spChg chg="del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31" creationId="{D144B74C-9ADE-3D40-9A26-34D21A70FD18}"/>
          </ac:spMkLst>
        </pc:spChg>
        <pc:spChg chg="del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33" creationId="{EB99B844-2622-DB3A-6709-DE91084441F7}"/>
          </ac:spMkLst>
        </pc:spChg>
        <pc:spChg chg="add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40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5:48:35.554" v="1242" actId="26606"/>
          <ac:spMkLst>
            <pc:docMk/>
            <pc:sldMk cId="3958971198" sldId="326"/>
            <ac:spMk id="44" creationId="{E95A6F56-5B66-4656-B01E-938834D6A329}"/>
          </ac:spMkLst>
        </pc:spChg>
        <pc:picChg chg="add del mod">
          <ac:chgData name="Sharmendra Desiboyina" userId="c9ce8f9f4314e06f" providerId="LiveId" clId="{D4C9F64F-0344-4823-AEC4-C4DC2267046B}" dt="2025-03-31T15:49:16.970" v="1296" actId="478"/>
          <ac:picMkLst>
            <pc:docMk/>
            <pc:sldMk cId="3958971198" sldId="326"/>
            <ac:picMk id="4" creationId="{A4A3A2D5-7AE0-5001-C519-67CCEB180270}"/>
          </ac:picMkLst>
        </pc:picChg>
        <pc:picChg chg="del">
          <ac:chgData name="Sharmendra Desiboyina" userId="c9ce8f9f4314e06f" providerId="LiveId" clId="{D4C9F64F-0344-4823-AEC4-C4DC2267046B}" dt="2025-03-31T15:48:32.340" v="1240" actId="478"/>
          <ac:picMkLst>
            <pc:docMk/>
            <pc:sldMk cId="3958971198" sldId="326"/>
            <ac:picMk id="5" creationId="{0043BB15-2869-DACF-F77D-F6F2D0F51401}"/>
          </ac:picMkLst>
        </pc:picChg>
        <pc:cxnChg chg="del">
          <ac:chgData name="Sharmendra Desiboyina" userId="c9ce8f9f4314e06f" providerId="LiveId" clId="{D4C9F64F-0344-4823-AEC4-C4DC2267046B}" dt="2025-03-31T15:48:35.554" v="1242" actId="26606"/>
          <ac:cxnSpMkLst>
            <pc:docMk/>
            <pc:sldMk cId="3958971198" sldId="326"/>
            <ac:cxnSpMk id="35" creationId="{C6072B67-7BF5-84C3-8091-B8C503470440}"/>
          </ac:cxnSpMkLst>
        </pc:cxnChg>
        <pc:cxnChg chg="add">
          <ac:chgData name="Sharmendra Desiboyina" userId="c9ce8f9f4314e06f" providerId="LiveId" clId="{D4C9F64F-0344-4823-AEC4-C4DC2267046B}" dt="2025-03-31T15:48:35.554" v="1242" actId="26606"/>
          <ac:cxnSpMkLst>
            <pc:docMk/>
            <pc:sldMk cId="3958971198" sldId="326"/>
            <ac:cxnSpMk id="42" creationId="{76D745DA-D03E-47A2-9936-01C39D51A469}"/>
          </ac:cxnSpMkLst>
        </pc:cxnChg>
      </pc:sldChg>
      <pc:sldChg chg="del">
        <pc:chgData name="Sharmendra Desiboyina" userId="c9ce8f9f4314e06f" providerId="LiveId" clId="{D4C9F64F-0344-4823-AEC4-C4DC2267046B}" dt="2025-03-31T16:32:36.567" v="1880" actId="47"/>
        <pc:sldMkLst>
          <pc:docMk/>
          <pc:sldMk cId="1195954520" sldId="327"/>
        </pc:sldMkLst>
      </pc:sldChg>
      <pc:sldChg chg="addSp delSp modSp add mod">
        <pc:chgData name="Sharmendra Desiboyina" userId="c9ce8f9f4314e06f" providerId="LiveId" clId="{D4C9F64F-0344-4823-AEC4-C4DC2267046B}" dt="2025-03-31T13:57:06.680" v="505" actId="255"/>
        <pc:sldMkLst>
          <pc:docMk/>
          <pc:sldMk cId="136757973" sldId="328"/>
        </pc:sldMkLst>
        <pc:spChg chg="mod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2" creationId="{91D18316-494F-ACDB-2123-DDD85D79D1EC}"/>
          </ac:spMkLst>
        </pc:spChg>
        <pc:spChg chg="mod">
          <ac:chgData name="Sharmendra Desiboyina" userId="c9ce8f9f4314e06f" providerId="LiveId" clId="{D4C9F64F-0344-4823-AEC4-C4DC2267046B}" dt="2025-03-31T13:57:06.680" v="505" actId="255"/>
          <ac:spMkLst>
            <pc:docMk/>
            <pc:sldMk cId="136757973" sldId="328"/>
            <ac:spMk id="3" creationId="{38F57E98-2193-D0D3-CB77-F6033E50E5C3}"/>
          </ac:spMkLst>
        </pc:spChg>
        <pc:spChg chg="del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46" creationId="{F3750A5D-DC8F-D8C0-88D7-84F396EDD1A8}"/>
          </ac:spMkLst>
        </pc:spChg>
        <pc:spChg chg="del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48" creationId="{CCFD4ED2-8E81-4E65-D9C7-29C95B149DC4}"/>
          </ac:spMkLst>
        </pc:spChg>
        <pc:spChg chg="add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53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3:34:04.384" v="281" actId="26606"/>
          <ac:spMkLst>
            <pc:docMk/>
            <pc:sldMk cId="136757973" sldId="328"/>
            <ac:spMk id="57" creationId="{E95A6F56-5B66-4656-B01E-938834D6A329}"/>
          </ac:spMkLst>
        </pc:spChg>
        <pc:picChg chg="add mod">
          <ac:chgData name="Sharmendra Desiboyina" userId="c9ce8f9f4314e06f" providerId="LiveId" clId="{D4C9F64F-0344-4823-AEC4-C4DC2267046B}" dt="2025-03-31T13:34:04.384" v="281" actId="26606"/>
          <ac:picMkLst>
            <pc:docMk/>
            <pc:sldMk cId="136757973" sldId="328"/>
            <ac:picMk id="5" creationId="{5E90F3FB-AB51-E1CA-3954-5CBFEC5705A9}"/>
          </ac:picMkLst>
        </pc:picChg>
        <pc:picChg chg="del">
          <ac:chgData name="Sharmendra Desiboyina" userId="c9ce8f9f4314e06f" providerId="LiveId" clId="{D4C9F64F-0344-4823-AEC4-C4DC2267046B}" dt="2025-03-31T13:34:00.327" v="279" actId="478"/>
          <ac:picMkLst>
            <pc:docMk/>
            <pc:sldMk cId="136757973" sldId="328"/>
            <ac:picMk id="8" creationId="{4555EFBA-2376-FD5F-E7C0-71DD37A0318B}"/>
          </ac:picMkLst>
        </pc:picChg>
        <pc:cxnChg chg="del">
          <ac:chgData name="Sharmendra Desiboyina" userId="c9ce8f9f4314e06f" providerId="LiveId" clId="{D4C9F64F-0344-4823-AEC4-C4DC2267046B}" dt="2025-03-31T13:34:04.384" v="281" actId="26606"/>
          <ac:cxnSpMkLst>
            <pc:docMk/>
            <pc:sldMk cId="136757973" sldId="328"/>
            <ac:cxnSpMk id="47" creationId="{F1CBB043-0D83-372A-EA86-FCE3A2946353}"/>
          </ac:cxnSpMkLst>
        </pc:cxnChg>
        <pc:cxnChg chg="add">
          <ac:chgData name="Sharmendra Desiboyina" userId="c9ce8f9f4314e06f" providerId="LiveId" clId="{D4C9F64F-0344-4823-AEC4-C4DC2267046B}" dt="2025-03-31T13:34:04.384" v="281" actId="26606"/>
          <ac:cxnSpMkLst>
            <pc:docMk/>
            <pc:sldMk cId="136757973" sldId="328"/>
            <ac:cxnSpMk id="55" creationId="{76D745DA-D03E-47A2-9936-01C39D51A469}"/>
          </ac:cxnSpMkLst>
        </pc:cxnChg>
      </pc:sldChg>
      <pc:sldChg chg="addSp delSp modSp add mod ord">
        <pc:chgData name="Sharmendra Desiboyina" userId="c9ce8f9f4314e06f" providerId="LiveId" clId="{D4C9F64F-0344-4823-AEC4-C4DC2267046B}" dt="2025-03-31T14:25:37.992" v="656" actId="14100"/>
        <pc:sldMkLst>
          <pc:docMk/>
          <pc:sldMk cId="2780609328" sldId="329"/>
        </pc:sldMkLst>
        <pc:spChg chg="mod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2" creationId="{F0F21A36-CB68-0120-486A-92AA370DE7E0}"/>
          </ac:spMkLst>
        </pc:spChg>
        <pc:spChg chg="mod">
          <ac:chgData name="Sharmendra Desiboyina" userId="c9ce8f9f4314e06f" providerId="LiveId" clId="{D4C9F64F-0344-4823-AEC4-C4DC2267046B}" dt="2025-03-31T14:25:37.992" v="656" actId="14100"/>
          <ac:spMkLst>
            <pc:docMk/>
            <pc:sldMk cId="2780609328" sldId="329"/>
            <ac:spMk id="3" creationId="{1F994274-2047-6045-9071-EE89F28A151C}"/>
          </ac:spMkLst>
        </pc:spChg>
        <pc:spChg chg="del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46" creationId="{8E2F1BA5-D67D-9AFA-B856-62B4C587D62C}"/>
          </ac:spMkLst>
        </pc:spChg>
        <pc:spChg chg="del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48" creationId="{1B7DFDF9-DC67-9376-2FF2-859D28CC42E6}"/>
          </ac:spMkLst>
        </pc:spChg>
        <pc:spChg chg="add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53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3:20:51.278" v="229" actId="26606"/>
          <ac:spMkLst>
            <pc:docMk/>
            <pc:sldMk cId="2780609328" sldId="329"/>
            <ac:spMk id="57" creationId="{E95A6F56-5B66-4656-B01E-938834D6A329}"/>
          </ac:spMkLst>
        </pc:spChg>
        <pc:picChg chg="add mod">
          <ac:chgData name="Sharmendra Desiboyina" userId="c9ce8f9f4314e06f" providerId="LiveId" clId="{D4C9F64F-0344-4823-AEC4-C4DC2267046B}" dt="2025-03-31T13:20:51.278" v="229" actId="26606"/>
          <ac:picMkLst>
            <pc:docMk/>
            <pc:sldMk cId="2780609328" sldId="329"/>
            <ac:picMk id="5" creationId="{22AE3A05-90A0-8361-819A-2BD53C1FD108}"/>
          </ac:picMkLst>
        </pc:picChg>
        <pc:picChg chg="del">
          <ac:chgData name="Sharmendra Desiboyina" userId="c9ce8f9f4314e06f" providerId="LiveId" clId="{D4C9F64F-0344-4823-AEC4-C4DC2267046B}" dt="2025-03-31T13:20:47.246" v="228" actId="478"/>
          <ac:picMkLst>
            <pc:docMk/>
            <pc:sldMk cId="2780609328" sldId="329"/>
            <ac:picMk id="8" creationId="{785D02C4-A77D-6096-A418-6DA012D50F85}"/>
          </ac:picMkLst>
        </pc:picChg>
        <pc:cxnChg chg="del">
          <ac:chgData name="Sharmendra Desiboyina" userId="c9ce8f9f4314e06f" providerId="LiveId" clId="{D4C9F64F-0344-4823-AEC4-C4DC2267046B}" dt="2025-03-31T13:20:51.278" v="229" actId="26606"/>
          <ac:cxnSpMkLst>
            <pc:docMk/>
            <pc:sldMk cId="2780609328" sldId="329"/>
            <ac:cxnSpMk id="47" creationId="{867A3B2D-04D5-9DCD-D1F7-E01A5925EB24}"/>
          </ac:cxnSpMkLst>
        </pc:cxnChg>
        <pc:cxnChg chg="add">
          <ac:chgData name="Sharmendra Desiboyina" userId="c9ce8f9f4314e06f" providerId="LiveId" clId="{D4C9F64F-0344-4823-AEC4-C4DC2267046B}" dt="2025-03-31T13:20:51.278" v="229" actId="26606"/>
          <ac:cxnSpMkLst>
            <pc:docMk/>
            <pc:sldMk cId="2780609328" sldId="329"/>
            <ac:cxnSpMk id="55" creationId="{76D745DA-D03E-47A2-9936-01C39D51A469}"/>
          </ac:cxnSpMkLst>
        </pc:cxnChg>
      </pc:sldChg>
      <pc:sldChg chg="addSp delSp modSp add mod">
        <pc:chgData name="Sharmendra Desiboyina" userId="c9ce8f9f4314e06f" providerId="LiveId" clId="{D4C9F64F-0344-4823-AEC4-C4DC2267046B}" dt="2025-03-31T14:25:01.144" v="652" actId="255"/>
        <pc:sldMkLst>
          <pc:docMk/>
          <pc:sldMk cId="1948609815" sldId="330"/>
        </pc:sldMkLst>
        <pc:spChg chg="mod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2" creationId="{0C6DC714-EC84-226F-3D43-ADB49A242C3F}"/>
          </ac:spMkLst>
        </pc:spChg>
        <pc:spChg chg="mod">
          <ac:chgData name="Sharmendra Desiboyina" userId="c9ce8f9f4314e06f" providerId="LiveId" clId="{D4C9F64F-0344-4823-AEC4-C4DC2267046B}" dt="2025-03-31T14:25:01.144" v="652" actId="255"/>
          <ac:spMkLst>
            <pc:docMk/>
            <pc:sldMk cId="1948609815" sldId="330"/>
            <ac:spMk id="3" creationId="{1CA46C7D-91A9-97C1-7014-E893F4FFB752}"/>
          </ac:spMkLst>
        </pc:spChg>
        <pc:spChg chg="del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53" creationId="{551C9970-180C-B97F-1037-276EABE99B7C}"/>
          </ac:spMkLst>
        </pc:spChg>
        <pc:spChg chg="del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57" creationId="{849EB30B-E1A8-AD70-F623-BB4E780CCF9E}"/>
          </ac:spMkLst>
        </pc:spChg>
        <pc:spChg chg="add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62" creationId="{DB66C9CD-6BF4-44CA-8078-0BB819080761}"/>
          </ac:spMkLst>
        </pc:spChg>
        <pc:spChg chg="add">
          <ac:chgData name="Sharmendra Desiboyina" userId="c9ce8f9f4314e06f" providerId="LiveId" clId="{D4C9F64F-0344-4823-AEC4-C4DC2267046B}" dt="2025-03-31T14:13:55.884" v="595" actId="26606"/>
          <ac:spMkLst>
            <pc:docMk/>
            <pc:sldMk cId="1948609815" sldId="330"/>
            <ac:spMk id="66" creationId="{E95A6F56-5B66-4656-B01E-938834D6A329}"/>
          </ac:spMkLst>
        </pc:spChg>
        <pc:picChg chg="del">
          <ac:chgData name="Sharmendra Desiboyina" userId="c9ce8f9f4314e06f" providerId="LiveId" clId="{D4C9F64F-0344-4823-AEC4-C4DC2267046B}" dt="2025-03-31T14:13:49.739" v="593" actId="478"/>
          <ac:picMkLst>
            <pc:docMk/>
            <pc:sldMk cId="1948609815" sldId="330"/>
            <ac:picMk id="5" creationId="{CBD84C88-0071-6D53-1248-2192C1A03702}"/>
          </ac:picMkLst>
        </pc:picChg>
        <pc:picChg chg="add mod">
          <ac:chgData name="Sharmendra Desiboyina" userId="c9ce8f9f4314e06f" providerId="LiveId" clId="{D4C9F64F-0344-4823-AEC4-C4DC2267046B}" dt="2025-03-31T14:14:04.060" v="596" actId="27614"/>
          <ac:picMkLst>
            <pc:docMk/>
            <pc:sldMk cId="1948609815" sldId="330"/>
            <ac:picMk id="6" creationId="{E4BB5470-399F-5AA8-64A1-395BC3224BA5}"/>
          </ac:picMkLst>
        </pc:picChg>
        <pc:cxnChg chg="del">
          <ac:chgData name="Sharmendra Desiboyina" userId="c9ce8f9f4314e06f" providerId="LiveId" clId="{D4C9F64F-0344-4823-AEC4-C4DC2267046B}" dt="2025-03-31T14:13:55.884" v="595" actId="26606"/>
          <ac:cxnSpMkLst>
            <pc:docMk/>
            <pc:sldMk cId="1948609815" sldId="330"/>
            <ac:cxnSpMk id="55" creationId="{1A1AB0D8-D682-7A38-ECA9-11704DB313F6}"/>
          </ac:cxnSpMkLst>
        </pc:cxnChg>
        <pc:cxnChg chg="add">
          <ac:chgData name="Sharmendra Desiboyina" userId="c9ce8f9f4314e06f" providerId="LiveId" clId="{D4C9F64F-0344-4823-AEC4-C4DC2267046B}" dt="2025-03-31T14:13:55.884" v="595" actId="26606"/>
          <ac:cxnSpMkLst>
            <pc:docMk/>
            <pc:sldMk cId="1948609815" sldId="330"/>
            <ac:cxnSpMk id="64" creationId="{76D745DA-D03E-47A2-9936-01C39D51A469}"/>
          </ac:cxnSpMkLst>
        </pc:cxnChg>
      </pc:sldChg>
      <pc:sldChg chg="modSp add mod ord">
        <pc:chgData name="Sharmendra Desiboyina" userId="c9ce8f9f4314e06f" providerId="LiveId" clId="{D4C9F64F-0344-4823-AEC4-C4DC2267046B}" dt="2025-03-31T15:33:11.695" v="984" actId="2711"/>
        <pc:sldMkLst>
          <pc:docMk/>
          <pc:sldMk cId="1671388975" sldId="331"/>
        </pc:sldMkLst>
        <pc:spChg chg="mod">
          <ac:chgData name="Sharmendra Desiboyina" userId="c9ce8f9f4314e06f" providerId="LiveId" clId="{D4C9F64F-0344-4823-AEC4-C4DC2267046B}" dt="2025-03-31T15:21:29.707" v="737" actId="313"/>
          <ac:spMkLst>
            <pc:docMk/>
            <pc:sldMk cId="1671388975" sldId="331"/>
            <ac:spMk id="2" creationId="{BFEDC542-83B5-6951-DDC9-0DE19B727714}"/>
          </ac:spMkLst>
        </pc:spChg>
        <pc:spChg chg="mod">
          <ac:chgData name="Sharmendra Desiboyina" userId="c9ce8f9f4314e06f" providerId="LiveId" clId="{D4C9F64F-0344-4823-AEC4-C4DC2267046B}" dt="2025-03-31T15:33:11.695" v="984" actId="2711"/>
          <ac:spMkLst>
            <pc:docMk/>
            <pc:sldMk cId="1671388975" sldId="331"/>
            <ac:spMk id="12" creationId="{2ED64834-41FA-D0B3-DF12-DA1EC5E59F58}"/>
          </ac:spMkLst>
        </pc:spChg>
      </pc:sldChg>
      <pc:sldChg chg="modSp add mod">
        <pc:chgData name="Sharmendra Desiboyina" userId="c9ce8f9f4314e06f" providerId="LiveId" clId="{D4C9F64F-0344-4823-AEC4-C4DC2267046B}" dt="2025-03-31T16:29:00.459" v="1793" actId="2711"/>
        <pc:sldMkLst>
          <pc:docMk/>
          <pc:sldMk cId="4168058490" sldId="332"/>
        </pc:sldMkLst>
        <pc:spChg chg="mod">
          <ac:chgData name="Sharmendra Desiboyina" userId="c9ce8f9f4314e06f" providerId="LiveId" clId="{D4C9F64F-0344-4823-AEC4-C4DC2267046B}" dt="2025-03-31T16:22:40.552" v="1615" actId="20577"/>
          <ac:spMkLst>
            <pc:docMk/>
            <pc:sldMk cId="4168058490" sldId="332"/>
            <ac:spMk id="2" creationId="{C267B857-7C80-B08D-A58A-7A15847B8D7D}"/>
          </ac:spMkLst>
        </pc:spChg>
        <pc:spChg chg="mod">
          <ac:chgData name="Sharmendra Desiboyina" userId="c9ce8f9f4314e06f" providerId="LiveId" clId="{D4C9F64F-0344-4823-AEC4-C4DC2267046B}" dt="2025-03-31T16:29:00.459" v="1793" actId="2711"/>
          <ac:spMkLst>
            <pc:docMk/>
            <pc:sldMk cId="4168058490" sldId="332"/>
            <ac:spMk id="12" creationId="{F96E01D9-90C2-F2AF-3324-9FA42DA7C6B8}"/>
          </ac:spMkLst>
        </pc:spChg>
      </pc:sldChg>
      <pc:sldChg chg="modSp add mod ord">
        <pc:chgData name="Sharmendra Desiboyina" userId="c9ce8f9f4314e06f" providerId="LiveId" clId="{D4C9F64F-0344-4823-AEC4-C4DC2267046B}" dt="2025-03-31T19:35:08.619" v="2207" actId="20577"/>
        <pc:sldMkLst>
          <pc:docMk/>
          <pc:sldMk cId="2763427345" sldId="333"/>
        </pc:sldMkLst>
        <pc:spChg chg="mod">
          <ac:chgData name="Sharmendra Desiboyina" userId="c9ce8f9f4314e06f" providerId="LiveId" clId="{D4C9F64F-0344-4823-AEC4-C4DC2267046B}" dt="2025-03-31T16:15:35.129" v="1469" actId="20577"/>
          <ac:spMkLst>
            <pc:docMk/>
            <pc:sldMk cId="2763427345" sldId="333"/>
            <ac:spMk id="2" creationId="{143D1013-7544-E7BA-7DE0-61FBD4F42E49}"/>
          </ac:spMkLst>
        </pc:spChg>
        <pc:spChg chg="mod">
          <ac:chgData name="Sharmendra Desiboyina" userId="c9ce8f9f4314e06f" providerId="LiveId" clId="{D4C9F64F-0344-4823-AEC4-C4DC2267046B}" dt="2025-03-31T19:35:08.619" v="2207" actId="20577"/>
          <ac:spMkLst>
            <pc:docMk/>
            <pc:sldMk cId="2763427345" sldId="333"/>
            <ac:spMk id="12" creationId="{ECA96838-2CDA-94D4-D5EB-CA2815B2104A}"/>
          </ac:spMkLst>
        </pc:spChg>
      </pc:sldChg>
      <pc:sldMasterChg chg="delSldLayout">
        <pc:chgData name="Sharmendra Desiboyina" userId="c9ce8f9f4314e06f" providerId="LiveId" clId="{D4C9F64F-0344-4823-AEC4-C4DC2267046B}" dt="2025-03-31T16:32:48.720" v="1887" actId="47"/>
        <pc:sldMasterMkLst>
          <pc:docMk/>
          <pc:sldMasterMk cId="2081999036" sldId="2147483694"/>
        </pc:sldMasterMkLst>
        <pc:sldLayoutChg chg="del">
          <pc:chgData name="Sharmendra Desiboyina" userId="c9ce8f9f4314e06f" providerId="LiveId" clId="{D4C9F64F-0344-4823-AEC4-C4DC2267046B}" dt="2025-03-31T16:32:38.285" v="1881" actId="47"/>
          <pc:sldLayoutMkLst>
            <pc:docMk/>
            <pc:sldMasterMk cId="2081999036" sldId="2147483694"/>
            <pc:sldLayoutMk cId="2472699076" sldId="2147483707"/>
          </pc:sldLayoutMkLst>
        </pc:sldLayoutChg>
        <pc:sldLayoutChg chg="del">
          <pc:chgData name="Sharmendra Desiboyina" userId="c9ce8f9f4314e06f" providerId="LiveId" clId="{D4C9F64F-0344-4823-AEC4-C4DC2267046B}" dt="2025-03-31T16:32:40.325" v="1882" actId="47"/>
          <pc:sldLayoutMkLst>
            <pc:docMk/>
            <pc:sldMasterMk cId="2081999036" sldId="2147483694"/>
            <pc:sldLayoutMk cId="2824389064" sldId="2147483708"/>
          </pc:sldLayoutMkLst>
        </pc:sldLayoutChg>
        <pc:sldLayoutChg chg="del">
          <pc:chgData name="Sharmendra Desiboyina" userId="c9ce8f9f4314e06f" providerId="LiveId" clId="{D4C9F64F-0344-4823-AEC4-C4DC2267046B}" dt="2025-03-31T16:32:42.419" v="1883" actId="47"/>
          <pc:sldLayoutMkLst>
            <pc:docMk/>
            <pc:sldMasterMk cId="2081999036" sldId="2147483694"/>
            <pc:sldLayoutMk cId="910611650" sldId="2147483712"/>
          </pc:sldLayoutMkLst>
        </pc:sldLayoutChg>
        <pc:sldLayoutChg chg="del">
          <pc:chgData name="Sharmendra Desiboyina" userId="c9ce8f9f4314e06f" providerId="LiveId" clId="{D4C9F64F-0344-4823-AEC4-C4DC2267046B}" dt="2025-03-31T16:32:43.436" v="1884" actId="47"/>
          <pc:sldLayoutMkLst>
            <pc:docMk/>
            <pc:sldMasterMk cId="2081999036" sldId="2147483694"/>
            <pc:sldLayoutMk cId="2050345808" sldId="2147483713"/>
          </pc:sldLayoutMkLst>
        </pc:sldLayoutChg>
        <pc:sldLayoutChg chg="del">
          <pc:chgData name="Sharmendra Desiboyina" userId="c9ce8f9f4314e06f" providerId="LiveId" clId="{D4C9F64F-0344-4823-AEC4-C4DC2267046B}" dt="2025-03-31T16:32:45.035" v="1885" actId="47"/>
          <pc:sldLayoutMkLst>
            <pc:docMk/>
            <pc:sldMasterMk cId="2081999036" sldId="2147483694"/>
            <pc:sldLayoutMk cId="3826740261" sldId="2147483714"/>
          </pc:sldLayoutMkLst>
        </pc:sldLayoutChg>
        <pc:sldLayoutChg chg="del">
          <pc:chgData name="Sharmendra Desiboyina" userId="c9ce8f9f4314e06f" providerId="LiveId" clId="{D4C9F64F-0344-4823-AEC4-C4DC2267046B}" dt="2025-03-31T16:32:47.479" v="1886" actId="47"/>
          <pc:sldLayoutMkLst>
            <pc:docMk/>
            <pc:sldMasterMk cId="2081999036" sldId="2147483694"/>
            <pc:sldLayoutMk cId="848641807" sldId="2147483715"/>
          </pc:sldLayoutMkLst>
        </pc:sldLayoutChg>
        <pc:sldLayoutChg chg="del">
          <pc:chgData name="Sharmendra Desiboyina" userId="c9ce8f9f4314e06f" providerId="LiveId" clId="{D4C9F64F-0344-4823-AEC4-C4DC2267046B}" dt="2025-03-31T16:32:48.720" v="1887" actId="47"/>
          <pc:sldLayoutMkLst>
            <pc:docMk/>
            <pc:sldMasterMk cId="2081999036" sldId="2147483694"/>
            <pc:sldLayoutMk cId="3399028032" sldId="214748371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E52182-8ED2-2CD9-1769-D9951A9939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873A34-C368-6B6E-8816-ABC664A8575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2FBC06-9676-42B7-A8B4-279236EF9829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355158-3742-8894-B074-C872916FE8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6B5579-9D25-81D6-8171-2F8C3F5377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3735C-CF2D-4272-874B-84D65FE3CAE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65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3451-F71A-45EA-8B10-04A09C28CC19}" type="datetimeFigureOut">
              <a:rPr lang="en-US" smtClean="0"/>
              <a:t>3/30/2025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B270D-091D-4ED2-8C85-0898DD7D9F2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118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41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C8C22-DE1A-004C-AE6B-D546D0D43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8267C0-99C8-71E8-269F-99BD49F82D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887088-E6BB-CE53-497F-AE9A6D5D2E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F80F7-4C64-ADEA-0F9D-D4AA36569F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493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70668-410A-6715-088C-F79482BDE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9CEBB-21F1-7DAF-3401-B183A38AA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F7EC41-4C57-7719-D483-CDB90DC0DC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A80B8-F7CC-854B-D3EB-17D406134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877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3C2C-C5F6-DAC0-F4DA-30CC4DBAF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CAA18-67A2-E044-CAA7-039607CD0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ADA8E0-2EC0-5887-F05A-66EE7728A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6A345-D3A4-3CB0-3DD1-2C581C4E48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6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D9DEC-CEA9-8D90-98BA-5C08B895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ECA44-2544-841C-5252-5875D4DD2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448EEC-7B58-F5AB-D16F-D50273080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DF631-27B5-BB67-15C5-BDC9A4E0B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311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22AD6-68ED-99C9-BD96-14F460202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5322D5-0FB6-0A33-13FF-8AF6C76DC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787D0-C67F-5233-212B-925284799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517DA9-698F-573D-2717-2441BA9647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5533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9E1C3-55CB-633D-7BB6-9E880C201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3FC12-A8BA-4199-7A5A-8FCD915953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AFFFB5-C4F5-B2C0-19F8-341B2C980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7A627-3B3D-763D-3865-8D529ABA9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640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555E6-F3CC-3FC4-65B5-3F3B7EB56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77873-4E50-5353-733C-A8B93A6F01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6DFEB4-DE2E-B82A-C9EC-73EC0FFB2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B20F0-E778-9E17-B566-588B1CC17C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586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3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9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165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75168-3902-5DFA-C052-406C5A054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258B5A-6338-107A-FD0B-63A1AF634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9E54DB-6625-7E29-A3BE-950331455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DC5AF-EBF1-C09B-2CD8-05843A484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28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B849F1-1F68-8D5A-98C1-969FDD2DE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FA7332-B834-2CD0-7462-BD327EDFF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04F43-B8A9-B7C7-415B-D32F8A9147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4E61BC-107A-8344-88B7-DB716A086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926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67874-F9F3-3F2D-5C96-121F135EC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E6FAF-4A11-FA49-DA94-D127763F7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E0B525-1C76-732A-B2EA-3749637BF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5FAB1E-B3AB-5280-D274-C060140F7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740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12FDEA-03A1-4F6D-A72C-F016AC56B49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425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22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3A525-7012-A063-9524-8A1222E20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6BDF35-3BE3-1CFB-EB08-73C10C0DA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2B371E-7EEA-0A28-895B-8EBE8A3F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200EC-ACF9-ED38-DD4F-5AB2A0712C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8B270D-091D-4ED2-8C85-0898DD7D9F21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66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1826-1B3E-4E2E-8D6C-93BCEAA3D6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200" y="1096965"/>
            <a:ext cx="7977600" cy="20856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B5F0CE-1714-4650-9690-5676C063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6000" y="3945771"/>
            <a:ext cx="5760000" cy="1832730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0" spc="5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0CA85-BF38-4762-934C-D00F2047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A3C9-6579-49D9-A5FD-20231FB4B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B94FE-6287-4D49-B0E5-FE9A9BA7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0C0B2A-3FD1-4235-A16E-0ED1E028A93E}"/>
              </a:ext>
            </a:extLst>
          </p:cNvPr>
          <p:cNvCxnSpPr>
            <a:cxnSpLocks/>
          </p:cNvCxnSpPr>
          <p:nvPr/>
        </p:nvCxnSpPr>
        <p:spPr>
          <a:xfrm>
            <a:off x="5826000" y="3525773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494E066-0146-46E9-BAF1-C33240ABA294}"/>
              </a:ext>
            </a:extLst>
          </p:cNvPr>
          <p:cNvGrpSpPr/>
          <p:nvPr/>
        </p:nvGrpSpPr>
        <p:grpSpPr>
          <a:xfrm rot="2700000">
            <a:off x="10127693" y="4178240"/>
            <a:ext cx="633413" cy="1862138"/>
            <a:chOff x="5959192" y="333389"/>
            <a:chExt cx="633413" cy="186213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02BD80B-C499-4DAC-9580-575B04F8658F}"/>
                </a:ext>
              </a:extLst>
            </p:cNvPr>
            <p:cNvGrpSpPr/>
            <p:nvPr/>
          </p:nvGrpSpPr>
          <p:grpSpPr>
            <a:xfrm>
              <a:off x="5959192" y="333389"/>
              <a:ext cx="633413" cy="1419225"/>
              <a:chOff x="5959192" y="333389"/>
              <a:chExt cx="633413" cy="1419225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CCF069F3-858C-4C67-90C2-46017C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9192" y="333389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8A1FFA52-DFA8-4A81-8A85-50BE13257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78280" y="333389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" name="Line 70">
              <a:extLst>
                <a:ext uri="{FF2B5EF4-FFF2-40B4-BE49-F238E27FC236}">
                  <a16:creationId xmlns:a16="http://schemas.microsoft.com/office/drawing/2014/main" id="{BAEDA471-60CB-4A0C-B9AD-B2B3C51EA2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78280" y="333389"/>
              <a:ext cx="0" cy="1862138"/>
            </a:xfrm>
            <a:prstGeom prst="line">
              <a:avLst/>
            </a:prstGeom>
            <a:noFill/>
            <a:ln w="12700" cap="flat">
              <a:solidFill>
                <a:srgbClr val="FFFF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85251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B6D0-92CA-4910-AE77-E238F4C89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3172-A138-4DD4-A5B1-58BA62507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97B9-E4AD-469B-A60D-9A1A4BD1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5E1B0-48D6-4F99-9955-39958BA96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F49DA-55D4-4E36-AEB9-A0E99E31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8381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EBC7C-C5C1-4A79-A195-B35701C289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D34A74-3328-469B-ABCA-96F2FE368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19AB-5637-455E-89C3-B41702C20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4F2A3-EBEE-4F42-BAC2-A482F00E6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E1C27-1A43-4B0B-88D0-0C5FE1DBE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1844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ubtit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F9E50B4-1616-9029-9FC0-901DDF9BF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9680" y="0"/>
            <a:ext cx="774232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0307" y="430521"/>
            <a:ext cx="3389065" cy="1847528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54839" y="2511829"/>
            <a:ext cx="540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74FFBCF-911F-5818-60FE-B018CA67735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30307" y="2745610"/>
            <a:ext cx="3389065" cy="3499611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>
              <a:buNone/>
              <a:defRPr/>
            </a:lvl2pPr>
            <a:lvl3pPr marL="720000" indent="0">
              <a:buNone/>
              <a:defRPr/>
            </a:lvl3pPr>
            <a:lvl4pPr marL="1080000" indent="0">
              <a:buNone/>
              <a:defRPr/>
            </a:lvl4pPr>
            <a:lvl5pPr marL="1440000" indent="0">
              <a:buNone/>
              <a:defRPr/>
            </a:lvl5pPr>
          </a:lstStyle>
          <a:p>
            <a:pPr marL="0" indent="0" algn="ctr">
              <a:buNone/>
            </a:pPr>
            <a:r>
              <a:rPr lang="en-US" dirty="0"/>
              <a:t>Click to add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A84F6-2D30-446A-9D91-44FBCB82567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79988" y="430521"/>
            <a:ext cx="6681704" cy="601926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0523768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7D905AD-2C09-A80F-FBF0-4F45A7A148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3" y="400049"/>
            <a:ext cx="8647721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6F87AC4-493F-1EB8-D127-C21530FA824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68163" y="1997132"/>
            <a:ext cx="8652793" cy="4232218"/>
          </a:xfrm>
        </p:spPr>
        <p:txBody>
          <a:bodyPr lIns="0">
            <a:normAutofit/>
          </a:bodyPr>
          <a:lstStyle>
            <a:lvl1pPr marL="28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1pPr>
            <a:lvl2pPr marL="64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2pPr>
            <a:lvl3pPr marL="100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3pPr>
            <a:lvl4pPr marL="136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4pPr>
            <a:lvl5pPr marL="1725750" indent="-285750">
              <a:lnSpc>
                <a:spcPct val="130000"/>
              </a:lnSpc>
              <a:buFont typeface="Arial" panose="020B0604020202020204" pitchFamily="34" charset="0"/>
              <a:buChar char="•"/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BE6897-C551-2BCB-F552-C4B761D2C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57063" y="457964"/>
            <a:ext cx="2211229" cy="2707415"/>
            <a:chOff x="9728105" y="457964"/>
            <a:chExt cx="2211229" cy="2707415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8215B7C-A98D-6F6C-9039-6F2AAEEFDD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84D4E7B-7775-1603-2C3F-5C26535772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6F97B093-B348-8A25-789A-743A43E903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0732DEA9-6233-9CDE-64C6-744FC6CD6E4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Rectangle 30">
                  <a:extLst>
                    <a:ext uri="{FF2B5EF4-FFF2-40B4-BE49-F238E27FC236}">
                      <a16:creationId xmlns:a16="http://schemas.microsoft.com/office/drawing/2014/main" id="{9274C521-E533-D3E5-CE64-E3A3AEC0FE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3" name="Rectangle 30">
                  <a:extLst>
                    <a:ext uri="{FF2B5EF4-FFF2-40B4-BE49-F238E27FC236}">
                      <a16:creationId xmlns:a16="http://schemas.microsoft.com/office/drawing/2014/main" id="{2C69CF99-91AA-9E24-24AE-5A89748B46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35D6C12-B227-D277-0499-FA2765DB2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01FCD87F-4621-47F3-CC5C-A1A8F67332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CA7C3364-8305-C08F-4132-18DA2D39BF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18093390-6F0E-5ED5-5DAF-40FF115489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CEAA9FA7-0165-F161-72DC-F2E001FCF3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54" name="Freeform 68">
                  <a:extLst>
                    <a:ext uri="{FF2B5EF4-FFF2-40B4-BE49-F238E27FC236}">
                      <a16:creationId xmlns:a16="http://schemas.microsoft.com/office/drawing/2014/main" id="{9F185D91-004D-5474-3DD0-9153A2AEA2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Freeform 69">
                  <a:extLst>
                    <a:ext uri="{FF2B5EF4-FFF2-40B4-BE49-F238E27FC236}">
                      <a16:creationId xmlns:a16="http://schemas.microsoft.com/office/drawing/2014/main" id="{D995CD54-9374-D2B3-957D-6925B750A6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53" name="Line 70">
                <a:extLst>
                  <a:ext uri="{FF2B5EF4-FFF2-40B4-BE49-F238E27FC236}">
                    <a16:creationId xmlns:a16="http://schemas.microsoft.com/office/drawing/2014/main" id="{EDCD4830-6A47-A59E-6569-B352E6D661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00E8D63-E827-790A-519A-B36BFBDEB4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3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A908D1ED-4589-9577-8D42-858F2E005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9740417" y="3721100"/>
            <a:ext cx="2211229" cy="2707415"/>
            <a:chOff x="9728105" y="457964"/>
            <a:chExt cx="2211229" cy="2707415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2657C24A-988F-290D-0D82-858C3E574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940728" y="245341"/>
              <a:ext cx="1785984" cy="2211229"/>
              <a:chOff x="3125006" y="3171595"/>
              <a:chExt cx="1785984" cy="221122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3AB3F4C6-5635-3075-CCEA-4675932DD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02F5D12D-62A1-0F12-12B0-572BA5657E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E47EADA3-585F-FC49-7481-AF5B4DA0939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Rectangle 30">
                  <a:extLst>
                    <a:ext uri="{FF2B5EF4-FFF2-40B4-BE49-F238E27FC236}">
                      <a16:creationId xmlns:a16="http://schemas.microsoft.com/office/drawing/2014/main" id="{DFB52899-BBD4-527C-5990-88BF84565D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7" name="Rectangle 30">
                  <a:extLst>
                    <a:ext uri="{FF2B5EF4-FFF2-40B4-BE49-F238E27FC236}">
                      <a16:creationId xmlns:a16="http://schemas.microsoft.com/office/drawing/2014/main" id="{653A3527-A6E3-89A6-71ED-9A7D8EBA4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CD03B7A9-CD70-40B9-650E-43C78D4F16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451CBB11-40F3-F130-BA91-6311C58CB1B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3" name="Freeform: Shape 142">
                  <a:extLst>
                    <a:ext uri="{FF2B5EF4-FFF2-40B4-BE49-F238E27FC236}">
                      <a16:creationId xmlns:a16="http://schemas.microsoft.com/office/drawing/2014/main" id="{2CCB9535-280C-59F1-2408-AFAD8D1BE2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44493786-0B0A-24D5-26A9-8E820E6AB8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 userDrawn="1"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5400000">
              <a:off x="10400269" y="1917604"/>
              <a:ext cx="633413" cy="1862138"/>
              <a:chOff x="5959193" y="333389"/>
              <a:chExt cx="633413" cy="1862138"/>
            </a:xfrm>
          </p:grpSpPr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F66FA07F-4726-2875-B812-6BCC5ABCC2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959192" y="333389"/>
                <a:ext cx="633413" cy="1419225"/>
                <a:chOff x="5959192" y="333389"/>
                <a:chExt cx="633413" cy="1419225"/>
              </a:xfrm>
            </p:grpSpPr>
            <p:sp>
              <p:nvSpPr>
                <p:cNvPr id="138" name="Freeform 68">
                  <a:extLst>
                    <a:ext uri="{FF2B5EF4-FFF2-40B4-BE49-F238E27FC236}">
                      <a16:creationId xmlns:a16="http://schemas.microsoft.com/office/drawing/2014/main" id="{A3457F2F-D92C-2F19-7ECB-5110F6A2BB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959192" y="333389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9" name="Freeform 69">
                  <a:extLst>
                    <a:ext uri="{FF2B5EF4-FFF2-40B4-BE49-F238E27FC236}">
                      <a16:creationId xmlns:a16="http://schemas.microsoft.com/office/drawing/2014/main" id="{6ABA0333-6EC3-6BEF-E476-C0072364AA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278280" y="333389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37" name="Line 70">
                <a:extLst>
                  <a:ext uri="{FF2B5EF4-FFF2-40B4-BE49-F238E27FC236}">
                    <a16:creationId xmlns:a16="http://schemas.microsoft.com/office/drawing/2014/main" id="{D9E689F1-3CC0-2CE6-27B1-34AA1949B9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 userDrawn="1"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278281" y="333389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811096D-7051-CD8E-3C9B-63077216B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375748-D6D7-A497-C19F-581BC0934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1AC1AD6-D101-6CA6-45FC-DC48C0F32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4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8408" y="1187450"/>
            <a:ext cx="6255903" cy="2996901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6B76DB-2767-87C4-10EE-4BBBF284112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286000" y="4557712"/>
            <a:ext cx="7659688" cy="1639275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3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None/>
              <a:defRPr lang="en-US" sz="1800" kern="1200" cap="all" spc="30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ctr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 dirty="0"/>
              <a:t>Click to add text</a:t>
            </a:r>
          </a:p>
          <a:p>
            <a:pPr lvl="1"/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9F4A9DA-0E0F-BB15-37FE-7C47230AF4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153659" y="716800"/>
            <a:ext cx="3838575" cy="5583025"/>
            <a:chOff x="199766" y="716800"/>
            <a:chExt cx="3838575" cy="5583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6D7EE9A-A325-1078-BB60-9FC75CAEB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38" name="Freeform 64">
                <a:extLst>
                  <a:ext uri="{FF2B5EF4-FFF2-40B4-BE49-F238E27FC236}">
                    <a16:creationId xmlns:a16="http://schemas.microsoft.com/office/drawing/2014/main" id="{E3B36E34-9750-EC15-036F-4B675C295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81">
                <a:extLst>
                  <a:ext uri="{FF2B5EF4-FFF2-40B4-BE49-F238E27FC236}">
                    <a16:creationId xmlns:a16="http://schemas.microsoft.com/office/drawing/2014/main" id="{06586384-27A4-246C-E62A-33558F884F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5AA0A056-987B-0766-D8E8-C8D89A7EC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1" name="Freeform 78">
                <a:extLst>
                  <a:ext uri="{FF2B5EF4-FFF2-40B4-BE49-F238E27FC236}">
                    <a16:creationId xmlns:a16="http://schemas.microsoft.com/office/drawing/2014/main" id="{B8359D64-1AAE-C3D6-1AEB-701A9026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84">
                <a:extLst>
                  <a:ext uri="{FF2B5EF4-FFF2-40B4-BE49-F238E27FC236}">
                    <a16:creationId xmlns:a16="http://schemas.microsoft.com/office/drawing/2014/main" id="{40C577F2-9B8C-9987-0FDA-0B46E995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87">
                <a:extLst>
                  <a:ext uri="{FF2B5EF4-FFF2-40B4-BE49-F238E27FC236}">
                    <a16:creationId xmlns:a16="http://schemas.microsoft.com/office/drawing/2014/main" id="{E4A8A441-14F2-1181-7C03-9AF4D75DE0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4" name="Freeform 60">
                <a:extLst>
                  <a:ext uri="{FF2B5EF4-FFF2-40B4-BE49-F238E27FC236}">
                    <a16:creationId xmlns:a16="http://schemas.microsoft.com/office/drawing/2014/main" id="{3A0F5B06-DAD1-414A-4045-AC17788009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5" name="Freeform 59">
                <a:extLst>
                  <a:ext uri="{FF2B5EF4-FFF2-40B4-BE49-F238E27FC236}">
                    <a16:creationId xmlns:a16="http://schemas.microsoft.com/office/drawing/2014/main" id="{6EAB1EB7-4688-82CC-051F-DB66DE38B8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62">
                <a:extLst>
                  <a:ext uri="{FF2B5EF4-FFF2-40B4-BE49-F238E27FC236}">
                    <a16:creationId xmlns:a16="http://schemas.microsoft.com/office/drawing/2014/main" id="{A9AB2401-8BD6-D082-7D34-198A6545D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A90FDBC-4B7A-EDE5-0D04-338D0D446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79">
                <a:extLst>
                  <a:ext uri="{FF2B5EF4-FFF2-40B4-BE49-F238E27FC236}">
                    <a16:creationId xmlns:a16="http://schemas.microsoft.com/office/drawing/2014/main" id="{A8D3C6B9-6FD6-25DA-E318-38517D172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82">
                <a:extLst>
                  <a:ext uri="{FF2B5EF4-FFF2-40B4-BE49-F238E27FC236}">
                    <a16:creationId xmlns:a16="http://schemas.microsoft.com/office/drawing/2014/main" id="{7B45605F-50DD-B936-79D0-4D5D3DCC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85">
                <a:extLst>
                  <a:ext uri="{FF2B5EF4-FFF2-40B4-BE49-F238E27FC236}">
                    <a16:creationId xmlns:a16="http://schemas.microsoft.com/office/drawing/2014/main" id="{AA2CCC3A-D444-734A-6925-5778565003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88">
                <a:extLst>
                  <a:ext uri="{FF2B5EF4-FFF2-40B4-BE49-F238E27FC236}">
                    <a16:creationId xmlns:a16="http://schemas.microsoft.com/office/drawing/2014/main" id="{A2BD9A0D-1346-B3F5-7383-79EB805ABD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16EB22E5-C3DE-A015-B732-9C99977BB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53" name="Line 63">
                  <a:extLst>
                    <a:ext uri="{FF2B5EF4-FFF2-40B4-BE49-F238E27FC236}">
                      <a16:creationId xmlns:a16="http://schemas.microsoft.com/office/drawing/2014/main" id="{93CF15FE-A466-3FBE-1E87-307BF004FC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4" name="Line 66">
                  <a:extLst>
                    <a:ext uri="{FF2B5EF4-FFF2-40B4-BE49-F238E27FC236}">
                      <a16:creationId xmlns:a16="http://schemas.microsoft.com/office/drawing/2014/main" id="{3C84471E-53D8-C7CA-359C-EA3D084335B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5" name="Line 67">
                  <a:extLst>
                    <a:ext uri="{FF2B5EF4-FFF2-40B4-BE49-F238E27FC236}">
                      <a16:creationId xmlns:a16="http://schemas.microsoft.com/office/drawing/2014/main" id="{BC3DC9EB-7ADF-8A40-A0B1-806A49FDD16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6" name="Line 80">
                  <a:extLst>
                    <a:ext uri="{FF2B5EF4-FFF2-40B4-BE49-F238E27FC236}">
                      <a16:creationId xmlns:a16="http://schemas.microsoft.com/office/drawing/2014/main" id="{A9814A17-E78A-F4E9-E11C-91D474D977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7" name="Line 83">
                  <a:extLst>
                    <a:ext uri="{FF2B5EF4-FFF2-40B4-BE49-F238E27FC236}">
                      <a16:creationId xmlns:a16="http://schemas.microsoft.com/office/drawing/2014/main" id="{317CBEE3-C973-721D-F6E1-B01AB3846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8" name="Line 86">
                  <a:extLst>
                    <a:ext uri="{FF2B5EF4-FFF2-40B4-BE49-F238E27FC236}">
                      <a16:creationId xmlns:a16="http://schemas.microsoft.com/office/drawing/2014/main" id="{B94FEC87-B417-D6A3-C64B-28FBFF77E6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9" name="Line 89">
                  <a:extLst>
                    <a:ext uri="{FF2B5EF4-FFF2-40B4-BE49-F238E27FC236}">
                      <a16:creationId xmlns:a16="http://schemas.microsoft.com/office/drawing/2014/main" id="{E06EF271-57E5-EEF4-D040-2024C9C5E22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B6F3B2D-71C3-22D2-3FE7-AEB56473B0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97575CCE-8AB7-7F62-6647-54A79E708F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B17ABC5D-B6B9-F1AF-A5E6-4E86BF3973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9D90BB42-FD51-C2C9-345D-87DED4AC79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Rectangle 30">
                  <a:extLst>
                    <a:ext uri="{FF2B5EF4-FFF2-40B4-BE49-F238E27FC236}">
                      <a16:creationId xmlns:a16="http://schemas.microsoft.com/office/drawing/2014/main" id="{385D3C2A-6509-6882-27B6-96C8742214B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" name="Rectangle 30">
                  <a:extLst>
                    <a:ext uri="{FF2B5EF4-FFF2-40B4-BE49-F238E27FC236}">
                      <a16:creationId xmlns:a16="http://schemas.microsoft.com/office/drawing/2014/main" id="{4BF0830E-092E-8582-FD37-25EBB95D93E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380A303-EA12-90C6-733E-C85628E6E9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32" name="Freeform: Shape 31">
                  <a:extLst>
                    <a:ext uri="{FF2B5EF4-FFF2-40B4-BE49-F238E27FC236}">
                      <a16:creationId xmlns:a16="http://schemas.microsoft.com/office/drawing/2014/main" id="{641257D7-35B4-17E4-164F-621D979A03D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Freeform: Shape 32">
                  <a:extLst>
                    <a:ext uri="{FF2B5EF4-FFF2-40B4-BE49-F238E27FC236}">
                      <a16:creationId xmlns:a16="http://schemas.microsoft.com/office/drawing/2014/main" id="{6F3910AB-8CA8-F456-4738-9F48854BD06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86CB42-F5B6-83EC-94BC-143860A11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5060AB-ED2F-208F-81B5-BEB45F802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27" name="Freeform 68">
                  <a:extLst>
                    <a:ext uri="{FF2B5EF4-FFF2-40B4-BE49-F238E27FC236}">
                      <a16:creationId xmlns:a16="http://schemas.microsoft.com/office/drawing/2014/main" id="{6E687AEB-A199-BAD0-2E9A-3ACBFE28411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9">
                  <a:extLst>
                    <a:ext uri="{FF2B5EF4-FFF2-40B4-BE49-F238E27FC236}">
                      <a16:creationId xmlns:a16="http://schemas.microsoft.com/office/drawing/2014/main" id="{DAFE85D5-581E-A320-6774-95E0233C56C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Line 70">
                  <a:extLst>
                    <a:ext uri="{FF2B5EF4-FFF2-40B4-BE49-F238E27FC236}">
                      <a16:creationId xmlns:a16="http://schemas.microsoft.com/office/drawing/2014/main" id="{7270347A-DB8B-CFEA-D5B1-DBC3659BBEA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21965131-3F3E-E213-B710-81D71722A9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22" name="Freeform 68">
                  <a:extLst>
                    <a:ext uri="{FF2B5EF4-FFF2-40B4-BE49-F238E27FC236}">
                      <a16:creationId xmlns:a16="http://schemas.microsoft.com/office/drawing/2014/main" id="{A3D07104-0A30-F679-34AF-C21FD6FACE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Freeform 69">
                  <a:extLst>
                    <a:ext uri="{FF2B5EF4-FFF2-40B4-BE49-F238E27FC236}">
                      <a16:creationId xmlns:a16="http://schemas.microsoft.com/office/drawing/2014/main" id="{B13E5798-2DCB-9131-C54F-6F0D08D86F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5" name="Line 70">
                  <a:extLst>
                    <a:ext uri="{FF2B5EF4-FFF2-40B4-BE49-F238E27FC236}">
                      <a16:creationId xmlns:a16="http://schemas.microsoft.com/office/drawing/2014/main" id="{2F125324-9871-5BDF-13D3-6E4113AFD05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CCD1F-2B54-D361-E053-5FF87DD59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92855" y="716800"/>
            <a:ext cx="3838575" cy="5583025"/>
            <a:chOff x="199766" y="716800"/>
            <a:chExt cx="3838575" cy="5583025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3F3EEBC-EBC4-0038-38A9-A494FED7A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890329" y="26237"/>
              <a:ext cx="2457450" cy="3838575"/>
              <a:chOff x="587376" y="280988"/>
              <a:chExt cx="2457450" cy="3838575"/>
            </a:xfrm>
          </p:grpSpPr>
          <p:sp>
            <p:nvSpPr>
              <p:cNvPr id="80" name="Freeform 64">
                <a:extLst>
                  <a:ext uri="{FF2B5EF4-FFF2-40B4-BE49-F238E27FC236}">
                    <a16:creationId xmlns:a16="http://schemas.microsoft.com/office/drawing/2014/main" id="{581DA3CF-C0A0-8E1A-B2CA-B465ACA6C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443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81">
                <a:extLst>
                  <a:ext uri="{FF2B5EF4-FFF2-40B4-BE49-F238E27FC236}">
                    <a16:creationId xmlns:a16="http://schemas.microsoft.com/office/drawing/2014/main" id="{DB32943F-D66E-F068-1ECE-FF375616F2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205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61">
                <a:extLst>
                  <a:ext uri="{FF2B5EF4-FFF2-40B4-BE49-F238E27FC236}">
                    <a16:creationId xmlns:a16="http://schemas.microsoft.com/office/drawing/2014/main" id="{3B13BE8F-A9CD-C462-43E9-D182FCF05E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443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78">
                <a:extLst>
                  <a:ext uri="{FF2B5EF4-FFF2-40B4-BE49-F238E27FC236}">
                    <a16:creationId xmlns:a16="http://schemas.microsoft.com/office/drawing/2014/main" id="{F75852E9-400B-CA0A-4A1A-0B754AE008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205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84">
                <a:extLst>
                  <a:ext uri="{FF2B5EF4-FFF2-40B4-BE49-F238E27FC236}">
                    <a16:creationId xmlns:a16="http://schemas.microsoft.com/office/drawing/2014/main" id="{1D8ECB49-B6E6-DA8C-61EE-CB6BB20FF4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967038"/>
                <a:ext cx="1228725" cy="790575"/>
              </a:xfrm>
              <a:custGeom>
                <a:avLst/>
                <a:gdLst>
                  <a:gd name="T0" fmla="*/ 95 w 258"/>
                  <a:gd name="T1" fmla="*/ 132 h 166"/>
                  <a:gd name="T2" fmla="*/ 258 w 258"/>
                  <a:gd name="T3" fmla="*/ 149 h 166"/>
                  <a:gd name="T4" fmla="*/ 0 w 258"/>
                  <a:gd name="T5" fmla="*/ 0 h 166"/>
                  <a:gd name="T6" fmla="*/ 95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95" y="132"/>
                    </a:moveTo>
                    <a:cubicBezTo>
                      <a:pt x="147" y="162"/>
                      <a:pt x="206" y="166"/>
                      <a:pt x="258" y="14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1" y="54"/>
                      <a:pt x="44" y="102"/>
                      <a:pt x="95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87">
                <a:extLst>
                  <a:ext uri="{FF2B5EF4-FFF2-40B4-BE49-F238E27FC236}">
                    <a16:creationId xmlns:a16="http://schemas.microsoft.com/office/drawing/2014/main" id="{53A3DB70-240A-ADEB-E7B2-84B3837F44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967038"/>
                <a:ext cx="1228725" cy="790575"/>
              </a:xfrm>
              <a:custGeom>
                <a:avLst/>
                <a:gdLst>
                  <a:gd name="T0" fmla="*/ 162 w 258"/>
                  <a:gd name="T1" fmla="*/ 132 h 166"/>
                  <a:gd name="T2" fmla="*/ 258 w 258"/>
                  <a:gd name="T3" fmla="*/ 0 h 166"/>
                  <a:gd name="T4" fmla="*/ 0 w 258"/>
                  <a:gd name="T5" fmla="*/ 149 h 166"/>
                  <a:gd name="T6" fmla="*/ 162 w 258"/>
                  <a:gd name="T7" fmla="*/ 132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162" y="132"/>
                    </a:moveTo>
                    <a:cubicBezTo>
                      <a:pt x="214" y="102"/>
                      <a:pt x="247" y="54"/>
                      <a:pt x="258" y="0"/>
                    </a:cubicBezTo>
                    <a:cubicBezTo>
                      <a:pt x="0" y="149"/>
                      <a:pt x="0" y="149"/>
                      <a:pt x="0" y="149"/>
                    </a:cubicBezTo>
                    <a:cubicBezTo>
                      <a:pt x="52" y="166"/>
                      <a:pt x="111" y="162"/>
                      <a:pt x="162" y="132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6" name="Freeform 60">
                <a:extLst>
                  <a:ext uri="{FF2B5EF4-FFF2-40B4-BE49-F238E27FC236}">
                    <a16:creationId xmlns:a16="http://schemas.microsoft.com/office/drawing/2014/main" id="{9B713D37-E240-145B-9C3E-F8D262CF7B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0988"/>
                <a:ext cx="319088" cy="1419225"/>
              </a:xfrm>
              <a:custGeom>
                <a:avLst/>
                <a:gdLst>
                  <a:gd name="T0" fmla="*/ 0 w 67"/>
                  <a:gd name="T1" fmla="*/ 0 h 298"/>
                  <a:gd name="T2" fmla="*/ 0 w 67"/>
                  <a:gd name="T3" fmla="*/ 298 h 298"/>
                  <a:gd name="T4" fmla="*/ 67 w 67"/>
                  <a:gd name="T5" fmla="*/ 149 h 298"/>
                  <a:gd name="T6" fmla="*/ 0 w 67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7" y="208"/>
                      <a:pt x="67" y="149"/>
                    </a:cubicBezTo>
                    <a:cubicBezTo>
                      <a:pt x="67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59">
                <a:extLst>
                  <a:ext uri="{FF2B5EF4-FFF2-40B4-BE49-F238E27FC236}">
                    <a16:creationId xmlns:a16="http://schemas.microsoft.com/office/drawing/2014/main" id="{17B81BF5-2C3A-46BE-E721-022FD3C1F4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497013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Freeform 62">
                <a:extLst>
                  <a:ext uri="{FF2B5EF4-FFF2-40B4-BE49-F238E27FC236}">
                    <a16:creationId xmlns:a16="http://schemas.microsoft.com/office/drawing/2014/main" id="{2885C111-E5DD-8443-FE17-0569B46EC8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1390651"/>
                <a:ext cx="1228725" cy="761999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9" name="Freeform 65">
                <a:extLst>
                  <a:ext uri="{FF2B5EF4-FFF2-40B4-BE49-F238E27FC236}">
                    <a16:creationId xmlns:a16="http://schemas.microsoft.com/office/drawing/2014/main" id="{029DD684-1B88-2889-DA3A-5870D67614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1362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0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0" name="Freeform 79">
                <a:extLst>
                  <a:ext uri="{FF2B5EF4-FFF2-40B4-BE49-F238E27FC236}">
                    <a16:creationId xmlns:a16="http://schemas.microsoft.com/office/drawing/2014/main" id="{3C566D20-0174-75CC-D855-AB274699D8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124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2">
                <a:extLst>
                  <a:ext uri="{FF2B5EF4-FFF2-40B4-BE49-F238E27FC236}">
                    <a16:creationId xmlns:a16="http://schemas.microsoft.com/office/drawing/2014/main" id="{36A8E32A-151B-A3D3-49DE-6008D6C45F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124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5">
                <a:extLst>
                  <a:ext uri="{FF2B5EF4-FFF2-40B4-BE49-F238E27FC236}">
                    <a16:creationId xmlns:a16="http://schemas.microsoft.com/office/drawing/2014/main" id="{76E7A491-283C-6A17-EB8C-B02383E9A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7376" y="2886075"/>
                <a:ext cx="1228725" cy="790575"/>
              </a:xfrm>
              <a:custGeom>
                <a:avLst/>
                <a:gdLst>
                  <a:gd name="T0" fmla="*/ 0 w 258"/>
                  <a:gd name="T1" fmla="*/ 17 h 166"/>
                  <a:gd name="T2" fmla="*/ 258 w 258"/>
                  <a:gd name="T3" fmla="*/ 166 h 166"/>
                  <a:gd name="T4" fmla="*/ 162 w 258"/>
                  <a:gd name="T5" fmla="*/ 34 h 166"/>
                  <a:gd name="T6" fmla="*/ 0 w 258"/>
                  <a:gd name="T7" fmla="*/ 17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7"/>
                    </a:moveTo>
                    <a:cubicBezTo>
                      <a:pt x="258" y="166"/>
                      <a:pt x="258" y="166"/>
                      <a:pt x="258" y="166"/>
                    </a:cubicBezTo>
                    <a:cubicBezTo>
                      <a:pt x="247" y="112"/>
                      <a:pt x="213" y="63"/>
                      <a:pt x="162" y="34"/>
                    </a:cubicBezTo>
                    <a:cubicBezTo>
                      <a:pt x="111" y="4"/>
                      <a:pt x="52" y="0"/>
                      <a:pt x="0" y="1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3" name="Freeform 88">
                <a:extLst>
                  <a:ext uri="{FF2B5EF4-FFF2-40B4-BE49-F238E27FC236}">
                    <a16:creationId xmlns:a16="http://schemas.microsoft.com/office/drawing/2014/main" id="{E91E0A05-94DE-D7F7-3A60-DEA330713B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816101" y="2886075"/>
                <a:ext cx="1228725" cy="790575"/>
              </a:xfrm>
              <a:custGeom>
                <a:avLst/>
                <a:gdLst>
                  <a:gd name="T0" fmla="*/ 0 w 258"/>
                  <a:gd name="T1" fmla="*/ 166 h 166"/>
                  <a:gd name="T2" fmla="*/ 258 w 258"/>
                  <a:gd name="T3" fmla="*/ 17 h 166"/>
                  <a:gd name="T4" fmla="*/ 96 w 258"/>
                  <a:gd name="T5" fmla="*/ 34 h 166"/>
                  <a:gd name="T6" fmla="*/ 0 w 258"/>
                  <a:gd name="T7" fmla="*/ 166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58" h="166">
                    <a:moveTo>
                      <a:pt x="0" y="166"/>
                    </a:moveTo>
                    <a:cubicBezTo>
                      <a:pt x="258" y="17"/>
                      <a:pt x="258" y="17"/>
                      <a:pt x="258" y="17"/>
                    </a:cubicBezTo>
                    <a:cubicBezTo>
                      <a:pt x="206" y="0"/>
                      <a:pt x="147" y="4"/>
                      <a:pt x="96" y="34"/>
                    </a:cubicBezTo>
                    <a:cubicBezTo>
                      <a:pt x="44" y="63"/>
                      <a:pt x="11" y="112"/>
                      <a:pt x="0" y="16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08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FF3DE174-682A-6361-8639-CDA2D81AA0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587376" y="280988"/>
                <a:ext cx="2457450" cy="3838575"/>
                <a:chOff x="587376" y="280988"/>
                <a:chExt cx="2457450" cy="3838575"/>
              </a:xfrm>
            </p:grpSpPr>
            <p:sp>
              <p:nvSpPr>
                <p:cNvPr id="95" name="Line 63">
                  <a:extLst>
                    <a:ext uri="{FF2B5EF4-FFF2-40B4-BE49-F238E27FC236}">
                      <a16:creationId xmlns:a16="http://schemas.microsoft.com/office/drawing/2014/main" id="{2234DE9F-CB30-6186-5B72-493836DF1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Line 66">
                  <a:extLst>
                    <a:ext uri="{FF2B5EF4-FFF2-40B4-BE49-F238E27FC236}">
                      <a16:creationId xmlns:a16="http://schemas.microsoft.com/office/drawing/2014/main" id="{DAF283E5-22FA-93DD-FB58-AA9A0424C93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1443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7" name="Line 67">
                  <a:extLst>
                    <a:ext uri="{FF2B5EF4-FFF2-40B4-BE49-F238E27FC236}">
                      <a16:creationId xmlns:a16="http://schemas.microsoft.com/office/drawing/2014/main" id="{CE496269-4163-B3BB-A9E1-56F00C65A09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80988"/>
                  <a:ext cx="0" cy="3838575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8" name="Line 80">
                  <a:extLst>
                    <a:ext uri="{FF2B5EF4-FFF2-40B4-BE49-F238E27FC236}">
                      <a16:creationId xmlns:a16="http://schemas.microsoft.com/office/drawing/2014/main" id="{90179A3F-210B-6566-A4A2-F50DAB4E89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9" name="Line 83">
                  <a:extLst>
                    <a:ext uri="{FF2B5EF4-FFF2-40B4-BE49-F238E27FC236}">
                      <a16:creationId xmlns:a16="http://schemas.microsoft.com/office/drawing/2014/main" id="{772AEF66-4E36-6C46-BEE9-2E18CDC2AE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205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0" name="Line 86">
                  <a:extLst>
                    <a:ext uri="{FF2B5EF4-FFF2-40B4-BE49-F238E27FC236}">
                      <a16:creationId xmlns:a16="http://schemas.microsoft.com/office/drawing/2014/main" id="{258703F6-E13A-5C69-B4D3-DE791D24F1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1" name="Line 89">
                  <a:extLst>
                    <a:ext uri="{FF2B5EF4-FFF2-40B4-BE49-F238E27FC236}">
                      <a16:creationId xmlns:a16="http://schemas.microsoft.com/office/drawing/2014/main" id="{EEC221A3-F3A0-F165-B37C-BF65A34237A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1816101" y="2967038"/>
                  <a:ext cx="1228725" cy="709613"/>
                </a:xfrm>
                <a:prstGeom prst="line">
                  <a:avLst/>
                </a:prstGeom>
                <a:noFill/>
                <a:ln w="12700" cap="rnd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1BE042E-E49B-4A5F-357E-8DB2C56DD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3500000">
              <a:off x="480743" y="3311698"/>
              <a:ext cx="1785984" cy="2211229"/>
              <a:chOff x="3125006" y="3171595"/>
              <a:chExt cx="1785984" cy="2211229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C166BC29-F4E6-A651-BD21-70A8B85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36819" y="3174345"/>
                <a:ext cx="1760933" cy="2208479"/>
                <a:chOff x="4749017" y="2998646"/>
                <a:chExt cx="1760933" cy="2208479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6002A7A7-B4BB-9C4C-3948-E72F7F44D1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flipH="1">
                  <a:off x="5630197" y="2998646"/>
                  <a:ext cx="0" cy="2208479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CF73A36C-4216-A151-D845-77BCCDC9E7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 noChangeAspect="1"/>
                </p:cNvCxn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CxnSpPr>
              <p:spPr>
                <a:xfrm rot="10800000" flipH="1">
                  <a:off x="4749017" y="4416771"/>
                  <a:ext cx="1760933" cy="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Rectangle 30">
                  <a:extLst>
                    <a:ext uri="{FF2B5EF4-FFF2-40B4-BE49-F238E27FC236}">
                      <a16:creationId xmlns:a16="http://schemas.microsoft.com/office/drawing/2014/main" id="{5BBF4110-E046-056F-4D58-8896610108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136242" y="3224252"/>
                  <a:ext cx="987915" cy="987915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9" name="Rectangle 30">
                  <a:extLst>
                    <a:ext uri="{FF2B5EF4-FFF2-40B4-BE49-F238E27FC236}">
                      <a16:creationId xmlns:a16="http://schemas.microsoft.com/office/drawing/2014/main" id="{809EE42A-5648-154F-432A-D9F3570862D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3500000">
                  <a:off x="5327037" y="3070731"/>
                  <a:ext cx="606323" cy="606323"/>
                </a:xfrm>
                <a:custGeom>
                  <a:avLst/>
                  <a:gdLst>
                    <a:gd name="connsiteX0" fmla="*/ 0 w 1302493"/>
                    <a:gd name="connsiteY0" fmla="*/ 0 h 1302493"/>
                    <a:gd name="connsiteX1" fmla="*/ 1302493 w 1302493"/>
                    <a:gd name="connsiteY1" fmla="*/ 0 h 1302493"/>
                    <a:gd name="connsiteX2" fmla="*/ 1302493 w 1302493"/>
                    <a:gd name="connsiteY2" fmla="*/ 1302493 h 1302493"/>
                    <a:gd name="connsiteX3" fmla="*/ 0 w 1302493"/>
                    <a:gd name="connsiteY3" fmla="*/ 1302493 h 1302493"/>
                    <a:gd name="connsiteX4" fmla="*/ 0 w 1302493"/>
                    <a:gd name="connsiteY4" fmla="*/ 0 h 1302493"/>
                    <a:gd name="connsiteX0" fmla="*/ 1302493 w 1393933"/>
                    <a:gd name="connsiteY0" fmla="*/ 1302493 h 1393933"/>
                    <a:gd name="connsiteX1" fmla="*/ 0 w 1393933"/>
                    <a:gd name="connsiteY1" fmla="*/ 1302493 h 1393933"/>
                    <a:gd name="connsiteX2" fmla="*/ 0 w 1393933"/>
                    <a:gd name="connsiteY2" fmla="*/ 0 h 1393933"/>
                    <a:gd name="connsiteX3" fmla="*/ 1302493 w 1393933"/>
                    <a:gd name="connsiteY3" fmla="*/ 0 h 1393933"/>
                    <a:gd name="connsiteX4" fmla="*/ 1393933 w 1393933"/>
                    <a:gd name="connsiteY4" fmla="*/ 1393933 h 1393933"/>
                    <a:gd name="connsiteX0" fmla="*/ 0 w 1393933"/>
                    <a:gd name="connsiteY0" fmla="*/ 1302493 h 1393933"/>
                    <a:gd name="connsiteX1" fmla="*/ 0 w 1393933"/>
                    <a:gd name="connsiteY1" fmla="*/ 0 h 1393933"/>
                    <a:gd name="connsiteX2" fmla="*/ 1302493 w 1393933"/>
                    <a:gd name="connsiteY2" fmla="*/ 0 h 1393933"/>
                    <a:gd name="connsiteX3" fmla="*/ 1393933 w 1393933"/>
                    <a:gd name="connsiteY3" fmla="*/ 1393933 h 1393933"/>
                    <a:gd name="connsiteX0" fmla="*/ 0 w 1302493"/>
                    <a:gd name="connsiteY0" fmla="*/ 1302493 h 1302493"/>
                    <a:gd name="connsiteX1" fmla="*/ 0 w 1302493"/>
                    <a:gd name="connsiteY1" fmla="*/ 0 h 1302493"/>
                    <a:gd name="connsiteX2" fmla="*/ 1302493 w 1302493"/>
                    <a:gd name="connsiteY2" fmla="*/ 0 h 13024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302493" h="1302493">
                      <a:moveTo>
                        <a:pt x="0" y="1302493"/>
                      </a:moveTo>
                      <a:lnTo>
                        <a:pt x="0" y="0"/>
                      </a:lnTo>
                      <a:lnTo>
                        <a:pt x="1302493" y="0"/>
                      </a:lnTo>
                    </a:path>
                  </a:pathLst>
                </a:custGeom>
                <a:noFill/>
                <a:ln w="12700">
                  <a:solidFill>
                    <a:srgbClr val="FFFF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783DC31-F0EF-CF42-ED90-75B1ABD16C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125006" y="3171595"/>
                <a:ext cx="1785984" cy="1799739"/>
                <a:chOff x="6879836" y="3516901"/>
                <a:chExt cx="1785984" cy="1799739"/>
              </a:xfrm>
            </p:grpSpPr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98C938D-4846-6187-1846-8DF73B4DD1D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6879836" y="3521665"/>
                  <a:ext cx="892801" cy="1794975"/>
                </a:xfrm>
                <a:custGeom>
                  <a:avLst/>
                  <a:gdLst>
                    <a:gd name="connsiteX0" fmla="*/ 892801 w 892801"/>
                    <a:gd name="connsiteY0" fmla="*/ 0 h 1794975"/>
                    <a:gd name="connsiteX1" fmla="*/ 892801 w 892801"/>
                    <a:gd name="connsiteY1" fmla="*/ 1434622 h 1794975"/>
                    <a:gd name="connsiteX2" fmla="*/ 845919 w 892801"/>
                    <a:gd name="connsiteY2" fmla="*/ 1533379 h 1794975"/>
                    <a:gd name="connsiteX3" fmla="*/ 440820 w 892801"/>
                    <a:gd name="connsiteY3" fmla="*/ 1794916 h 1794975"/>
                    <a:gd name="connsiteX4" fmla="*/ 379878 w 892801"/>
                    <a:gd name="connsiteY4" fmla="*/ 1791253 h 1794975"/>
                    <a:gd name="connsiteX5" fmla="*/ 763083 w 892801"/>
                    <a:gd name="connsiteY5" fmla="*/ 100140 h 1794975"/>
                    <a:gd name="connsiteX6" fmla="*/ 892801 w 892801"/>
                    <a:gd name="connsiteY6" fmla="*/ 0 h 1794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92801" h="1794975">
                      <a:moveTo>
                        <a:pt x="892801" y="0"/>
                      </a:moveTo>
                      <a:lnTo>
                        <a:pt x="892801" y="1434622"/>
                      </a:lnTo>
                      <a:lnTo>
                        <a:pt x="845919" y="1533379"/>
                      </a:lnTo>
                      <a:cubicBezTo>
                        <a:pt x="735106" y="1711682"/>
                        <a:pt x="584368" y="1792418"/>
                        <a:pt x="440820" y="1794916"/>
                      </a:cubicBezTo>
                      <a:cubicBezTo>
                        <a:pt x="420314" y="1795273"/>
                        <a:pt x="399954" y="1794033"/>
                        <a:pt x="379878" y="1791253"/>
                      </a:cubicBezTo>
                      <a:cubicBezTo>
                        <a:pt x="-41718" y="1732871"/>
                        <a:pt x="-338017" y="995203"/>
                        <a:pt x="763083" y="100140"/>
                      </a:cubicBezTo>
                      <a:lnTo>
                        <a:pt x="89280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5" name="Freeform: Shape 74">
                  <a:extLst>
                    <a:ext uri="{FF2B5EF4-FFF2-40B4-BE49-F238E27FC236}">
                      <a16:creationId xmlns:a16="http://schemas.microsoft.com/office/drawing/2014/main" id="{E52F3A13-6583-B19D-8326-EDCA4E9994D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>
                  <a:off x="7772637" y="3516901"/>
                  <a:ext cx="893183" cy="1795123"/>
                </a:xfrm>
                <a:custGeom>
                  <a:avLst/>
                  <a:gdLst>
                    <a:gd name="connsiteX0" fmla="*/ 191 w 893183"/>
                    <a:gd name="connsiteY0" fmla="*/ 0 h 1795123"/>
                    <a:gd name="connsiteX1" fmla="*/ 130101 w 893183"/>
                    <a:gd name="connsiteY1" fmla="*/ 100288 h 1795123"/>
                    <a:gd name="connsiteX2" fmla="*/ 513306 w 893183"/>
                    <a:gd name="connsiteY2" fmla="*/ 1791401 h 1795123"/>
                    <a:gd name="connsiteX3" fmla="*/ 47265 w 893183"/>
                    <a:gd name="connsiteY3" fmla="*/ 1533527 h 1795123"/>
                    <a:gd name="connsiteX4" fmla="*/ 192 w 893183"/>
                    <a:gd name="connsiteY4" fmla="*/ 1434367 h 1795123"/>
                    <a:gd name="connsiteX5" fmla="*/ 192 w 893183"/>
                    <a:gd name="connsiteY5" fmla="*/ 1438981 h 1795123"/>
                    <a:gd name="connsiteX6" fmla="*/ 0 w 893183"/>
                    <a:gd name="connsiteY6" fmla="*/ 1439386 h 1795123"/>
                    <a:gd name="connsiteX7" fmla="*/ 0 w 893183"/>
                    <a:gd name="connsiteY7" fmla="*/ 4764 h 1795123"/>
                    <a:gd name="connsiteX8" fmla="*/ 191 w 893183"/>
                    <a:gd name="connsiteY8" fmla="*/ 4616 h 1795123"/>
                    <a:gd name="connsiteX9" fmla="*/ 191 w 893183"/>
                    <a:gd name="connsiteY9" fmla="*/ 0 h 1795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93183" h="1795123">
                      <a:moveTo>
                        <a:pt x="191" y="0"/>
                      </a:moveTo>
                      <a:lnTo>
                        <a:pt x="130101" y="100288"/>
                      </a:lnTo>
                      <a:cubicBezTo>
                        <a:pt x="1231201" y="995351"/>
                        <a:pt x="934902" y="1733019"/>
                        <a:pt x="513306" y="1791401"/>
                      </a:cubicBezTo>
                      <a:cubicBezTo>
                        <a:pt x="352699" y="1813642"/>
                        <a:pt x="173909" y="1737302"/>
                        <a:pt x="47265" y="1533527"/>
                      </a:cubicBezTo>
                      <a:lnTo>
                        <a:pt x="192" y="1434367"/>
                      </a:lnTo>
                      <a:lnTo>
                        <a:pt x="192" y="1438981"/>
                      </a:lnTo>
                      <a:lnTo>
                        <a:pt x="0" y="1439386"/>
                      </a:lnTo>
                      <a:lnTo>
                        <a:pt x="0" y="4764"/>
                      </a:lnTo>
                      <a:lnTo>
                        <a:pt x="191" y="4616"/>
                      </a:lnTo>
                      <a:lnTo>
                        <a:pt x="191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C02D64-2157-DCA3-9D5E-57703AAB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555957" y="5230097"/>
              <a:ext cx="641183" cy="1069728"/>
              <a:chOff x="6484112" y="2967038"/>
              <a:chExt cx="641183" cy="1069728"/>
            </a:xfrm>
          </p:grpSpPr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7EDD009B-AFCE-7C90-EDC0-4823F23EA1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6808136" y="2967038"/>
                <a:ext cx="317159" cy="932400"/>
                <a:chOff x="6808136" y="2967038"/>
                <a:chExt cx="317159" cy="932400"/>
              </a:xfrm>
            </p:grpSpPr>
            <p:sp>
              <p:nvSpPr>
                <p:cNvPr id="69" name="Freeform 68">
                  <a:extLst>
                    <a:ext uri="{FF2B5EF4-FFF2-40B4-BE49-F238E27FC236}">
                      <a16:creationId xmlns:a16="http://schemas.microsoft.com/office/drawing/2014/main" id="{8DCD1D20-6F7B-2005-233C-448F727696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9">
                  <a:extLst>
                    <a:ext uri="{FF2B5EF4-FFF2-40B4-BE49-F238E27FC236}">
                      <a16:creationId xmlns:a16="http://schemas.microsoft.com/office/drawing/2014/main" id="{C701A3C9-3B53-4238-2638-1B8BA0EC5F5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Line 70">
                  <a:extLst>
                    <a:ext uri="{FF2B5EF4-FFF2-40B4-BE49-F238E27FC236}">
                      <a16:creationId xmlns:a16="http://schemas.microsoft.com/office/drawing/2014/main" id="{36AC7693-785F-3C83-9A64-E6039FA0E0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F359D63-C81D-206A-44F3-F1273C0708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18900000" flipH="1">
                <a:off x="6484112" y="3104366"/>
                <a:ext cx="317159" cy="932400"/>
                <a:chOff x="6808136" y="2967038"/>
                <a:chExt cx="317159" cy="932400"/>
              </a:xfrm>
            </p:grpSpPr>
            <p:sp>
              <p:nvSpPr>
                <p:cNvPr id="66" name="Freeform 68">
                  <a:extLst>
                    <a:ext uri="{FF2B5EF4-FFF2-40B4-BE49-F238E27FC236}">
                      <a16:creationId xmlns:a16="http://schemas.microsoft.com/office/drawing/2014/main" id="{220AC73E-818C-B36C-CBD0-B0B5802981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808136" y="2967038"/>
                  <a:ext cx="159772" cy="710627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69">
                  <a:extLst>
                    <a:ext uri="{FF2B5EF4-FFF2-40B4-BE49-F238E27FC236}">
                      <a16:creationId xmlns:a16="http://schemas.microsoft.com/office/drawing/2014/main" id="{E5255418-4DCC-DA3A-8A94-1E4253DD4C9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967908" y="2967038"/>
                  <a:ext cx="157387" cy="710627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Line 70">
                  <a:extLst>
                    <a:ext uri="{FF2B5EF4-FFF2-40B4-BE49-F238E27FC236}">
                      <a16:creationId xmlns:a16="http://schemas.microsoft.com/office/drawing/2014/main" id="{81D8F951-4C97-BFA4-4434-DCEC72D59E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967908" y="2967038"/>
                  <a:ext cx="0" cy="9324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784D93E-84DF-A671-0102-F4445B9DB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43775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03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6F8AB8B9-9DB5-3592-13B2-C6EAC9964C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8164" y="400049"/>
            <a:ext cx="11104724" cy="118504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96B6B9D5-CD1B-A940-279D-F71F01ADB003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68164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269BDF9-7C8E-6E41-2B0A-E6156A56F0EF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74202" y="1997132"/>
            <a:ext cx="5398686" cy="4232218"/>
          </a:xfrm>
        </p:spPr>
        <p:txBody>
          <a:bodyPr lIns="0">
            <a:normAutofit/>
          </a:bodyPr>
          <a:lstStyle>
            <a:lvl1pPr marL="0" indent="0">
              <a:lnSpc>
                <a:spcPct val="130000"/>
              </a:lnSpc>
              <a:spcBef>
                <a:spcPts val="1000"/>
              </a:spcBef>
              <a:buNone/>
              <a:defRPr sz="1800"/>
            </a:lvl1pPr>
            <a:lvl2pPr marL="283464" indent="-283464">
              <a:lnSpc>
                <a:spcPct val="130000"/>
              </a:lnSpc>
              <a:spcBef>
                <a:spcPts val="1000"/>
              </a:spcBef>
              <a:defRPr sz="1800"/>
            </a:lvl2pPr>
            <a:lvl3pPr marL="566928" indent="-283464">
              <a:lnSpc>
                <a:spcPct val="130000"/>
              </a:lnSpc>
              <a:spcBef>
                <a:spcPts val="1000"/>
              </a:spcBef>
              <a:defRPr sz="1800"/>
            </a:lvl3pPr>
            <a:lvl4pPr marL="850392" indent="-283464">
              <a:lnSpc>
                <a:spcPct val="130000"/>
              </a:lnSpc>
              <a:spcBef>
                <a:spcPts val="1000"/>
              </a:spcBef>
              <a:defRPr sz="1800"/>
            </a:lvl4pPr>
            <a:lvl5pPr marL="1371600" indent="-283464">
              <a:lnSpc>
                <a:spcPct val="130000"/>
              </a:lnSpc>
              <a:spcBef>
                <a:spcPts val="1000"/>
              </a:spcBef>
              <a:defRPr sz="1800"/>
            </a:lvl5pPr>
          </a:lstStyle>
          <a:p>
            <a:r>
              <a:rPr lang="en-US" dirty="0">
                <a:cs typeface="Calibri"/>
              </a:rPr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B8ED33-4EE7-7B50-3C8D-2D43FCEE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8164" y="179949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C8F833A-02FB-E36B-45C9-0645070F68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8164" y="6357168"/>
            <a:ext cx="1641986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6">
            <a:extLst>
              <a:ext uri="{FF2B5EF4-FFF2-40B4-BE49-F238E27FC236}">
                <a16:creationId xmlns:a16="http://schemas.microsoft.com/office/drawing/2014/main" id="{7BDAEEC9-E6ED-C61A-85C7-C1E0B67B16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71492A7-053E-DE52-D433-9715A1632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64103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3267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0301" y="533292"/>
            <a:ext cx="4132469" cy="2213542"/>
          </a:xfrm>
        </p:spPr>
        <p:txBody>
          <a:bodyPr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805DED-0C97-4EF7-B1E1-0E016E0537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43525" y="2980612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6CA9855B-4072-4D45-821E-549FDF548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958" y="457964"/>
            <a:ext cx="7681842" cy="5937065"/>
            <a:chOff x="28958" y="457964"/>
            <a:chExt cx="7681842" cy="5937065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D707C0C-4086-4F35-A8FC-A45D727AA6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8900000" flipH="1">
              <a:off x="3417239" y="1865958"/>
              <a:ext cx="1270000" cy="3384002"/>
              <a:chOff x="7920038" y="61913"/>
              <a:chExt cx="1270000" cy="3384002"/>
            </a:xfrm>
          </p:grpSpPr>
          <p:sp>
            <p:nvSpPr>
              <p:cNvPr id="195" name="Freeform 76">
                <a:extLst>
                  <a:ext uri="{FF2B5EF4-FFF2-40B4-BE49-F238E27FC236}">
                    <a16:creationId xmlns:a16="http://schemas.microsoft.com/office/drawing/2014/main" id="{3D21528F-9013-4CD7-9F7C-D3F3624881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7920038" y="61913"/>
                <a:ext cx="638175" cy="2843213"/>
              </a:xfrm>
              <a:custGeom>
                <a:avLst/>
                <a:gdLst>
                  <a:gd name="T0" fmla="*/ 0 w 134"/>
                  <a:gd name="T1" fmla="*/ 298 h 597"/>
                  <a:gd name="T2" fmla="*/ 134 w 134"/>
                  <a:gd name="T3" fmla="*/ 597 h 597"/>
                  <a:gd name="T4" fmla="*/ 134 w 134"/>
                  <a:gd name="T5" fmla="*/ 0 h 597"/>
                  <a:gd name="T6" fmla="*/ 0 w 134"/>
                  <a:gd name="T7" fmla="*/ 298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597">
                    <a:moveTo>
                      <a:pt x="0" y="298"/>
                    </a:moveTo>
                    <a:cubicBezTo>
                      <a:pt x="0" y="417"/>
                      <a:pt x="52" y="523"/>
                      <a:pt x="134" y="597"/>
                    </a:cubicBezTo>
                    <a:cubicBezTo>
                      <a:pt x="134" y="0"/>
                      <a:pt x="134" y="0"/>
                      <a:pt x="134" y="0"/>
                    </a:cubicBezTo>
                    <a:cubicBezTo>
                      <a:pt x="52" y="74"/>
                      <a:pt x="0" y="180"/>
                      <a:pt x="0" y="298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Freeform 77">
                <a:extLst>
                  <a:ext uri="{FF2B5EF4-FFF2-40B4-BE49-F238E27FC236}">
                    <a16:creationId xmlns:a16="http://schemas.microsoft.com/office/drawing/2014/main" id="{06A8F5A2-62EC-4CDC-945A-E6C50C86CA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8558213" y="61913"/>
                <a:ext cx="631825" cy="2843213"/>
              </a:xfrm>
              <a:custGeom>
                <a:avLst/>
                <a:gdLst>
                  <a:gd name="T0" fmla="*/ 0 w 133"/>
                  <a:gd name="T1" fmla="*/ 0 h 597"/>
                  <a:gd name="T2" fmla="*/ 0 w 133"/>
                  <a:gd name="T3" fmla="*/ 597 h 597"/>
                  <a:gd name="T4" fmla="*/ 133 w 133"/>
                  <a:gd name="T5" fmla="*/ 298 h 597"/>
                  <a:gd name="T6" fmla="*/ 0 w 133"/>
                  <a:gd name="T7" fmla="*/ 0 h 5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3" h="597">
                    <a:moveTo>
                      <a:pt x="0" y="0"/>
                    </a:moveTo>
                    <a:cubicBezTo>
                      <a:pt x="0" y="597"/>
                      <a:pt x="0" y="597"/>
                      <a:pt x="0" y="597"/>
                    </a:cubicBezTo>
                    <a:cubicBezTo>
                      <a:pt x="82" y="523"/>
                      <a:pt x="133" y="417"/>
                      <a:pt x="133" y="298"/>
                    </a:cubicBezTo>
                    <a:cubicBezTo>
                      <a:pt x="133" y="180"/>
                      <a:pt x="82" y="74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9625C8AA-1597-4CED-8301-18D382EF0D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7934326" y="61915"/>
                <a:ext cx="1241425" cy="3384000"/>
                <a:chOff x="7934326" y="61915"/>
                <a:chExt cx="1241425" cy="3384000"/>
              </a:xfrm>
            </p:grpSpPr>
            <p:sp>
              <p:nvSpPr>
                <p:cNvPr id="198" name="Line 90">
                  <a:extLst>
                    <a:ext uri="{FF2B5EF4-FFF2-40B4-BE49-F238E27FC236}">
                      <a16:creationId xmlns:a16="http://schemas.microsoft.com/office/drawing/2014/main" id="{5DF95B35-23E9-4724-A4F8-8ED718B5DE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8558213" y="61915"/>
                  <a:ext cx="0" cy="3384000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99" name="Freeform 91">
                  <a:extLst>
                    <a:ext uri="{FF2B5EF4-FFF2-40B4-BE49-F238E27FC236}">
                      <a16:creationId xmlns:a16="http://schemas.microsoft.com/office/drawing/2014/main" id="{26C6754B-5776-451D-95ED-62AA4D0BAEF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8181976" y="523875"/>
                  <a:ext cx="747713" cy="376238"/>
                </a:xfrm>
                <a:custGeom>
                  <a:avLst/>
                  <a:gdLst>
                    <a:gd name="T0" fmla="*/ 471 w 471"/>
                    <a:gd name="T1" fmla="*/ 0 h 237"/>
                    <a:gd name="T2" fmla="*/ 237 w 471"/>
                    <a:gd name="T3" fmla="*/ 237 h 237"/>
                    <a:gd name="T4" fmla="*/ 0 w 471"/>
                    <a:gd name="T5" fmla="*/ 0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71" h="237">
                      <a:moveTo>
                        <a:pt x="471" y="0"/>
                      </a:moveTo>
                      <a:lnTo>
                        <a:pt x="237" y="237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0" name="Freeform 92">
                  <a:extLst>
                    <a:ext uri="{FF2B5EF4-FFF2-40B4-BE49-F238E27FC236}">
                      <a16:creationId xmlns:a16="http://schemas.microsoft.com/office/drawing/2014/main" id="{A345A289-8D6C-4886-B54C-3E0D26D176E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77188" y="1028700"/>
                  <a:ext cx="1157288" cy="581025"/>
                </a:xfrm>
                <a:custGeom>
                  <a:avLst/>
                  <a:gdLst>
                    <a:gd name="T0" fmla="*/ 729 w 729"/>
                    <a:gd name="T1" fmla="*/ 0 h 366"/>
                    <a:gd name="T2" fmla="*/ 366 w 729"/>
                    <a:gd name="T3" fmla="*/ 366 h 366"/>
                    <a:gd name="T4" fmla="*/ 0 w 729"/>
                    <a:gd name="T5" fmla="*/ 0 h 3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29" h="366">
                      <a:moveTo>
                        <a:pt x="729" y="0"/>
                      </a:moveTo>
                      <a:lnTo>
                        <a:pt x="366" y="36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1" name="Freeform 93">
                  <a:extLst>
                    <a:ext uri="{FF2B5EF4-FFF2-40B4-BE49-F238E27FC236}">
                      <a16:creationId xmlns:a16="http://schemas.microsoft.com/office/drawing/2014/main" id="{5690D981-545B-4A73-A22E-6E701024A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7934326" y="1700213"/>
                  <a:ext cx="1241425" cy="619125"/>
                </a:xfrm>
                <a:custGeom>
                  <a:avLst/>
                  <a:gdLst>
                    <a:gd name="T0" fmla="*/ 782 w 782"/>
                    <a:gd name="T1" fmla="*/ 0 h 390"/>
                    <a:gd name="T2" fmla="*/ 393 w 782"/>
                    <a:gd name="T3" fmla="*/ 390 h 390"/>
                    <a:gd name="T4" fmla="*/ 0 w 782"/>
                    <a:gd name="T5" fmla="*/ 0 h 3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82" h="390">
                      <a:moveTo>
                        <a:pt x="782" y="0"/>
                      </a:moveTo>
                      <a:lnTo>
                        <a:pt x="393" y="39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CB89D53-605D-4497-A82E-C5CB7B9AB1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flipH="1">
              <a:off x="28958" y="457964"/>
              <a:ext cx="5539609" cy="5682348"/>
              <a:chOff x="6623433" y="457964"/>
              <a:chExt cx="5539609" cy="5682348"/>
            </a:xfrm>
          </p:grpSpPr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4200751B-2483-40F5-8C14-EF64034D45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73" name="Freeform 64">
                  <a:extLst>
                    <a:ext uri="{FF2B5EF4-FFF2-40B4-BE49-F238E27FC236}">
                      <a16:creationId xmlns:a16="http://schemas.microsoft.com/office/drawing/2014/main" id="{A9677C6B-C435-43E3-BF18-DC35709C97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4" name="Freeform 81">
                  <a:extLst>
                    <a:ext uri="{FF2B5EF4-FFF2-40B4-BE49-F238E27FC236}">
                      <a16:creationId xmlns:a16="http://schemas.microsoft.com/office/drawing/2014/main" id="{56E374F1-3376-4D82-B66C-A0588A30F0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61">
                  <a:extLst>
                    <a:ext uri="{FF2B5EF4-FFF2-40B4-BE49-F238E27FC236}">
                      <a16:creationId xmlns:a16="http://schemas.microsoft.com/office/drawing/2014/main" id="{979B4E97-34CE-4034-8523-F1584A03448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6" name="Freeform 78">
                  <a:extLst>
                    <a:ext uri="{FF2B5EF4-FFF2-40B4-BE49-F238E27FC236}">
                      <a16:creationId xmlns:a16="http://schemas.microsoft.com/office/drawing/2014/main" id="{F4C4EFFF-E30B-4F0B-9ED4-FF63047DCBD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7" name="Freeform 84">
                  <a:extLst>
                    <a:ext uri="{FF2B5EF4-FFF2-40B4-BE49-F238E27FC236}">
                      <a16:creationId xmlns:a16="http://schemas.microsoft.com/office/drawing/2014/main" id="{173FDB7E-F5CA-497D-95CF-7A00D6789CF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8" name="Freeform 87">
                  <a:extLst>
                    <a:ext uri="{FF2B5EF4-FFF2-40B4-BE49-F238E27FC236}">
                      <a16:creationId xmlns:a16="http://schemas.microsoft.com/office/drawing/2014/main" id="{42266BB1-5605-4F64-B071-80A97BAD9C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60">
                  <a:extLst>
                    <a:ext uri="{FF2B5EF4-FFF2-40B4-BE49-F238E27FC236}">
                      <a16:creationId xmlns:a16="http://schemas.microsoft.com/office/drawing/2014/main" id="{90D15A2A-0F2D-4AB8-8252-303BA5DB3B0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0" name="Freeform 59">
                  <a:extLst>
                    <a:ext uri="{FF2B5EF4-FFF2-40B4-BE49-F238E27FC236}">
                      <a16:creationId xmlns:a16="http://schemas.microsoft.com/office/drawing/2014/main" id="{E676282C-5FCF-4E29-AE15-2545F1A685E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1" name="Freeform 62">
                  <a:extLst>
                    <a:ext uri="{FF2B5EF4-FFF2-40B4-BE49-F238E27FC236}">
                      <a16:creationId xmlns:a16="http://schemas.microsoft.com/office/drawing/2014/main" id="{AF7EC2A1-EAFC-4851-A4E3-47811C445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2" name="Freeform 65">
                  <a:extLst>
                    <a:ext uri="{FF2B5EF4-FFF2-40B4-BE49-F238E27FC236}">
                      <a16:creationId xmlns:a16="http://schemas.microsoft.com/office/drawing/2014/main" id="{6F9BD94B-F299-45D3-B66E-F20FBC9246D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79">
                  <a:extLst>
                    <a:ext uri="{FF2B5EF4-FFF2-40B4-BE49-F238E27FC236}">
                      <a16:creationId xmlns:a16="http://schemas.microsoft.com/office/drawing/2014/main" id="{50E616C9-EAB1-4990-B569-17C6CB0889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4" name="Freeform 82">
                  <a:extLst>
                    <a:ext uri="{FF2B5EF4-FFF2-40B4-BE49-F238E27FC236}">
                      <a16:creationId xmlns:a16="http://schemas.microsoft.com/office/drawing/2014/main" id="{2F983FB0-2CC2-4D5F-A331-4130F138E9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5" name="Freeform 85">
                  <a:extLst>
                    <a:ext uri="{FF2B5EF4-FFF2-40B4-BE49-F238E27FC236}">
                      <a16:creationId xmlns:a16="http://schemas.microsoft.com/office/drawing/2014/main" id="{B1ABC269-0802-4C4A-9E57-6F876F122C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6" name="Freeform 88">
                  <a:extLst>
                    <a:ext uri="{FF2B5EF4-FFF2-40B4-BE49-F238E27FC236}">
                      <a16:creationId xmlns:a16="http://schemas.microsoft.com/office/drawing/2014/main" id="{233153AF-C5CF-40DD-9E5E-9B84272F46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87" name="Group 186">
                  <a:extLst>
                    <a:ext uri="{FF2B5EF4-FFF2-40B4-BE49-F238E27FC236}">
                      <a16:creationId xmlns:a16="http://schemas.microsoft.com/office/drawing/2014/main" id="{95E220B7-17F2-4748-A337-3B8D5886038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88" name="Line 63">
                    <a:extLst>
                      <a:ext uri="{FF2B5EF4-FFF2-40B4-BE49-F238E27FC236}">
                        <a16:creationId xmlns:a16="http://schemas.microsoft.com/office/drawing/2014/main" id="{63DC02CB-E162-45FD-AF68-0A1DB537F40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89" name="Line 66">
                    <a:extLst>
                      <a:ext uri="{FF2B5EF4-FFF2-40B4-BE49-F238E27FC236}">
                        <a16:creationId xmlns:a16="http://schemas.microsoft.com/office/drawing/2014/main" id="{4D9CBADA-7016-4987-B723-F7AE8E2E57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0" name="Line 67">
                    <a:extLst>
                      <a:ext uri="{FF2B5EF4-FFF2-40B4-BE49-F238E27FC236}">
                        <a16:creationId xmlns:a16="http://schemas.microsoft.com/office/drawing/2014/main" id="{1DCEDCA0-F979-4B3C-A0CA-F98F2DEE892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1" name="Line 80">
                    <a:extLst>
                      <a:ext uri="{FF2B5EF4-FFF2-40B4-BE49-F238E27FC236}">
                        <a16:creationId xmlns:a16="http://schemas.microsoft.com/office/drawing/2014/main" id="{1B701ADB-B6EB-4BED-8D15-F358A67EC9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2" name="Line 83">
                    <a:extLst>
                      <a:ext uri="{FF2B5EF4-FFF2-40B4-BE49-F238E27FC236}">
                        <a16:creationId xmlns:a16="http://schemas.microsoft.com/office/drawing/2014/main" id="{239EB39D-EF7A-4284-83B8-904957045D8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3" name="Line 86">
                    <a:extLst>
                      <a:ext uri="{FF2B5EF4-FFF2-40B4-BE49-F238E27FC236}">
                        <a16:creationId xmlns:a16="http://schemas.microsoft.com/office/drawing/2014/main" id="{59413AC3-6F9D-431E-8136-F15C0FCA62A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94" name="Line 89">
                    <a:extLst>
                      <a:ext uri="{FF2B5EF4-FFF2-40B4-BE49-F238E27FC236}">
                        <a16:creationId xmlns:a16="http://schemas.microsoft.com/office/drawing/2014/main" id="{987DF8D6-E53D-4C41-B339-1E5094638FA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66036562-1199-405F-B95A-C3A543B5DB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C4C4997E-6944-4940-8B33-92DB90BCE3A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69" name="Straight Connector 168">
                    <a:extLst>
                      <a:ext uri="{FF2B5EF4-FFF2-40B4-BE49-F238E27FC236}">
                        <a16:creationId xmlns:a16="http://schemas.microsoft.com/office/drawing/2014/main" id="{0A44DA53-5DA1-44E2-8EB4-F53CC84C9F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Connector 169">
                    <a:extLst>
                      <a:ext uri="{FF2B5EF4-FFF2-40B4-BE49-F238E27FC236}">
                        <a16:creationId xmlns:a16="http://schemas.microsoft.com/office/drawing/2014/main" id="{F072B3FF-FEA5-46BC-8627-9B46C5F3967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71" name="Rectangle 30">
                    <a:extLst>
                      <a:ext uri="{FF2B5EF4-FFF2-40B4-BE49-F238E27FC236}">
                        <a16:creationId xmlns:a16="http://schemas.microsoft.com/office/drawing/2014/main" id="{FB18587D-1BDA-4D28-9B48-3C37C764B66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2" name="Rectangle 30">
                    <a:extLst>
                      <a:ext uri="{FF2B5EF4-FFF2-40B4-BE49-F238E27FC236}">
                        <a16:creationId xmlns:a16="http://schemas.microsoft.com/office/drawing/2014/main" id="{8CFE033B-F34F-4836-B6F3-93E6C7D9C5C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07F79761-CFAA-4330-8067-31EC1DC3E1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67" name="Freeform: Shape 166">
                    <a:extLst>
                      <a:ext uri="{FF2B5EF4-FFF2-40B4-BE49-F238E27FC236}">
                        <a16:creationId xmlns:a16="http://schemas.microsoft.com/office/drawing/2014/main" id="{8A0BC496-427B-4836-B989-97B0673D8F5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8" name="Freeform: Shape 167">
                    <a:extLst>
                      <a:ext uri="{FF2B5EF4-FFF2-40B4-BE49-F238E27FC236}">
                        <a16:creationId xmlns:a16="http://schemas.microsoft.com/office/drawing/2014/main" id="{A0D554E1-33ED-415C-BF15-FC38D2E33C7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48" name="Group 147">
                <a:extLst>
                  <a:ext uri="{FF2B5EF4-FFF2-40B4-BE49-F238E27FC236}">
                    <a16:creationId xmlns:a16="http://schemas.microsoft.com/office/drawing/2014/main" id="{D1F1EE7D-C5FF-46EA-AB9C-94E1F2D9B7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2AC2FE37-AED7-4C81-A52E-FD105C1BDA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3" name="Freeform 68">
                    <a:extLst>
                      <a:ext uri="{FF2B5EF4-FFF2-40B4-BE49-F238E27FC236}">
                        <a16:creationId xmlns:a16="http://schemas.microsoft.com/office/drawing/2014/main" id="{AB34FC05-3259-4BE2-8DA9-91435FAFCE7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64" name="Freeform 69">
                    <a:extLst>
                      <a:ext uri="{FF2B5EF4-FFF2-40B4-BE49-F238E27FC236}">
                        <a16:creationId xmlns:a16="http://schemas.microsoft.com/office/drawing/2014/main" id="{AC11598E-3FD2-47F3-8E57-D5D6130DBC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62" name="Line 70">
                  <a:extLst>
                    <a:ext uri="{FF2B5EF4-FFF2-40B4-BE49-F238E27FC236}">
                      <a16:creationId xmlns:a16="http://schemas.microsoft.com/office/drawing/2014/main" id="{37D098FA-73CF-44E6-B612-7DE664E5DE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66672930-1A30-4508-A9D2-FA4271C6B1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58" name="Freeform 68">
                  <a:extLst>
                    <a:ext uri="{FF2B5EF4-FFF2-40B4-BE49-F238E27FC236}">
                      <a16:creationId xmlns:a16="http://schemas.microsoft.com/office/drawing/2014/main" id="{174F3D5B-9943-4A8B-8699-ABB2B7991B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9" name="Freeform 69">
                  <a:extLst>
                    <a:ext uri="{FF2B5EF4-FFF2-40B4-BE49-F238E27FC236}">
                      <a16:creationId xmlns:a16="http://schemas.microsoft.com/office/drawing/2014/main" id="{6834DCA2-951C-4A9B-8490-5C7BD0FFBB9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0" name="Line 70">
                  <a:extLst>
                    <a:ext uri="{FF2B5EF4-FFF2-40B4-BE49-F238E27FC236}">
                      <a16:creationId xmlns:a16="http://schemas.microsoft.com/office/drawing/2014/main" id="{316B6CF4-BCF3-4765-B744-A1EB5A76D3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BAD99054-FC47-4391-9369-B309A0AA25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1A1CDB94-FE6F-4AAC-94D9-DDCEC703B12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56" name="Freeform: Shape 155">
                    <a:extLst>
                      <a:ext uri="{FF2B5EF4-FFF2-40B4-BE49-F238E27FC236}">
                        <a16:creationId xmlns:a16="http://schemas.microsoft.com/office/drawing/2014/main" id="{99B22DCB-54E6-4769-9DD7-3736B4041B2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57" name="Freeform: Shape 156">
                    <a:extLst>
                      <a:ext uri="{FF2B5EF4-FFF2-40B4-BE49-F238E27FC236}">
                        <a16:creationId xmlns:a16="http://schemas.microsoft.com/office/drawing/2014/main" id="{67DA3C33-5733-4571-AD7C-F9D7447D18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EACDE3F-3571-479B-8545-A0EB157DFB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53" name="Straight Connector 152">
                    <a:extLst>
                      <a:ext uri="{FF2B5EF4-FFF2-40B4-BE49-F238E27FC236}">
                        <a16:creationId xmlns:a16="http://schemas.microsoft.com/office/drawing/2014/main" id="{0EBC688C-242B-4AF8-9A28-74C5D3A7DD7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Rectangle 5">
                    <a:extLst>
                      <a:ext uri="{FF2B5EF4-FFF2-40B4-BE49-F238E27FC236}">
                        <a16:creationId xmlns:a16="http://schemas.microsoft.com/office/drawing/2014/main" id="{C4C8C45C-CEB8-4DEA-A7C9-8028747D4C2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5" name="Rectangle 5">
                    <a:extLst>
                      <a:ext uri="{FF2B5EF4-FFF2-40B4-BE49-F238E27FC236}">
                        <a16:creationId xmlns:a16="http://schemas.microsoft.com/office/drawing/2014/main" id="{7FC624AF-D992-41C1-A403-A0A4731BE06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F63171A4-E846-4A64-8292-3ED3583B6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 flipH="1">
              <a:off x="2171191" y="712681"/>
              <a:ext cx="5539609" cy="5682348"/>
              <a:chOff x="6623433" y="457964"/>
              <a:chExt cx="5539609" cy="568234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E59C66F3-BAB8-46AB-849B-0BC14A74B8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124" name="Freeform 64">
                  <a:extLst>
                    <a:ext uri="{FF2B5EF4-FFF2-40B4-BE49-F238E27FC236}">
                      <a16:creationId xmlns:a16="http://schemas.microsoft.com/office/drawing/2014/main" id="{68CD087B-52FF-4F11-A251-6F6A6B9093A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81">
                  <a:extLst>
                    <a:ext uri="{FF2B5EF4-FFF2-40B4-BE49-F238E27FC236}">
                      <a16:creationId xmlns:a16="http://schemas.microsoft.com/office/drawing/2014/main" id="{7FD7CD23-A1FC-41E8-A563-0B0A87A8FC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6" name="Freeform 61">
                  <a:extLst>
                    <a:ext uri="{FF2B5EF4-FFF2-40B4-BE49-F238E27FC236}">
                      <a16:creationId xmlns:a16="http://schemas.microsoft.com/office/drawing/2014/main" id="{A3A34481-695D-470B-9A01-A047EAA615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7" name="Freeform 78">
                  <a:extLst>
                    <a:ext uri="{FF2B5EF4-FFF2-40B4-BE49-F238E27FC236}">
                      <a16:creationId xmlns:a16="http://schemas.microsoft.com/office/drawing/2014/main" id="{5B26EEFA-6CAA-4BF6-B4BD-7C083D59BF3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8" name="Freeform 84">
                  <a:extLst>
                    <a:ext uri="{FF2B5EF4-FFF2-40B4-BE49-F238E27FC236}">
                      <a16:creationId xmlns:a16="http://schemas.microsoft.com/office/drawing/2014/main" id="{61976329-310A-4F70-B22C-F032D4BF7E3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9" name="Freeform 87">
                  <a:extLst>
                    <a:ext uri="{FF2B5EF4-FFF2-40B4-BE49-F238E27FC236}">
                      <a16:creationId xmlns:a16="http://schemas.microsoft.com/office/drawing/2014/main" id="{0A0DA1ED-70C5-4D8F-B61F-F6E9E07D59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0" name="Freeform 60">
                  <a:extLst>
                    <a:ext uri="{FF2B5EF4-FFF2-40B4-BE49-F238E27FC236}">
                      <a16:creationId xmlns:a16="http://schemas.microsoft.com/office/drawing/2014/main" id="{EDF58541-8ECC-487F-96C7-3267D0F9C8C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1" name="Freeform 59">
                  <a:extLst>
                    <a:ext uri="{FF2B5EF4-FFF2-40B4-BE49-F238E27FC236}">
                      <a16:creationId xmlns:a16="http://schemas.microsoft.com/office/drawing/2014/main" id="{D1DAAA62-5552-4436-97D9-353F629E8AB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62">
                  <a:extLst>
                    <a:ext uri="{FF2B5EF4-FFF2-40B4-BE49-F238E27FC236}">
                      <a16:creationId xmlns:a16="http://schemas.microsoft.com/office/drawing/2014/main" id="{EBA1BB6B-72EF-4525-89A1-FC5BE70D71B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3" name="Freeform 65">
                  <a:extLst>
                    <a:ext uri="{FF2B5EF4-FFF2-40B4-BE49-F238E27FC236}">
                      <a16:creationId xmlns:a16="http://schemas.microsoft.com/office/drawing/2014/main" id="{D3BD4012-93F7-424A-9146-8E7E831D9E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4" name="Freeform 79">
                  <a:extLst>
                    <a:ext uri="{FF2B5EF4-FFF2-40B4-BE49-F238E27FC236}">
                      <a16:creationId xmlns:a16="http://schemas.microsoft.com/office/drawing/2014/main" id="{A2E36983-6A8E-4C78-AA27-363C0D676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5" name="Freeform 82">
                  <a:extLst>
                    <a:ext uri="{FF2B5EF4-FFF2-40B4-BE49-F238E27FC236}">
                      <a16:creationId xmlns:a16="http://schemas.microsoft.com/office/drawing/2014/main" id="{AB2380FC-F201-44F0-A531-1402201E4E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85">
                  <a:extLst>
                    <a:ext uri="{FF2B5EF4-FFF2-40B4-BE49-F238E27FC236}">
                      <a16:creationId xmlns:a16="http://schemas.microsoft.com/office/drawing/2014/main" id="{737C3A27-BD47-4E93-A1E3-33B902DD068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88">
                  <a:extLst>
                    <a:ext uri="{FF2B5EF4-FFF2-40B4-BE49-F238E27FC236}">
                      <a16:creationId xmlns:a16="http://schemas.microsoft.com/office/drawing/2014/main" id="{C257BCC6-B88D-4C3B-BEFD-25D320F39C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0519964D-597A-4E0C-B66C-89D30B8582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139" name="Line 63">
                    <a:extLst>
                      <a:ext uri="{FF2B5EF4-FFF2-40B4-BE49-F238E27FC236}">
                        <a16:creationId xmlns:a16="http://schemas.microsoft.com/office/drawing/2014/main" id="{A31BADE6-3732-4787-8841-96E8F05C0A9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0" name="Line 66">
                    <a:extLst>
                      <a:ext uri="{FF2B5EF4-FFF2-40B4-BE49-F238E27FC236}">
                        <a16:creationId xmlns:a16="http://schemas.microsoft.com/office/drawing/2014/main" id="{447ED593-61E3-4BD7-8984-7FE5621549D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1" name="Line 67">
                    <a:extLst>
                      <a:ext uri="{FF2B5EF4-FFF2-40B4-BE49-F238E27FC236}">
                        <a16:creationId xmlns:a16="http://schemas.microsoft.com/office/drawing/2014/main" id="{6AD98272-0FC0-49AC-9877-8D2BAA5148B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2" name="Line 80">
                    <a:extLst>
                      <a:ext uri="{FF2B5EF4-FFF2-40B4-BE49-F238E27FC236}">
                        <a16:creationId xmlns:a16="http://schemas.microsoft.com/office/drawing/2014/main" id="{D54770D9-48C7-4C76-9F40-65C9B9C05CE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3" name="Line 83">
                    <a:extLst>
                      <a:ext uri="{FF2B5EF4-FFF2-40B4-BE49-F238E27FC236}">
                        <a16:creationId xmlns:a16="http://schemas.microsoft.com/office/drawing/2014/main" id="{4B9C1A3A-3DED-4CC1-820C-16B358DF9EC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4" name="Line 86">
                    <a:extLst>
                      <a:ext uri="{FF2B5EF4-FFF2-40B4-BE49-F238E27FC236}">
                        <a16:creationId xmlns:a16="http://schemas.microsoft.com/office/drawing/2014/main" id="{2404A56E-8A81-48CB-9AC4-2CB6EA55DD7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45" name="Line 89">
                    <a:extLst>
                      <a:ext uri="{FF2B5EF4-FFF2-40B4-BE49-F238E27FC236}">
                        <a16:creationId xmlns:a16="http://schemas.microsoft.com/office/drawing/2014/main" id="{6D6A743B-85A5-41A8-9664-D654620D25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23DAD9FD-AF99-4D89-9BC8-E6739BD17A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D7170781-0173-4FAB-8358-42C469FC51A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03C55E22-B879-4AE0-BC46-BA8A4E950C5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AA07E073-1978-4DCC-9E5C-FF89EF524BF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2" name="Rectangle 30">
                    <a:extLst>
                      <a:ext uri="{FF2B5EF4-FFF2-40B4-BE49-F238E27FC236}">
                        <a16:creationId xmlns:a16="http://schemas.microsoft.com/office/drawing/2014/main" id="{5691F80E-D2E0-4E78-AA76-8D827AE410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Rectangle 30">
                    <a:extLst>
                      <a:ext uri="{FF2B5EF4-FFF2-40B4-BE49-F238E27FC236}">
                        <a16:creationId xmlns:a16="http://schemas.microsoft.com/office/drawing/2014/main" id="{E34C55D1-5C55-44D3-9C26-E1951DA3937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17" name="Group 116">
                  <a:extLst>
                    <a:ext uri="{FF2B5EF4-FFF2-40B4-BE49-F238E27FC236}">
                      <a16:creationId xmlns:a16="http://schemas.microsoft.com/office/drawing/2014/main" id="{4C9CB0E6-07EF-4140-926D-D380C1A88E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118" name="Freeform: Shape 117">
                    <a:extLst>
                      <a:ext uri="{FF2B5EF4-FFF2-40B4-BE49-F238E27FC236}">
                        <a16:creationId xmlns:a16="http://schemas.microsoft.com/office/drawing/2014/main" id="{263BBD78-504D-435B-8933-2C460DC38E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19" name="Freeform: Shape 118">
                    <a:extLst>
                      <a:ext uri="{FF2B5EF4-FFF2-40B4-BE49-F238E27FC236}">
                        <a16:creationId xmlns:a16="http://schemas.microsoft.com/office/drawing/2014/main" id="{1AD78D29-1FCF-4E88-A958-924F701D5E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EA551A3F-69EF-45CC-87F7-867808A3FA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12724B09-E74E-49FA-BB5D-583BB89B798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14" name="Freeform 68">
                    <a:extLst>
                      <a:ext uri="{FF2B5EF4-FFF2-40B4-BE49-F238E27FC236}">
                        <a16:creationId xmlns:a16="http://schemas.microsoft.com/office/drawing/2014/main" id="{DA2788BF-64AD-4328-8CB9-8C2C98CF54E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15" name="Freeform 69">
                    <a:extLst>
                      <a:ext uri="{FF2B5EF4-FFF2-40B4-BE49-F238E27FC236}">
                        <a16:creationId xmlns:a16="http://schemas.microsoft.com/office/drawing/2014/main" id="{D9591CB5-16C9-44FC-B125-529D33F91BF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13" name="Line 70">
                  <a:extLst>
                    <a:ext uri="{FF2B5EF4-FFF2-40B4-BE49-F238E27FC236}">
                      <a16:creationId xmlns:a16="http://schemas.microsoft.com/office/drawing/2014/main" id="{4F82A945-38F0-45AF-A28A-C6A0E6A2E7F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0" name="Group 99">
                <a:extLst>
                  <a:ext uri="{FF2B5EF4-FFF2-40B4-BE49-F238E27FC236}">
                    <a16:creationId xmlns:a16="http://schemas.microsoft.com/office/drawing/2014/main" id="{80FA6744-F48F-4652-86E5-BA3ABEF322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11158635" y="5515533"/>
                <a:ext cx="317159" cy="932400"/>
                <a:chOff x="6376988" y="280988"/>
                <a:chExt cx="633413" cy="1862138"/>
              </a:xfrm>
            </p:grpSpPr>
            <p:sp>
              <p:nvSpPr>
                <p:cNvPr id="109" name="Freeform 68">
                  <a:extLst>
                    <a:ext uri="{FF2B5EF4-FFF2-40B4-BE49-F238E27FC236}">
                      <a16:creationId xmlns:a16="http://schemas.microsoft.com/office/drawing/2014/main" id="{FAC3DEAD-5797-4CA1-A8F2-3F487AAC6B1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376988" y="280988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0" name="Freeform 69">
                  <a:extLst>
                    <a:ext uri="{FF2B5EF4-FFF2-40B4-BE49-F238E27FC236}">
                      <a16:creationId xmlns:a16="http://schemas.microsoft.com/office/drawing/2014/main" id="{F9AF9D64-C9FB-4D32-993D-3423A2E55EE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6696076" y="280988"/>
                  <a:ext cx="314325" cy="1419225"/>
                </a:xfrm>
                <a:custGeom>
                  <a:avLst/>
                  <a:gdLst>
                    <a:gd name="T0" fmla="*/ 0 w 66"/>
                    <a:gd name="T1" fmla="*/ 0 h 298"/>
                    <a:gd name="T2" fmla="*/ 0 w 66"/>
                    <a:gd name="T3" fmla="*/ 298 h 298"/>
                    <a:gd name="T4" fmla="*/ 66 w 66"/>
                    <a:gd name="T5" fmla="*/ 149 h 298"/>
                    <a:gd name="T6" fmla="*/ 0 w 66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6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6" y="208"/>
                        <a:pt x="66" y="149"/>
                      </a:cubicBezTo>
                      <a:cubicBezTo>
                        <a:pt x="66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11" name="Line 70">
                  <a:extLst>
                    <a:ext uri="{FF2B5EF4-FFF2-40B4-BE49-F238E27FC236}">
                      <a16:creationId xmlns:a16="http://schemas.microsoft.com/office/drawing/2014/main" id="{9097AC72-422F-4CE0-A772-A63E2294ACD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696076" y="280988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A6B3F4D-48A0-4FC2-8720-2606D6AA04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7251633" y="4274501"/>
                <a:ext cx="903599" cy="2160000"/>
                <a:chOff x="9057947" y="3423463"/>
                <a:chExt cx="903599" cy="2160000"/>
              </a:xfrm>
            </p:grpSpPr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67E4FA26-563D-4D19-BAEB-A370818E51A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057947" y="3432856"/>
                  <a:ext cx="903599" cy="1872461"/>
                  <a:chOff x="10538626" y="3165838"/>
                  <a:chExt cx="936000" cy="1939601"/>
                </a:xfrm>
              </p:grpSpPr>
              <p:sp>
                <p:nvSpPr>
                  <p:cNvPr id="107" name="Freeform: Shape 106">
                    <a:extLst>
                      <a:ext uri="{FF2B5EF4-FFF2-40B4-BE49-F238E27FC236}">
                        <a16:creationId xmlns:a16="http://schemas.microsoft.com/office/drawing/2014/main" id="{03B51AAC-6B1D-43D1-8885-402653BA90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538626" y="3183996"/>
                    <a:ext cx="453600" cy="1920288"/>
                  </a:xfrm>
                  <a:custGeom>
                    <a:avLst/>
                    <a:gdLst>
                      <a:gd name="connsiteX0" fmla="*/ 453600 w 453600"/>
                      <a:gd name="connsiteY0" fmla="*/ 0 h 1920288"/>
                      <a:gd name="connsiteX1" fmla="*/ 453600 w 453600"/>
                      <a:gd name="connsiteY1" fmla="*/ 1920288 h 1920288"/>
                      <a:gd name="connsiteX2" fmla="*/ 384059 w 453600"/>
                      <a:gd name="connsiteY2" fmla="*/ 1914152 h 1920288"/>
                      <a:gd name="connsiteX3" fmla="*/ 9354 w 453600"/>
                      <a:gd name="connsiteY3" fmla="*/ 1548700 h 1920288"/>
                      <a:gd name="connsiteX4" fmla="*/ 0 w 453600"/>
                      <a:gd name="connsiteY4" fmla="*/ 1455902 h 1920288"/>
                      <a:gd name="connsiteX5" fmla="*/ 146 w 453600"/>
                      <a:gd name="connsiteY5" fmla="*/ 1451885 h 1920288"/>
                      <a:gd name="connsiteX6" fmla="*/ 145 w 453600"/>
                      <a:gd name="connsiteY6" fmla="*/ 1451885 h 1920288"/>
                      <a:gd name="connsiteX7" fmla="*/ 7358 w 453600"/>
                      <a:gd name="connsiteY7" fmla="*/ 1253678 h 1920288"/>
                      <a:gd name="connsiteX8" fmla="*/ 424671 w 453600"/>
                      <a:gd name="connsiteY8" fmla="*/ 36480 h 1920288"/>
                      <a:gd name="connsiteX9" fmla="*/ 453600 w 453600"/>
                      <a:gd name="connsiteY9" fmla="*/ 0 h 1920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53600" h="1920288">
                        <a:moveTo>
                          <a:pt x="453600" y="0"/>
                        </a:moveTo>
                        <a:lnTo>
                          <a:pt x="453600" y="1920288"/>
                        </a:lnTo>
                        <a:lnTo>
                          <a:pt x="384059" y="1914152"/>
                        </a:lnTo>
                        <a:cubicBezTo>
                          <a:pt x="196308" y="1880615"/>
                          <a:pt x="47443" y="1734834"/>
                          <a:pt x="9354" y="1548700"/>
                        </a:cubicBezTo>
                        <a:lnTo>
                          <a:pt x="0" y="1455902"/>
                        </a:lnTo>
                        <a:lnTo>
                          <a:pt x="146" y="1451885"/>
                        </a:lnTo>
                        <a:lnTo>
                          <a:pt x="145" y="1451885"/>
                        </a:lnTo>
                        <a:lnTo>
                          <a:pt x="7358" y="1253678"/>
                        </a:lnTo>
                        <a:cubicBezTo>
                          <a:pt x="42019" y="780132"/>
                          <a:pt x="195015" y="355125"/>
                          <a:pt x="424671" y="36480"/>
                        </a:cubicBezTo>
                        <a:lnTo>
                          <a:pt x="453600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08" name="Freeform: Shape 107">
                    <a:extLst>
                      <a:ext uri="{FF2B5EF4-FFF2-40B4-BE49-F238E27FC236}">
                        <a16:creationId xmlns:a16="http://schemas.microsoft.com/office/drawing/2014/main" id="{CF4180FB-7FBD-421F-A284-4C2CC61B38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10992226" y="3165838"/>
                    <a:ext cx="482400" cy="1939601"/>
                  </a:xfrm>
                  <a:custGeom>
                    <a:avLst/>
                    <a:gdLst>
                      <a:gd name="connsiteX0" fmla="*/ 14399 w 482400"/>
                      <a:gd name="connsiteY0" fmla="*/ 0 h 1939601"/>
                      <a:gd name="connsiteX1" fmla="*/ 14399 w 482400"/>
                      <a:gd name="connsiteY1" fmla="*/ 689615 h 1939601"/>
                      <a:gd name="connsiteX2" fmla="*/ 14400 w 482400"/>
                      <a:gd name="connsiteY2" fmla="*/ 689615 h 1939601"/>
                      <a:gd name="connsiteX3" fmla="*/ 14401 w 482400"/>
                      <a:gd name="connsiteY3" fmla="*/ 689615 h 1939601"/>
                      <a:gd name="connsiteX4" fmla="*/ 14401 w 482400"/>
                      <a:gd name="connsiteY4" fmla="*/ 0 h 1939601"/>
                      <a:gd name="connsiteX5" fmla="*/ 57729 w 482400"/>
                      <a:gd name="connsiteY5" fmla="*/ 54638 h 1939601"/>
                      <a:gd name="connsiteX6" fmla="*/ 475042 w 482400"/>
                      <a:gd name="connsiteY6" fmla="*/ 1271836 h 1939601"/>
                      <a:gd name="connsiteX7" fmla="*/ 482255 w 482400"/>
                      <a:gd name="connsiteY7" fmla="*/ 1470043 h 1939601"/>
                      <a:gd name="connsiteX8" fmla="*/ 482254 w 482400"/>
                      <a:gd name="connsiteY8" fmla="*/ 1470043 h 1939601"/>
                      <a:gd name="connsiteX9" fmla="*/ 482400 w 482400"/>
                      <a:gd name="connsiteY9" fmla="*/ 1474060 h 1939601"/>
                      <a:gd name="connsiteX10" fmla="*/ 473046 w 482400"/>
                      <a:gd name="connsiteY10" fmla="*/ 1566858 h 1939601"/>
                      <a:gd name="connsiteX11" fmla="*/ 15706 w 482400"/>
                      <a:gd name="connsiteY11" fmla="*/ 1939601 h 1939601"/>
                      <a:gd name="connsiteX12" fmla="*/ 14400 w 482400"/>
                      <a:gd name="connsiteY12" fmla="*/ 1939469 h 1939601"/>
                      <a:gd name="connsiteX13" fmla="*/ 13094 w 482400"/>
                      <a:gd name="connsiteY13" fmla="*/ 1939601 h 1939601"/>
                      <a:gd name="connsiteX14" fmla="*/ 0 w 482400"/>
                      <a:gd name="connsiteY14" fmla="*/ 1938446 h 1939601"/>
                      <a:gd name="connsiteX15" fmla="*/ 0 w 482400"/>
                      <a:gd name="connsiteY15" fmla="*/ 18158 h 1939601"/>
                      <a:gd name="connsiteX16" fmla="*/ 14399 w 482400"/>
                      <a:gd name="connsiteY16" fmla="*/ 0 h 193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82400" h="1939601">
                        <a:moveTo>
                          <a:pt x="14399" y="0"/>
                        </a:moveTo>
                        <a:lnTo>
                          <a:pt x="14399" y="689615"/>
                        </a:lnTo>
                        <a:lnTo>
                          <a:pt x="14400" y="689615"/>
                        </a:lnTo>
                        <a:lnTo>
                          <a:pt x="14401" y="689615"/>
                        </a:lnTo>
                        <a:lnTo>
                          <a:pt x="14401" y="0"/>
                        </a:lnTo>
                        <a:lnTo>
                          <a:pt x="57729" y="54638"/>
                        </a:lnTo>
                        <a:cubicBezTo>
                          <a:pt x="287385" y="373283"/>
                          <a:pt x="440381" y="798290"/>
                          <a:pt x="475042" y="1271836"/>
                        </a:cubicBezTo>
                        <a:lnTo>
                          <a:pt x="482255" y="1470043"/>
                        </a:lnTo>
                        <a:lnTo>
                          <a:pt x="482254" y="1470043"/>
                        </a:lnTo>
                        <a:lnTo>
                          <a:pt x="482400" y="1474060"/>
                        </a:lnTo>
                        <a:lnTo>
                          <a:pt x="473046" y="1566858"/>
                        </a:lnTo>
                        <a:cubicBezTo>
                          <a:pt x="429516" y="1779582"/>
                          <a:pt x="241298" y="1939601"/>
                          <a:pt x="15706" y="1939601"/>
                        </a:cubicBezTo>
                        <a:lnTo>
                          <a:pt x="14400" y="1939469"/>
                        </a:lnTo>
                        <a:lnTo>
                          <a:pt x="13094" y="1939601"/>
                        </a:lnTo>
                        <a:lnTo>
                          <a:pt x="0" y="1938446"/>
                        </a:lnTo>
                        <a:lnTo>
                          <a:pt x="0" y="18158"/>
                        </a:lnTo>
                        <a:lnTo>
                          <a:pt x="14399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28E615C5-6A2E-4BF3-A3A8-9061C5B1B84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9210264" y="3423463"/>
                  <a:ext cx="597126" cy="2160000"/>
                  <a:chOff x="9210264" y="3423463"/>
                  <a:chExt cx="597126" cy="2160000"/>
                </a:xfrm>
              </p:grpSpPr>
              <p:cxnSp>
                <p:nvCxnSpPr>
                  <p:cNvPr id="104" name="Straight Connector 103">
                    <a:extLst>
                      <a:ext uri="{FF2B5EF4-FFF2-40B4-BE49-F238E27FC236}">
                        <a16:creationId xmlns:a16="http://schemas.microsoft.com/office/drawing/2014/main" id="{B15A4CEB-6B8D-48C3-8484-3EC282A34A1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>
                    <a:off x="9508827" y="3423463"/>
                    <a:ext cx="0" cy="216000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5" name="Rectangle 5">
                    <a:extLst>
                      <a:ext uri="{FF2B5EF4-FFF2-40B4-BE49-F238E27FC236}">
                        <a16:creationId xmlns:a16="http://schemas.microsoft.com/office/drawing/2014/main" id="{38F7FD7D-E582-4214-B1B3-D289130553F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10264" y="4162845"/>
                    <a:ext cx="597126" cy="597126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6" name="Rectangle 5">
                    <a:extLst>
                      <a:ext uri="{FF2B5EF4-FFF2-40B4-BE49-F238E27FC236}">
                        <a16:creationId xmlns:a16="http://schemas.microsoft.com/office/drawing/2014/main" id="{B74D1DAC-C0D4-447E-8665-EAFF34F4E3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2700000">
                    <a:off x="9297710" y="3747070"/>
                    <a:ext cx="422234" cy="422234"/>
                  </a:xfrm>
                  <a:custGeom>
                    <a:avLst/>
                    <a:gdLst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0 w 1239398"/>
                      <a:gd name="connsiteY4" fmla="*/ 0 h 1239398"/>
                      <a:gd name="connsiteX0" fmla="*/ 0 w 1239398"/>
                      <a:gd name="connsiteY0" fmla="*/ 0 h 1239398"/>
                      <a:gd name="connsiteX1" fmla="*/ 1239398 w 1239398"/>
                      <a:gd name="connsiteY1" fmla="*/ 0 h 1239398"/>
                      <a:gd name="connsiteX2" fmla="*/ 1239398 w 1239398"/>
                      <a:gd name="connsiteY2" fmla="*/ 1239398 h 1239398"/>
                      <a:gd name="connsiteX3" fmla="*/ 0 w 1239398"/>
                      <a:gd name="connsiteY3" fmla="*/ 1239398 h 1239398"/>
                      <a:gd name="connsiteX4" fmla="*/ 91440 w 1239398"/>
                      <a:gd name="connsiteY4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  <a:gd name="connsiteX3" fmla="*/ 91440 w 1239398"/>
                      <a:gd name="connsiteY3" fmla="*/ 91440 h 1239398"/>
                      <a:gd name="connsiteX0" fmla="*/ 1239398 w 1239398"/>
                      <a:gd name="connsiteY0" fmla="*/ 0 h 1239398"/>
                      <a:gd name="connsiteX1" fmla="*/ 1239398 w 1239398"/>
                      <a:gd name="connsiteY1" fmla="*/ 1239398 h 1239398"/>
                      <a:gd name="connsiteX2" fmla="*/ 0 w 1239398"/>
                      <a:gd name="connsiteY2" fmla="*/ 1239398 h 12393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39398" h="1239398">
                        <a:moveTo>
                          <a:pt x="1239398" y="0"/>
                        </a:moveTo>
                        <a:lnTo>
                          <a:pt x="1239398" y="1239398"/>
                        </a:lnTo>
                        <a:lnTo>
                          <a:pt x="0" y="1239398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E5FA1-697B-6FB5-4F63-346DF5F1703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630067" y="3219450"/>
            <a:ext cx="4128934" cy="3092780"/>
          </a:xfrm>
        </p:spPr>
        <p:txBody>
          <a:bodyPr/>
          <a:lstStyle>
            <a:lvl1pPr marL="0" indent="0" algn="ctr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1pPr>
            <a:lvl2pPr marL="36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2pPr>
            <a:lvl3pPr marL="72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3pPr>
            <a:lvl4pPr marL="1080000" indent="0">
              <a:buNone/>
              <a:defRPr lang="en-US" sz="2000" kern="1200" spc="50" dirty="0" smtClean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4pPr>
            <a:lvl5pPr marL="1440000" indent="0">
              <a:buNone/>
              <a:defRPr lang="en-US" sz="2000" kern="1200" spc="50" dirty="0">
                <a:solidFill>
                  <a:schemeClr val="tx1">
                    <a:alpha val="60000"/>
                  </a:schemeClr>
                </a:solidFill>
                <a:latin typeface="+mn-lt"/>
                <a:ea typeface="+mn-ea"/>
                <a:cs typeface="Calibri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894668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4522" y="298564"/>
            <a:ext cx="4650901" cy="6260873"/>
          </a:xfrm>
        </p:spPr>
        <p:txBody>
          <a:bodyPr anchor="ctr">
            <a:no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44A4473-D4D4-4E24-B542-C5D63C28D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4CA4A32-A016-460F-8B99-22A5D265B4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84DB1BC2-B158-4DA5-9164-843E6B566C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751FDE2E-D749-401E-B3BA-66B2F52318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49546377-E2EE-4854-AA84-5575789BAF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4FCC465-42B8-456F-951F-8C51A42F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3D7F8A9A-8A53-4FD3-855C-C49B035CE8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AC347F99-AC7C-4DB2-8AAF-9E2A7AE629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89B06C37-E219-479D-B324-0DC7D056517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29A1D878-CEA2-41DC-8638-A8523167266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99394209-57ED-4126-A8DC-0862D1FA11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A48B0004-4618-4D71-88D1-A2FEE4F0AD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4D1C172B-2446-428A-A518-FE1B5FCE0D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E359C795-FCC1-401F-B0B6-F722AE632A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8260D102-71BB-497E-A5CF-743FB59874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811E3D98-A5FB-4BDE-A07D-A03EB898C67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9E48CE7F-B4EF-4629-8706-6838C171EF0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C8EBC77A-0887-4128-A73B-2C0165C6F9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7AF3D400-AAAA-47BD-922E-AA3A2AFA30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B0A3E6A0-609D-427D-9D34-E7CF184B45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DDE08965-A3F4-426A-924B-102A6F6FE2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13FA8E6E-7F53-47E9-9BF8-1CD3130F42B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7A8A9991-EF8F-4128-9DB7-A2FA8CF2F6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41E966B6-186E-4D17-B570-969B6951AC0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918B08AD-5F3C-4FC5-8998-8524763C750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EDF72260-B0A1-47A1-9459-FDF4600ACA6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C6A7FA58-53F7-4C2F-96D5-E97BB3CC679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1B986617-481E-450F-8FAD-CA3086A3E04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4D24CAEB-B2FE-4796-8E6E-DB5148C380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3D577B03-E6D9-4FFA-A799-E504CBF8D7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3509C13-FDEE-45B0-B954-D80D6F38F0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21FF647D-8D8A-43E8-A2E2-46D1117839F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7B8728B-0A45-4551-99F0-CF33B850DA5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CFAA15D-9EFC-4A70-AC98-CB3EF00C3A4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AD80CCBD-3F02-48A0-A24E-5971D229517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AB5B7D34-5A4E-48DE-8893-0F022E4CC95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2341ADC6-0CC2-46C0-BA6F-9D99136698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A93316DB-546B-41BA-AD1B-94D5C467023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35105C82-44C4-41C2-96AE-ADE6DD1D712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A7A634F2-054C-4614-9ECB-96BE809893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764AB7F-1912-4909-A04A-C8D125467E1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6B93639B-DE1C-4A46-A4B5-B88FD6FC201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A6C5D17F-13E7-4861-A839-3C56ABD56C4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1C343C91-0F9E-4530-939D-2D9F15DF4A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109E9F-E572-4202-B7A6-630155DD5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B4FF54B2-44F5-42F7-8353-111D80A8D2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9A2BBF4-4F54-4179-B672-AD4C8D58A3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2F2D95CF-DAE2-4601-B9A6-233F4F2F30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3CD52B72-C30B-4570-A8AB-78CB884F8D0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696A9FBF-C89D-4CF9-A1DC-C0275A3B326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C50B0ACE-17B4-4F11-BA43-0159796B83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0346B01-7019-48B2-9BE7-3E90F590FD6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5C186E4B-7559-4E95-9BDD-7DA75E0873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4FFE117A-211E-4BD5-AB76-05026DEC6B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5CC0C412-2859-4E97-924F-291318E6ADF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AECE441C-0FBF-4F02-9781-35F2487E3C0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951A4317-3E34-41B4-BCD9-E6E0627C18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CE2D40E4-274B-4D43-801B-7B3BAF03E45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2D939FC8-6395-4DCB-B28C-2342BFB72F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620FEEF2-AE91-48CA-8FE7-B50F83E1CF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27050D75-D26B-4BD3-A4A5-68DF13E9C1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37668160-F5BE-4756-B84F-C68992BC7A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E7F90261-4A5A-4C39-B4B3-FEBED04E34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71681E7C-A7E8-4F01-9001-3FD1105E1B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01B0597-C838-4481-A49D-E8D85B631C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23C2B0BF-A329-4A97-B3D5-545BC6813E2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DBCCCA80-4FEE-4C79-8AF3-66B97054C84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4B9AD13F-808D-4464-989B-F40B3E77B74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076473B5-E30F-4635-8789-51368A971BD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F568995-35CF-4C80-A63C-82B47F1BA1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99432608-19E2-4A3E-A68B-45C8E5DD471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127A2810-84DE-450A-986B-DE8AF8AE6F1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1A56ED6A-BBD4-4005-A99D-65BCF8047C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CFC0629C-AFCE-4D39-87D5-36EF1FE5CF8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81F3517A-93AD-4DF3-BEC7-E607A73E5E2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4CBBC251-E8DD-438C-8733-7D65F461A44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6A94A4D4-EFFA-4AE2-B533-75F01F0F006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1F4B0E1D-2F9C-444A-ADBA-BDE9F01D8DD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5F5ACA0E-A5DF-4015-8FD4-FA7A53E9D1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A4DCFFD-FD3C-42EA-862E-5B792D9020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089A8F3-7530-4C17-848C-580015C3EDC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61D8EA0C-1521-4C6D-8C09-DD6D8F1F221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517033B6-6B8A-4BD6-9A52-BF9E9EFBD4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2912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E59-6597-437B-B2F8-E2DD1F86A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3BC1D-912E-4012-84AC-A509C9EF4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7110C-4AA3-4101-B3BD-140B90AF9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0F189-4D8E-4DE6-8295-CF92FA8B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F33EC-1ACF-4D46-AEA5-A20802210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4943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5267-19A7-4A3D-9658-AD3F78DD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2305800"/>
            <a:ext cx="4636800" cy="22464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17554-5672-499F-BEB9-AB069E6D1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250" y="2305800"/>
            <a:ext cx="4636800" cy="22464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5000"/>
              </a:lnSpc>
              <a:buNone/>
              <a:defRPr sz="2400" i="1">
                <a:solidFill>
                  <a:schemeClr val="tx1"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BA3C6-C279-46AA-B4EE-5F861D83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C125B-DDB9-4F4E-B9E9-A747E648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D465E-E86B-42A8-B18A-9046E40D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81007E-0E57-40DB-9A98-D04E0A05937B}"/>
              </a:ext>
            </a:extLst>
          </p:cNvPr>
          <p:cNvSpPr/>
          <p:nvPr/>
        </p:nvSpPr>
        <p:spPr>
          <a:xfrm>
            <a:off x="1437136" y="649304"/>
            <a:ext cx="340415" cy="340415"/>
          </a:xfrm>
          <a:prstGeom prst="ellipse">
            <a:avLst/>
          </a:prstGeom>
          <a:gradFill flip="none" rotWithShape="1">
            <a:gsLst>
              <a:gs pos="0">
                <a:srgbClr val="FFFFFF">
                  <a:alpha val="80000"/>
                </a:srgbClr>
              </a:gs>
              <a:gs pos="100000">
                <a:srgbClr val="FFFFFF">
                  <a:alpha val="10000"/>
                </a:srgbClr>
              </a:gs>
            </a:gsLst>
            <a:lin ang="2700000" scaled="0"/>
            <a:tileRect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C2D7ED2-BAE3-470E-9EFF-F2A49EDD9767}"/>
              </a:ext>
            </a:extLst>
          </p:cNvPr>
          <p:cNvGrpSpPr/>
          <p:nvPr/>
        </p:nvGrpSpPr>
        <p:grpSpPr>
          <a:xfrm rot="10800000">
            <a:off x="1079500" y="952167"/>
            <a:ext cx="641184" cy="1069728"/>
            <a:chOff x="6484111" y="2967038"/>
            <a:chExt cx="641184" cy="106972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B14D1A-9E1B-41C3-96AA-A5C40C4F9B3A}"/>
                </a:ext>
              </a:extLst>
            </p:cNvPr>
            <p:cNvGrpSpPr/>
            <p:nvPr/>
          </p:nvGrpSpPr>
          <p:grpSpPr>
            <a:xfrm>
              <a:off x="6808136" y="2967038"/>
              <a:ext cx="317159" cy="932400"/>
              <a:chOff x="6808136" y="2967038"/>
              <a:chExt cx="317159" cy="932400"/>
            </a:xfrm>
          </p:grpSpPr>
          <p:sp>
            <p:nvSpPr>
              <p:cNvPr id="14" name="Freeform 68">
                <a:extLst>
                  <a:ext uri="{FF2B5EF4-FFF2-40B4-BE49-F238E27FC236}">
                    <a16:creationId xmlns:a16="http://schemas.microsoft.com/office/drawing/2014/main" id="{00EC83EC-04A6-4533-80A5-B1817F1FB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69">
                <a:extLst>
                  <a:ext uri="{FF2B5EF4-FFF2-40B4-BE49-F238E27FC236}">
                    <a16:creationId xmlns:a16="http://schemas.microsoft.com/office/drawing/2014/main" id="{BF61FF24-9074-4265-ACF4-1AEC3621B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Line 70">
                <a:extLst>
                  <a:ext uri="{FF2B5EF4-FFF2-40B4-BE49-F238E27FC236}">
                    <a16:creationId xmlns:a16="http://schemas.microsoft.com/office/drawing/2014/main" id="{8D31D9FF-672B-4C5E-B4B2-DD86A12441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991EBFD-EBD5-48CE-9178-AF5B6F50D416}"/>
                </a:ext>
              </a:extLst>
            </p:cNvPr>
            <p:cNvGrpSpPr/>
            <p:nvPr/>
          </p:nvGrpSpPr>
          <p:grpSpPr>
            <a:xfrm rot="18900000" flipH="1">
              <a:off x="6484111" y="3104366"/>
              <a:ext cx="317159" cy="932400"/>
              <a:chOff x="6808136" y="2967038"/>
              <a:chExt cx="317159" cy="932400"/>
            </a:xfrm>
          </p:grpSpPr>
          <p:sp>
            <p:nvSpPr>
              <p:cNvPr id="11" name="Freeform 68">
                <a:extLst>
                  <a:ext uri="{FF2B5EF4-FFF2-40B4-BE49-F238E27FC236}">
                    <a16:creationId xmlns:a16="http://schemas.microsoft.com/office/drawing/2014/main" id="{1B45F046-3129-4A30-9402-44BA590C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08136" y="2967038"/>
                <a:ext cx="159772" cy="710627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69">
                <a:extLst>
                  <a:ext uri="{FF2B5EF4-FFF2-40B4-BE49-F238E27FC236}">
                    <a16:creationId xmlns:a16="http://schemas.microsoft.com/office/drawing/2014/main" id="{24589F32-BB2E-46B1-BAB5-75EA779C7A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908" y="2967038"/>
                <a:ext cx="157387" cy="710627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Line 70">
                <a:extLst>
                  <a:ext uri="{FF2B5EF4-FFF2-40B4-BE49-F238E27FC236}">
                    <a16:creationId xmlns:a16="http://schemas.microsoft.com/office/drawing/2014/main" id="{0BD46CA5-AE89-4413-AB8D-347179D881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6967908" y="2967038"/>
                <a:ext cx="0" cy="932400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43A360-3214-4DB8-BD85-C6AE48D02D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4504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4AEE3-6C7B-402E-B26D-1D079D78D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1641-6BDA-433D-9393-1DDACE0670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89400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F8D2A-A489-488D-B1E1-23F36D3E9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4202" y="1685925"/>
            <a:ext cx="4928400" cy="4092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242E8-AEEF-4BBD-94E9-86F89D69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8D2CA-06C9-412D-A5D6-F97DDBBB0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A80D9-E04B-47BF-80DA-01E68346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712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2251-8A4B-463E-982B-C657C3810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74D5E-AC0B-46BF-8840-61CC89C3B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399" y="1736732"/>
            <a:ext cx="4928400" cy="661912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1A0738-7A90-4A35-AB98-9656D6187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9400" y="2431256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ADFE01-1BA7-4288-9355-8B2B508BE5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4200" y="1736732"/>
            <a:ext cx="4928400" cy="662400"/>
          </a:xfrm>
        </p:spPr>
        <p:txBody>
          <a:bodyPr anchor="b">
            <a:normAutofit/>
          </a:bodyPr>
          <a:lstStyle>
            <a:lvl1pPr marL="0" indent="0">
              <a:buNone/>
              <a:defRPr sz="16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D49F77-6C55-47AC-B1AE-5D9906DBD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4200" y="2431257"/>
            <a:ext cx="4928400" cy="33472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8EF53-AF86-47E8-83DC-8C419847A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D653-ED9A-46D3-A97F-B5FA1DAE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B9B66-64EA-4022-BD96-ECF2A80C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3027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B6B0-54DE-4F2D-84DD-D06CD3B11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FFE053-BB16-4940-B248-2D496BB2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FBD80C-6CA1-42DB-B732-4807A27DA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A9DA86-C177-42C6-90F8-37C6844A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t>‹#›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04688-7200-27A0-AED2-FDEA0C50E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53976" y="457964"/>
            <a:ext cx="6009066" cy="5914582"/>
            <a:chOff x="6153976" y="457964"/>
            <a:chExt cx="6009066" cy="591458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62AE0E-CD08-E4A3-B4FB-58E3FB60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>
              <a:off x="9012621" y="2980002"/>
              <a:ext cx="317159" cy="932400"/>
              <a:chOff x="6376988" y="280988"/>
              <a:chExt cx="633413" cy="1862138"/>
            </a:xfrm>
          </p:grpSpPr>
          <p:sp>
            <p:nvSpPr>
              <p:cNvPr id="86" name="Freeform 68">
                <a:extLst>
                  <a:ext uri="{FF2B5EF4-FFF2-40B4-BE49-F238E27FC236}">
                    <a16:creationId xmlns:a16="http://schemas.microsoft.com/office/drawing/2014/main" id="{942343E8-72A7-5457-2C99-D033A36FF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376988" y="280988"/>
                <a:ext cx="319088" cy="1419225"/>
              </a:xfrm>
              <a:custGeom>
                <a:avLst/>
                <a:gdLst>
                  <a:gd name="T0" fmla="*/ 0 w 67"/>
                  <a:gd name="T1" fmla="*/ 149 h 298"/>
                  <a:gd name="T2" fmla="*/ 67 w 67"/>
                  <a:gd name="T3" fmla="*/ 298 h 298"/>
                  <a:gd name="T4" fmla="*/ 67 w 67"/>
                  <a:gd name="T5" fmla="*/ 0 h 298"/>
                  <a:gd name="T6" fmla="*/ 0 w 67"/>
                  <a:gd name="T7" fmla="*/ 149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298">
                    <a:moveTo>
                      <a:pt x="0" y="149"/>
                    </a:moveTo>
                    <a:cubicBezTo>
                      <a:pt x="0" y="208"/>
                      <a:pt x="26" y="261"/>
                      <a:pt x="67" y="298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26" y="36"/>
                      <a:pt x="0" y="89"/>
                      <a:pt x="0" y="149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69">
                <a:extLst>
                  <a:ext uri="{FF2B5EF4-FFF2-40B4-BE49-F238E27FC236}">
                    <a16:creationId xmlns:a16="http://schemas.microsoft.com/office/drawing/2014/main" id="{1C19E638-91EB-75DC-9458-EA0229C044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6076" y="280988"/>
                <a:ext cx="314325" cy="1419225"/>
              </a:xfrm>
              <a:custGeom>
                <a:avLst/>
                <a:gdLst>
                  <a:gd name="T0" fmla="*/ 0 w 66"/>
                  <a:gd name="T1" fmla="*/ 0 h 298"/>
                  <a:gd name="T2" fmla="*/ 0 w 66"/>
                  <a:gd name="T3" fmla="*/ 298 h 298"/>
                  <a:gd name="T4" fmla="*/ 66 w 66"/>
                  <a:gd name="T5" fmla="*/ 149 h 298"/>
                  <a:gd name="T6" fmla="*/ 0 w 66"/>
                  <a:gd name="T7" fmla="*/ 0 h 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6" h="298">
                    <a:moveTo>
                      <a:pt x="0" y="0"/>
                    </a:moveTo>
                    <a:cubicBezTo>
                      <a:pt x="0" y="298"/>
                      <a:pt x="0" y="298"/>
                      <a:pt x="0" y="298"/>
                    </a:cubicBezTo>
                    <a:cubicBezTo>
                      <a:pt x="41" y="261"/>
                      <a:pt x="66" y="208"/>
                      <a:pt x="66" y="149"/>
                    </a:cubicBezTo>
                    <a:cubicBezTo>
                      <a:pt x="66" y="89"/>
                      <a:pt x="41" y="36"/>
                      <a:pt x="0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10000"/>
                    </a:srgbClr>
                  </a:gs>
                </a:gsLst>
                <a:lin ang="27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8" name="Line 70">
                <a:extLst>
                  <a:ext uri="{FF2B5EF4-FFF2-40B4-BE49-F238E27FC236}">
                    <a16:creationId xmlns:a16="http://schemas.microsoft.com/office/drawing/2014/main" id="{6E02EB3D-A45E-B4B7-9E49-65E6921C6D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flipV="1">
                <a:off x="6696076" y="280988"/>
                <a:ext cx="0" cy="1862138"/>
              </a:xfrm>
              <a:prstGeom prst="line">
                <a:avLst/>
              </a:prstGeom>
              <a:noFill/>
              <a:ln w="12700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ED0F2C-33C6-33F8-D25A-653073FA8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324466" y="457964"/>
              <a:ext cx="3838576" cy="5838297"/>
              <a:chOff x="8324466" y="457964"/>
              <a:chExt cx="3838576" cy="583829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76C992DF-7C76-80E6-220E-5545B437E8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532E4B2-6FAE-2363-8842-E08A265B0F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64" name="Freeform 64">
                  <a:extLst>
                    <a:ext uri="{FF2B5EF4-FFF2-40B4-BE49-F238E27FC236}">
                      <a16:creationId xmlns:a16="http://schemas.microsoft.com/office/drawing/2014/main" id="{D7AE19E9-E19F-29AF-639C-44EB5FB5E3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5" name="Freeform 81">
                  <a:extLst>
                    <a:ext uri="{FF2B5EF4-FFF2-40B4-BE49-F238E27FC236}">
                      <a16:creationId xmlns:a16="http://schemas.microsoft.com/office/drawing/2014/main" id="{FC6B75DA-401A-8C4D-421A-4A0230030C8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6" name="Freeform 61">
                  <a:extLst>
                    <a:ext uri="{FF2B5EF4-FFF2-40B4-BE49-F238E27FC236}">
                      <a16:creationId xmlns:a16="http://schemas.microsoft.com/office/drawing/2014/main" id="{83B7B7D8-FAE1-EF25-3177-C597CA2855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7" name="Freeform 78">
                  <a:extLst>
                    <a:ext uri="{FF2B5EF4-FFF2-40B4-BE49-F238E27FC236}">
                      <a16:creationId xmlns:a16="http://schemas.microsoft.com/office/drawing/2014/main" id="{D8189C2B-39BF-F3AD-761F-3EC5A413936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8" name="Freeform 84">
                  <a:extLst>
                    <a:ext uri="{FF2B5EF4-FFF2-40B4-BE49-F238E27FC236}">
                      <a16:creationId xmlns:a16="http://schemas.microsoft.com/office/drawing/2014/main" id="{9B3C11E0-E220-6347-106F-7361EEF4B7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87">
                  <a:extLst>
                    <a:ext uri="{FF2B5EF4-FFF2-40B4-BE49-F238E27FC236}">
                      <a16:creationId xmlns:a16="http://schemas.microsoft.com/office/drawing/2014/main" id="{79AAD932-DEE5-826A-1B8E-BF1B2B2BB3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60">
                  <a:extLst>
                    <a:ext uri="{FF2B5EF4-FFF2-40B4-BE49-F238E27FC236}">
                      <a16:creationId xmlns:a16="http://schemas.microsoft.com/office/drawing/2014/main" id="{A9BA9C23-F16A-423E-DB70-2BBBE58B0C8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1" name="Freeform 59">
                  <a:extLst>
                    <a:ext uri="{FF2B5EF4-FFF2-40B4-BE49-F238E27FC236}">
                      <a16:creationId xmlns:a16="http://schemas.microsoft.com/office/drawing/2014/main" id="{237FA726-DD02-A25D-C698-4FB16B377C4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62">
                  <a:extLst>
                    <a:ext uri="{FF2B5EF4-FFF2-40B4-BE49-F238E27FC236}">
                      <a16:creationId xmlns:a16="http://schemas.microsoft.com/office/drawing/2014/main" id="{A0991B4B-EDB7-1AEE-679D-75A7958333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3" name="Freeform 65">
                  <a:extLst>
                    <a:ext uri="{FF2B5EF4-FFF2-40B4-BE49-F238E27FC236}">
                      <a16:creationId xmlns:a16="http://schemas.microsoft.com/office/drawing/2014/main" id="{198D13E0-51CA-CC43-BFAD-752CD4E5ED2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4" name="Freeform 79">
                  <a:extLst>
                    <a:ext uri="{FF2B5EF4-FFF2-40B4-BE49-F238E27FC236}">
                      <a16:creationId xmlns:a16="http://schemas.microsoft.com/office/drawing/2014/main" id="{979DDC47-298E-AFD7-CE86-9F24018FCB5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5" name="Freeform 82">
                  <a:extLst>
                    <a:ext uri="{FF2B5EF4-FFF2-40B4-BE49-F238E27FC236}">
                      <a16:creationId xmlns:a16="http://schemas.microsoft.com/office/drawing/2014/main" id="{FDF6497C-C9D8-77C1-9EC1-AA3DC693FD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6" name="Freeform 85">
                  <a:extLst>
                    <a:ext uri="{FF2B5EF4-FFF2-40B4-BE49-F238E27FC236}">
                      <a16:creationId xmlns:a16="http://schemas.microsoft.com/office/drawing/2014/main" id="{F94954A5-B504-9802-E8A3-D92A434B21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7" name="Freeform 88">
                  <a:extLst>
                    <a:ext uri="{FF2B5EF4-FFF2-40B4-BE49-F238E27FC236}">
                      <a16:creationId xmlns:a16="http://schemas.microsoft.com/office/drawing/2014/main" id="{26CA4C70-E5AD-FFC4-4F64-9029A88E16B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2F66C97-233E-069E-842E-FC7DD613F3E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79" name="Line 63">
                    <a:extLst>
                      <a:ext uri="{FF2B5EF4-FFF2-40B4-BE49-F238E27FC236}">
                        <a16:creationId xmlns:a16="http://schemas.microsoft.com/office/drawing/2014/main" id="{AA0F3696-6B0D-543A-4D40-8B145249CBF1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0" name="Line 66">
                    <a:extLst>
                      <a:ext uri="{FF2B5EF4-FFF2-40B4-BE49-F238E27FC236}">
                        <a16:creationId xmlns:a16="http://schemas.microsoft.com/office/drawing/2014/main" id="{29D21825-8498-CADF-8EB5-D08C5C4348E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1" name="Line 67">
                    <a:extLst>
                      <a:ext uri="{FF2B5EF4-FFF2-40B4-BE49-F238E27FC236}">
                        <a16:creationId xmlns:a16="http://schemas.microsoft.com/office/drawing/2014/main" id="{D1EBC7BA-66A7-56E5-19F7-65B9A2BE6EB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2" name="Line 80">
                    <a:extLst>
                      <a:ext uri="{FF2B5EF4-FFF2-40B4-BE49-F238E27FC236}">
                        <a16:creationId xmlns:a16="http://schemas.microsoft.com/office/drawing/2014/main" id="{41A6EA28-930F-EBBA-43EE-6CB627294AC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3" name="Line 83">
                    <a:extLst>
                      <a:ext uri="{FF2B5EF4-FFF2-40B4-BE49-F238E27FC236}">
                        <a16:creationId xmlns:a16="http://schemas.microsoft.com/office/drawing/2014/main" id="{5297B34D-B81D-6350-4194-484D7EC282F4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4" name="Line 86">
                    <a:extLst>
                      <a:ext uri="{FF2B5EF4-FFF2-40B4-BE49-F238E27FC236}">
                        <a16:creationId xmlns:a16="http://schemas.microsoft.com/office/drawing/2014/main" id="{DD7C599E-910F-8D88-3AA0-B24C9A79E13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85" name="Line 89">
                    <a:extLst>
                      <a:ext uri="{FF2B5EF4-FFF2-40B4-BE49-F238E27FC236}">
                        <a16:creationId xmlns:a16="http://schemas.microsoft.com/office/drawing/2014/main" id="{E663B789-16D2-7968-1AB9-E036E4D4285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EBE4D28C-9D5D-2CDF-4E98-5D046F140C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19D439ED-096C-BC38-ECCB-78B2B5178F8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60" name="Straight Connector 59">
                    <a:extLst>
                      <a:ext uri="{FF2B5EF4-FFF2-40B4-BE49-F238E27FC236}">
                        <a16:creationId xmlns:a16="http://schemas.microsoft.com/office/drawing/2014/main" id="{8E820AB2-DB7A-A79D-FAE4-35AC3D677C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C88E5C4B-5B7B-FDA4-A576-7854A9D15983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Rectangle 30">
                    <a:extLst>
                      <a:ext uri="{FF2B5EF4-FFF2-40B4-BE49-F238E27FC236}">
                        <a16:creationId xmlns:a16="http://schemas.microsoft.com/office/drawing/2014/main" id="{E3C02BC9-4E4F-3743-8563-808D6A0B437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3" name="Rectangle 30">
                    <a:extLst>
                      <a:ext uri="{FF2B5EF4-FFF2-40B4-BE49-F238E27FC236}">
                        <a16:creationId xmlns:a16="http://schemas.microsoft.com/office/drawing/2014/main" id="{D0EF96EA-252F-062A-E566-42ABC6B903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58DCE928-965C-EA85-F5C1-24E19E45854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B5B70EF0-D01D-E5DD-0234-6B93EE439E1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Freeform: Shape 58">
                    <a:extLst>
                      <a:ext uri="{FF2B5EF4-FFF2-40B4-BE49-F238E27FC236}">
                        <a16:creationId xmlns:a16="http://schemas.microsoft.com/office/drawing/2014/main" id="{CA0351E2-397A-7FC9-6BE5-A3018AAB2BD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9EE4DD70-FCD0-DFFE-52A6-0DE9BC2331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1466F87F-6F35-E28C-1556-6383A82F7F8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54" name="Freeform 68">
                    <a:extLst>
                      <a:ext uri="{FF2B5EF4-FFF2-40B4-BE49-F238E27FC236}">
                        <a16:creationId xmlns:a16="http://schemas.microsoft.com/office/drawing/2014/main" id="{D4FD8A8E-2B46-F940-BD0E-086FCF76665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69">
                    <a:extLst>
                      <a:ext uri="{FF2B5EF4-FFF2-40B4-BE49-F238E27FC236}">
                        <a16:creationId xmlns:a16="http://schemas.microsoft.com/office/drawing/2014/main" id="{7532BE26-5B7C-EE9E-4191-8A54CDBBD66F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BFC8ECE6-D59A-9EE4-CB81-D6162F00D8E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080BC2-EE72-5D70-6666-DEBC49165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>
              <a:grpSpLocks noChangeAspect="1"/>
            </p:cNvGrp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10800000">
              <a:off x="6153976" y="534249"/>
              <a:ext cx="3838576" cy="5838297"/>
              <a:chOff x="8324466" y="457964"/>
              <a:chExt cx="3838576" cy="5838297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93AA0A3-2A8A-2332-F348-F88D6E1F3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spect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10800000">
                <a:off x="11319026" y="5955846"/>
                <a:ext cx="340415" cy="340415"/>
              </a:xfrm>
              <a:prstGeom prst="ellipse">
                <a:avLst/>
              </a:prstGeom>
              <a:gradFill flip="none" rotWithShape="1">
                <a:gsLst>
                  <a:gs pos="0">
                    <a:srgbClr val="FFFFFF">
                      <a:alpha val="80000"/>
                    </a:srgbClr>
                  </a:gs>
                  <a:gs pos="100000">
                    <a:srgbClr val="FFFFFF">
                      <a:alpha val="20000"/>
                    </a:srgbClr>
                  </a:gs>
                </a:gsLst>
                <a:lin ang="18900000" scaled="0"/>
                <a:tileRect/>
              </a:gra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355255-9D4E-147B-DA9E-4FFB14E7C1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015028" y="2840007"/>
                <a:ext cx="2457452" cy="3838576"/>
                <a:chOff x="587375" y="280987"/>
                <a:chExt cx="2457452" cy="3838576"/>
              </a:xfrm>
            </p:grpSpPr>
            <p:sp>
              <p:nvSpPr>
                <p:cNvPr id="26" name="Freeform 64">
                  <a:extLst>
                    <a:ext uri="{FF2B5EF4-FFF2-40B4-BE49-F238E27FC236}">
                      <a16:creationId xmlns:a16="http://schemas.microsoft.com/office/drawing/2014/main" id="{0C229BCD-A083-BC81-2151-41E4947E04A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2" y="1443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7" name="Freeform 81">
                  <a:extLst>
                    <a:ext uri="{FF2B5EF4-FFF2-40B4-BE49-F238E27FC236}">
                      <a16:creationId xmlns:a16="http://schemas.microsoft.com/office/drawing/2014/main" id="{F138DCEE-5B8D-D5E5-54B6-6B0BA01F6ED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205038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61">
                  <a:extLst>
                    <a:ext uri="{FF2B5EF4-FFF2-40B4-BE49-F238E27FC236}">
                      <a16:creationId xmlns:a16="http://schemas.microsoft.com/office/drawing/2014/main" id="{F00BD61F-0747-E748-6BFB-CB875F4942D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1443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78">
                  <a:extLst>
                    <a:ext uri="{FF2B5EF4-FFF2-40B4-BE49-F238E27FC236}">
                      <a16:creationId xmlns:a16="http://schemas.microsoft.com/office/drawing/2014/main" id="{07C45B1B-92EA-5E82-24D1-931DB8AF997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205037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84">
                  <a:extLst>
                    <a:ext uri="{FF2B5EF4-FFF2-40B4-BE49-F238E27FC236}">
                      <a16:creationId xmlns:a16="http://schemas.microsoft.com/office/drawing/2014/main" id="{F11B1265-0119-731D-E758-7C0BAFE4B53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967038"/>
                  <a:ext cx="1228725" cy="790575"/>
                </a:xfrm>
                <a:custGeom>
                  <a:avLst/>
                  <a:gdLst>
                    <a:gd name="T0" fmla="*/ 95 w 258"/>
                    <a:gd name="T1" fmla="*/ 132 h 166"/>
                    <a:gd name="T2" fmla="*/ 258 w 258"/>
                    <a:gd name="T3" fmla="*/ 149 h 166"/>
                    <a:gd name="T4" fmla="*/ 0 w 258"/>
                    <a:gd name="T5" fmla="*/ 0 h 166"/>
                    <a:gd name="T6" fmla="*/ 95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95" y="132"/>
                      </a:moveTo>
                      <a:cubicBezTo>
                        <a:pt x="147" y="162"/>
                        <a:pt x="206" y="166"/>
                        <a:pt x="258" y="149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1" y="54"/>
                        <a:pt x="44" y="102"/>
                        <a:pt x="95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87">
                  <a:extLst>
                    <a:ext uri="{FF2B5EF4-FFF2-40B4-BE49-F238E27FC236}">
                      <a16:creationId xmlns:a16="http://schemas.microsoft.com/office/drawing/2014/main" id="{35056C9E-95B1-E743-9A73-5A39803B74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967037"/>
                  <a:ext cx="1228725" cy="790575"/>
                </a:xfrm>
                <a:custGeom>
                  <a:avLst/>
                  <a:gdLst>
                    <a:gd name="T0" fmla="*/ 162 w 258"/>
                    <a:gd name="T1" fmla="*/ 132 h 166"/>
                    <a:gd name="T2" fmla="*/ 258 w 258"/>
                    <a:gd name="T3" fmla="*/ 0 h 166"/>
                    <a:gd name="T4" fmla="*/ 0 w 258"/>
                    <a:gd name="T5" fmla="*/ 149 h 166"/>
                    <a:gd name="T6" fmla="*/ 162 w 258"/>
                    <a:gd name="T7" fmla="*/ 132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162" y="132"/>
                      </a:moveTo>
                      <a:cubicBezTo>
                        <a:pt x="214" y="102"/>
                        <a:pt x="247" y="54"/>
                        <a:pt x="258" y="0"/>
                      </a:cubicBezTo>
                      <a:cubicBezTo>
                        <a:pt x="0" y="149"/>
                        <a:pt x="0" y="149"/>
                        <a:pt x="0" y="149"/>
                      </a:cubicBezTo>
                      <a:cubicBezTo>
                        <a:pt x="52" y="166"/>
                        <a:pt x="111" y="162"/>
                        <a:pt x="162" y="132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60">
                  <a:extLst>
                    <a:ext uri="{FF2B5EF4-FFF2-40B4-BE49-F238E27FC236}">
                      <a16:creationId xmlns:a16="http://schemas.microsoft.com/office/drawing/2014/main" id="{873B7450-9F65-5384-2976-127FD877572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0987"/>
                  <a:ext cx="319088" cy="1419225"/>
                </a:xfrm>
                <a:custGeom>
                  <a:avLst/>
                  <a:gdLst>
                    <a:gd name="T0" fmla="*/ 0 w 67"/>
                    <a:gd name="T1" fmla="*/ 0 h 298"/>
                    <a:gd name="T2" fmla="*/ 0 w 67"/>
                    <a:gd name="T3" fmla="*/ 298 h 298"/>
                    <a:gd name="T4" fmla="*/ 67 w 67"/>
                    <a:gd name="T5" fmla="*/ 149 h 298"/>
                    <a:gd name="T6" fmla="*/ 0 w 67"/>
                    <a:gd name="T7" fmla="*/ 0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0"/>
                      </a:moveTo>
                      <a:cubicBezTo>
                        <a:pt x="0" y="298"/>
                        <a:pt x="0" y="298"/>
                        <a:pt x="0" y="298"/>
                      </a:cubicBezTo>
                      <a:cubicBezTo>
                        <a:pt x="41" y="261"/>
                        <a:pt x="67" y="208"/>
                        <a:pt x="67" y="149"/>
                      </a:cubicBezTo>
                      <a:cubicBezTo>
                        <a:pt x="67" y="89"/>
                        <a:pt x="41" y="36"/>
                        <a:pt x="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10000"/>
                      </a:srgbClr>
                    </a:gs>
                  </a:gsLst>
                  <a:lin ang="27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59">
                  <a:extLst>
                    <a:ext uri="{FF2B5EF4-FFF2-40B4-BE49-F238E27FC236}">
                      <a16:creationId xmlns:a16="http://schemas.microsoft.com/office/drawing/2014/main" id="{93FE1A96-9FB8-DD4B-5EB8-26A91007B6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497013" y="280987"/>
                  <a:ext cx="319088" cy="1419225"/>
                </a:xfrm>
                <a:custGeom>
                  <a:avLst/>
                  <a:gdLst>
                    <a:gd name="T0" fmla="*/ 0 w 67"/>
                    <a:gd name="T1" fmla="*/ 149 h 298"/>
                    <a:gd name="T2" fmla="*/ 67 w 67"/>
                    <a:gd name="T3" fmla="*/ 298 h 298"/>
                    <a:gd name="T4" fmla="*/ 67 w 67"/>
                    <a:gd name="T5" fmla="*/ 0 h 298"/>
                    <a:gd name="T6" fmla="*/ 0 w 67"/>
                    <a:gd name="T7" fmla="*/ 149 h 29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7" h="298">
                      <a:moveTo>
                        <a:pt x="0" y="149"/>
                      </a:moveTo>
                      <a:cubicBezTo>
                        <a:pt x="0" y="208"/>
                        <a:pt x="26" y="261"/>
                        <a:pt x="67" y="298"/>
                      </a:cubicBezTo>
                      <a:cubicBezTo>
                        <a:pt x="67" y="0"/>
                        <a:pt x="67" y="0"/>
                        <a:pt x="67" y="0"/>
                      </a:cubicBezTo>
                      <a:cubicBezTo>
                        <a:pt x="26" y="36"/>
                        <a:pt x="0" y="89"/>
                        <a:pt x="0" y="149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89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Freeform 62">
                  <a:extLst>
                    <a:ext uri="{FF2B5EF4-FFF2-40B4-BE49-F238E27FC236}">
                      <a16:creationId xmlns:a16="http://schemas.microsoft.com/office/drawing/2014/main" id="{07C997E7-D2EC-2533-34E1-ADA752DD0A5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5" y="1390651"/>
                  <a:ext cx="1228725" cy="761999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Freeform 65">
                  <a:extLst>
                    <a:ext uri="{FF2B5EF4-FFF2-40B4-BE49-F238E27FC236}">
                      <a16:creationId xmlns:a16="http://schemas.microsoft.com/office/drawing/2014/main" id="{CDFD69D0-D4F6-6990-4E0A-C6FEB0CE49B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1362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0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Freeform 79">
                  <a:extLst>
                    <a:ext uri="{FF2B5EF4-FFF2-40B4-BE49-F238E27FC236}">
                      <a16:creationId xmlns:a16="http://schemas.microsoft.com/office/drawing/2014/main" id="{825CB36E-9726-A54C-5717-F6A428FED5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Freeform 82">
                  <a:extLst>
                    <a:ext uri="{FF2B5EF4-FFF2-40B4-BE49-F238E27FC236}">
                      <a16:creationId xmlns:a16="http://schemas.microsoft.com/office/drawing/2014/main" id="{F8184497-7251-D4E9-F39C-EE556E4B108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124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85">
                  <a:extLst>
                    <a:ext uri="{FF2B5EF4-FFF2-40B4-BE49-F238E27FC236}">
                      <a16:creationId xmlns:a16="http://schemas.microsoft.com/office/drawing/2014/main" id="{835D68A6-6C40-806B-C58A-25B22D6BC62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587376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7 h 166"/>
                    <a:gd name="T2" fmla="*/ 258 w 258"/>
                    <a:gd name="T3" fmla="*/ 166 h 166"/>
                    <a:gd name="T4" fmla="*/ 162 w 258"/>
                    <a:gd name="T5" fmla="*/ 34 h 166"/>
                    <a:gd name="T6" fmla="*/ 0 w 258"/>
                    <a:gd name="T7" fmla="*/ 17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7"/>
                      </a:moveTo>
                      <a:cubicBezTo>
                        <a:pt x="258" y="166"/>
                        <a:pt x="258" y="166"/>
                        <a:pt x="258" y="166"/>
                      </a:cubicBezTo>
                      <a:cubicBezTo>
                        <a:pt x="247" y="112"/>
                        <a:pt x="213" y="63"/>
                        <a:pt x="162" y="34"/>
                      </a:cubicBezTo>
                      <a:cubicBezTo>
                        <a:pt x="111" y="4"/>
                        <a:pt x="52" y="0"/>
                        <a:pt x="0" y="1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88">
                  <a:extLst>
                    <a:ext uri="{FF2B5EF4-FFF2-40B4-BE49-F238E27FC236}">
                      <a16:creationId xmlns:a16="http://schemas.microsoft.com/office/drawing/2014/main" id="{E36097E1-57E6-7188-7C0D-36C56EF55F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>
                  <a:off x="1816101" y="2886075"/>
                  <a:ext cx="1228725" cy="790575"/>
                </a:xfrm>
                <a:custGeom>
                  <a:avLst/>
                  <a:gdLst>
                    <a:gd name="T0" fmla="*/ 0 w 258"/>
                    <a:gd name="T1" fmla="*/ 166 h 166"/>
                    <a:gd name="T2" fmla="*/ 258 w 258"/>
                    <a:gd name="T3" fmla="*/ 17 h 166"/>
                    <a:gd name="T4" fmla="*/ 96 w 258"/>
                    <a:gd name="T5" fmla="*/ 34 h 166"/>
                    <a:gd name="T6" fmla="*/ 0 w 258"/>
                    <a:gd name="T7" fmla="*/ 166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8" h="166">
                      <a:moveTo>
                        <a:pt x="0" y="166"/>
                      </a:moveTo>
                      <a:cubicBezTo>
                        <a:pt x="258" y="17"/>
                        <a:pt x="258" y="17"/>
                        <a:pt x="258" y="17"/>
                      </a:cubicBezTo>
                      <a:cubicBezTo>
                        <a:pt x="206" y="0"/>
                        <a:pt x="147" y="4"/>
                        <a:pt x="96" y="34"/>
                      </a:cubicBezTo>
                      <a:cubicBezTo>
                        <a:pt x="44" y="63"/>
                        <a:pt x="11" y="112"/>
                        <a:pt x="0" y="166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FFFF">
                        <a:alpha val="80000"/>
                      </a:srgbClr>
                    </a:gs>
                    <a:gs pos="100000">
                      <a:srgbClr val="FFFFFF">
                        <a:alpha val="20000"/>
                      </a:srgbClr>
                    </a:gs>
                  </a:gsLst>
                  <a:lin ang="10800000" scaled="0"/>
                  <a:tileRect/>
                </a:gra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9C1BAB2A-BA9C-8C5A-13B8-CE9C056AE65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87376" y="280988"/>
                  <a:ext cx="2457450" cy="3838575"/>
                  <a:chOff x="587376" y="280988"/>
                  <a:chExt cx="2457450" cy="3838575"/>
                </a:xfrm>
              </p:grpSpPr>
              <p:sp>
                <p:nvSpPr>
                  <p:cNvPr id="41" name="Line 63">
                    <a:extLst>
                      <a:ext uri="{FF2B5EF4-FFF2-40B4-BE49-F238E27FC236}">
                        <a16:creationId xmlns:a16="http://schemas.microsoft.com/office/drawing/2014/main" id="{4F8DCA4A-A0D6-514F-47BB-541F133C696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2" name="Line 66">
                    <a:extLst>
                      <a:ext uri="{FF2B5EF4-FFF2-40B4-BE49-F238E27FC236}">
                        <a16:creationId xmlns:a16="http://schemas.microsoft.com/office/drawing/2014/main" id="{0BEDD737-7AD9-32AF-DA50-AE940D883A1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1443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3" name="Line 67">
                    <a:extLst>
                      <a:ext uri="{FF2B5EF4-FFF2-40B4-BE49-F238E27FC236}">
                        <a16:creationId xmlns:a16="http://schemas.microsoft.com/office/drawing/2014/main" id="{9361792E-BF11-44DD-3900-9EE92815F3E2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80988"/>
                    <a:ext cx="0" cy="3838575"/>
                  </a:xfrm>
                  <a:prstGeom prst="line">
                    <a:avLst/>
                  </a:prstGeom>
                  <a:noFill/>
                  <a:ln w="12700" cap="flat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4" name="Line 80">
                    <a:extLst>
                      <a:ext uri="{FF2B5EF4-FFF2-40B4-BE49-F238E27FC236}">
                        <a16:creationId xmlns:a16="http://schemas.microsoft.com/office/drawing/2014/main" id="{EF08723B-66BF-73AE-106A-58DBBBABFA3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5" name="Line 83">
                    <a:extLst>
                      <a:ext uri="{FF2B5EF4-FFF2-40B4-BE49-F238E27FC236}">
                        <a16:creationId xmlns:a16="http://schemas.microsoft.com/office/drawing/2014/main" id="{866A6C7D-739E-6ED2-8DC9-F62F9697723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205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6" name="Line 86">
                    <a:extLst>
                      <a:ext uri="{FF2B5EF4-FFF2-40B4-BE49-F238E27FC236}">
                        <a16:creationId xmlns:a16="http://schemas.microsoft.com/office/drawing/2014/main" id="{3CAE0274-E38E-54A4-13C4-FFD1A9DDC6C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87376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Line 89">
                    <a:extLst>
                      <a:ext uri="{FF2B5EF4-FFF2-40B4-BE49-F238E27FC236}">
                        <a16:creationId xmlns:a16="http://schemas.microsoft.com/office/drawing/2014/main" id="{7561DEAF-B810-94D1-71BB-2116BFFFA77B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 flipV="1">
                    <a:off x="1816101" y="2967038"/>
                    <a:ext cx="1228725" cy="709613"/>
                  </a:xfrm>
                  <a:prstGeom prst="line">
                    <a:avLst/>
                  </a:prstGeom>
                  <a:noFill/>
                  <a:ln w="12700" cap="rnd">
                    <a:solidFill>
                      <a:srgbClr val="FFFFFF"/>
                    </a:solidFill>
                    <a:prstDash val="solid"/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323C31A5-9409-F839-90BA-3883DC5323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2700000">
                <a:off x="9940728" y="245341"/>
                <a:ext cx="1785984" cy="2211229"/>
                <a:chOff x="3125006" y="3171595"/>
                <a:chExt cx="1785984" cy="2211229"/>
              </a:xfrm>
            </p:grpSpPr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42742EC4-5A1C-631E-398C-F3C5A9C4A2E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36819" y="3174345"/>
                  <a:ext cx="1760933" cy="2208479"/>
                  <a:chOff x="4749017" y="2998646"/>
                  <a:chExt cx="1760933" cy="2208479"/>
                </a:xfrm>
              </p:grpSpPr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D2C0A335-0DBB-9CDA-7CB6-64689BB782A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flipH="1">
                    <a:off x="5630197" y="2998646"/>
                    <a:ext cx="0" cy="2208479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C21B6FD8-0F3F-70F9-2457-87BB8AAB7930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 noChangeAspect="1"/>
                  </p:cNvCxn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CxnSpPr>
                <p:spPr>
                  <a:xfrm rot="10800000" flipH="1">
                    <a:off x="4749017" y="4416771"/>
                    <a:ext cx="1760933" cy="0"/>
                  </a:xfrm>
                  <a:prstGeom prst="line">
                    <a:avLst/>
                  </a:prstGeom>
                  <a:ln w="12700">
                    <a:solidFill>
                      <a:srgbClr val="FFFFFF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Rectangle 30">
                    <a:extLst>
                      <a:ext uri="{FF2B5EF4-FFF2-40B4-BE49-F238E27FC236}">
                        <a16:creationId xmlns:a16="http://schemas.microsoft.com/office/drawing/2014/main" id="{44ACA065-23B9-0399-85C9-8821480A7DDA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136242" y="3224252"/>
                    <a:ext cx="987915" cy="987915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Rectangle 30">
                    <a:extLst>
                      <a:ext uri="{FF2B5EF4-FFF2-40B4-BE49-F238E27FC236}">
                        <a16:creationId xmlns:a16="http://schemas.microsoft.com/office/drawing/2014/main" id="{360F78FE-550E-F182-27C9-8D0D0411F4D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 rot="13500000">
                    <a:off x="5327037" y="3070731"/>
                    <a:ext cx="606323" cy="606323"/>
                  </a:xfrm>
                  <a:custGeom>
                    <a:avLst/>
                    <a:gdLst>
                      <a:gd name="connsiteX0" fmla="*/ 0 w 1302493"/>
                      <a:gd name="connsiteY0" fmla="*/ 0 h 1302493"/>
                      <a:gd name="connsiteX1" fmla="*/ 1302493 w 1302493"/>
                      <a:gd name="connsiteY1" fmla="*/ 0 h 1302493"/>
                      <a:gd name="connsiteX2" fmla="*/ 1302493 w 1302493"/>
                      <a:gd name="connsiteY2" fmla="*/ 1302493 h 1302493"/>
                      <a:gd name="connsiteX3" fmla="*/ 0 w 1302493"/>
                      <a:gd name="connsiteY3" fmla="*/ 1302493 h 1302493"/>
                      <a:gd name="connsiteX4" fmla="*/ 0 w 1302493"/>
                      <a:gd name="connsiteY4" fmla="*/ 0 h 1302493"/>
                      <a:gd name="connsiteX0" fmla="*/ 1302493 w 1393933"/>
                      <a:gd name="connsiteY0" fmla="*/ 1302493 h 1393933"/>
                      <a:gd name="connsiteX1" fmla="*/ 0 w 1393933"/>
                      <a:gd name="connsiteY1" fmla="*/ 1302493 h 1393933"/>
                      <a:gd name="connsiteX2" fmla="*/ 0 w 1393933"/>
                      <a:gd name="connsiteY2" fmla="*/ 0 h 1393933"/>
                      <a:gd name="connsiteX3" fmla="*/ 1302493 w 1393933"/>
                      <a:gd name="connsiteY3" fmla="*/ 0 h 1393933"/>
                      <a:gd name="connsiteX4" fmla="*/ 1393933 w 1393933"/>
                      <a:gd name="connsiteY4" fmla="*/ 1393933 h 1393933"/>
                      <a:gd name="connsiteX0" fmla="*/ 0 w 1393933"/>
                      <a:gd name="connsiteY0" fmla="*/ 1302493 h 1393933"/>
                      <a:gd name="connsiteX1" fmla="*/ 0 w 1393933"/>
                      <a:gd name="connsiteY1" fmla="*/ 0 h 1393933"/>
                      <a:gd name="connsiteX2" fmla="*/ 1302493 w 1393933"/>
                      <a:gd name="connsiteY2" fmla="*/ 0 h 1393933"/>
                      <a:gd name="connsiteX3" fmla="*/ 1393933 w 1393933"/>
                      <a:gd name="connsiteY3" fmla="*/ 1393933 h 1393933"/>
                      <a:gd name="connsiteX0" fmla="*/ 0 w 1302493"/>
                      <a:gd name="connsiteY0" fmla="*/ 1302493 h 1302493"/>
                      <a:gd name="connsiteX1" fmla="*/ 0 w 1302493"/>
                      <a:gd name="connsiteY1" fmla="*/ 0 h 1302493"/>
                      <a:gd name="connsiteX2" fmla="*/ 1302493 w 1302493"/>
                      <a:gd name="connsiteY2" fmla="*/ 0 h 13024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302493" h="1302493">
                        <a:moveTo>
                          <a:pt x="0" y="1302493"/>
                        </a:moveTo>
                        <a:lnTo>
                          <a:pt x="0" y="0"/>
                        </a:lnTo>
                        <a:lnTo>
                          <a:pt x="1302493" y="0"/>
                        </a:lnTo>
                      </a:path>
                    </a:pathLst>
                  </a:custGeom>
                  <a:noFill/>
                  <a:ln w="12700">
                    <a:solidFill>
                      <a:srgbClr val="FFFF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82BEC42F-0A94-4DB3-9210-90D9BA7610B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3125006" y="3171595"/>
                  <a:ext cx="1785984" cy="1799739"/>
                  <a:chOff x="6879836" y="3516901"/>
                  <a:chExt cx="1785984" cy="1799739"/>
                </a:xfrm>
              </p:grpSpPr>
              <p:sp>
                <p:nvSpPr>
                  <p:cNvPr id="20" name="Freeform: Shape 19">
                    <a:extLst>
                      <a:ext uri="{FF2B5EF4-FFF2-40B4-BE49-F238E27FC236}">
                        <a16:creationId xmlns:a16="http://schemas.microsoft.com/office/drawing/2014/main" id="{4639297D-A086-3111-DE35-3ADFC63EC52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6879836" y="3521665"/>
                    <a:ext cx="892801" cy="1794975"/>
                  </a:xfrm>
                  <a:custGeom>
                    <a:avLst/>
                    <a:gdLst>
                      <a:gd name="connsiteX0" fmla="*/ 892801 w 892801"/>
                      <a:gd name="connsiteY0" fmla="*/ 0 h 1794975"/>
                      <a:gd name="connsiteX1" fmla="*/ 892801 w 892801"/>
                      <a:gd name="connsiteY1" fmla="*/ 1434622 h 1794975"/>
                      <a:gd name="connsiteX2" fmla="*/ 845919 w 892801"/>
                      <a:gd name="connsiteY2" fmla="*/ 1533379 h 1794975"/>
                      <a:gd name="connsiteX3" fmla="*/ 440820 w 892801"/>
                      <a:gd name="connsiteY3" fmla="*/ 1794916 h 1794975"/>
                      <a:gd name="connsiteX4" fmla="*/ 379878 w 892801"/>
                      <a:gd name="connsiteY4" fmla="*/ 1791253 h 1794975"/>
                      <a:gd name="connsiteX5" fmla="*/ 763083 w 892801"/>
                      <a:gd name="connsiteY5" fmla="*/ 100140 h 1794975"/>
                      <a:gd name="connsiteX6" fmla="*/ 892801 w 892801"/>
                      <a:gd name="connsiteY6" fmla="*/ 0 h 1794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92801" h="1794975">
                        <a:moveTo>
                          <a:pt x="892801" y="0"/>
                        </a:moveTo>
                        <a:lnTo>
                          <a:pt x="892801" y="1434622"/>
                        </a:lnTo>
                        <a:lnTo>
                          <a:pt x="845919" y="1533379"/>
                        </a:lnTo>
                        <a:cubicBezTo>
                          <a:pt x="735106" y="1711682"/>
                          <a:pt x="584368" y="1792418"/>
                          <a:pt x="440820" y="1794916"/>
                        </a:cubicBezTo>
                        <a:cubicBezTo>
                          <a:pt x="420314" y="1795273"/>
                          <a:pt x="399954" y="1794033"/>
                          <a:pt x="379878" y="1791253"/>
                        </a:cubicBezTo>
                        <a:cubicBezTo>
                          <a:pt x="-41718" y="1732871"/>
                          <a:pt x="-338017" y="995203"/>
                          <a:pt x="763083" y="100140"/>
                        </a:cubicBezTo>
                        <a:lnTo>
                          <a:pt x="89280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Freeform: Shape 20">
                    <a:extLst>
                      <a:ext uri="{FF2B5EF4-FFF2-40B4-BE49-F238E27FC236}">
                        <a16:creationId xmlns:a16="http://schemas.microsoft.com/office/drawing/2014/main" id="{0A57F373-E650-007D-EF3A-125835724B37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>
                  <a:xfrm>
                    <a:off x="7772637" y="3516901"/>
                    <a:ext cx="893183" cy="1795123"/>
                  </a:xfrm>
                  <a:custGeom>
                    <a:avLst/>
                    <a:gdLst>
                      <a:gd name="connsiteX0" fmla="*/ 191 w 893183"/>
                      <a:gd name="connsiteY0" fmla="*/ 0 h 1795123"/>
                      <a:gd name="connsiteX1" fmla="*/ 130101 w 893183"/>
                      <a:gd name="connsiteY1" fmla="*/ 100288 h 1795123"/>
                      <a:gd name="connsiteX2" fmla="*/ 513306 w 893183"/>
                      <a:gd name="connsiteY2" fmla="*/ 1791401 h 1795123"/>
                      <a:gd name="connsiteX3" fmla="*/ 47265 w 893183"/>
                      <a:gd name="connsiteY3" fmla="*/ 1533527 h 1795123"/>
                      <a:gd name="connsiteX4" fmla="*/ 192 w 893183"/>
                      <a:gd name="connsiteY4" fmla="*/ 1434367 h 1795123"/>
                      <a:gd name="connsiteX5" fmla="*/ 192 w 893183"/>
                      <a:gd name="connsiteY5" fmla="*/ 1438981 h 1795123"/>
                      <a:gd name="connsiteX6" fmla="*/ 0 w 893183"/>
                      <a:gd name="connsiteY6" fmla="*/ 1439386 h 1795123"/>
                      <a:gd name="connsiteX7" fmla="*/ 0 w 893183"/>
                      <a:gd name="connsiteY7" fmla="*/ 4764 h 1795123"/>
                      <a:gd name="connsiteX8" fmla="*/ 191 w 893183"/>
                      <a:gd name="connsiteY8" fmla="*/ 4616 h 1795123"/>
                      <a:gd name="connsiteX9" fmla="*/ 191 w 893183"/>
                      <a:gd name="connsiteY9" fmla="*/ 0 h 1795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93183" h="1795123">
                        <a:moveTo>
                          <a:pt x="191" y="0"/>
                        </a:moveTo>
                        <a:lnTo>
                          <a:pt x="130101" y="100288"/>
                        </a:lnTo>
                        <a:cubicBezTo>
                          <a:pt x="1231201" y="995351"/>
                          <a:pt x="934902" y="1733019"/>
                          <a:pt x="513306" y="1791401"/>
                        </a:cubicBezTo>
                        <a:cubicBezTo>
                          <a:pt x="352699" y="1813642"/>
                          <a:pt x="173909" y="1737302"/>
                          <a:pt x="47265" y="1533527"/>
                        </a:cubicBezTo>
                        <a:lnTo>
                          <a:pt x="192" y="1434367"/>
                        </a:lnTo>
                        <a:lnTo>
                          <a:pt x="192" y="1438981"/>
                        </a:lnTo>
                        <a:lnTo>
                          <a:pt x="0" y="1439386"/>
                        </a:lnTo>
                        <a:lnTo>
                          <a:pt x="0" y="4764"/>
                        </a:lnTo>
                        <a:lnTo>
                          <a:pt x="191" y="4616"/>
                        </a:lnTo>
                        <a:lnTo>
                          <a:pt x="191" y="0"/>
                        </a:ln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3F7AA1C2-3BC9-2CC2-246C-891EEAAAAA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>
                <a:grpSpLocks noChangeAspect="1"/>
              </p:cNvGrp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 rot="5400000">
                <a:off x="10400268" y="1917602"/>
                <a:ext cx="633413" cy="1862138"/>
                <a:chOff x="5959192" y="333389"/>
                <a:chExt cx="633413" cy="18621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095730D-9E3D-CB3A-4FF1-D9B51A162A3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>
                  <a:grpSpLocks noChangeAspect="1"/>
                </p:cNvGrp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GrpSpPr>
              <p:grpSpPr>
                <a:xfrm>
                  <a:off x="5959192" y="333389"/>
                  <a:ext cx="633413" cy="1419225"/>
                  <a:chOff x="5959192" y="333389"/>
                  <a:chExt cx="633413" cy="1419225"/>
                </a:xfrm>
              </p:grpSpPr>
              <p:sp>
                <p:nvSpPr>
                  <p:cNvPr id="16" name="Freeform 68">
                    <a:extLst>
                      <a:ext uri="{FF2B5EF4-FFF2-40B4-BE49-F238E27FC236}">
                        <a16:creationId xmlns:a16="http://schemas.microsoft.com/office/drawing/2014/main" id="{0FDC9A03-E7DE-3D3E-74F8-C2990A5082F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5959192" y="333389"/>
                    <a:ext cx="319088" cy="1419225"/>
                  </a:xfrm>
                  <a:custGeom>
                    <a:avLst/>
                    <a:gdLst>
                      <a:gd name="T0" fmla="*/ 0 w 67"/>
                      <a:gd name="T1" fmla="*/ 149 h 298"/>
                      <a:gd name="T2" fmla="*/ 67 w 67"/>
                      <a:gd name="T3" fmla="*/ 298 h 298"/>
                      <a:gd name="T4" fmla="*/ 67 w 67"/>
                      <a:gd name="T5" fmla="*/ 0 h 298"/>
                      <a:gd name="T6" fmla="*/ 0 w 67"/>
                      <a:gd name="T7" fmla="*/ 149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7" h="298">
                        <a:moveTo>
                          <a:pt x="0" y="149"/>
                        </a:moveTo>
                        <a:cubicBezTo>
                          <a:pt x="0" y="208"/>
                          <a:pt x="26" y="261"/>
                          <a:pt x="67" y="298"/>
                        </a:cubicBezTo>
                        <a:cubicBezTo>
                          <a:pt x="67" y="0"/>
                          <a:pt x="67" y="0"/>
                          <a:pt x="67" y="0"/>
                        </a:cubicBezTo>
                        <a:cubicBezTo>
                          <a:pt x="26" y="36"/>
                          <a:pt x="0" y="89"/>
                          <a:pt x="0" y="149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20000"/>
                        </a:srgbClr>
                      </a:gs>
                    </a:gsLst>
                    <a:lin ang="189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7" name="Freeform 69">
                    <a:extLst>
                      <a:ext uri="{FF2B5EF4-FFF2-40B4-BE49-F238E27FC236}">
                        <a16:creationId xmlns:a16="http://schemas.microsoft.com/office/drawing/2014/main" id="{3B430687-A11D-CFC5-B7C6-AF9A479146F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>
                    <a:spLocks noChangeAspect="1"/>
                  </p:cNvSpPr>
                  <p:nvPr>
                    <p:extLst>
                      <p:ext uri="{386F3935-93C4-4BCD-93E2-E3B085C9AB24}">
                        <p16:designElem xmlns:p16="http://schemas.microsoft.com/office/powerpoint/2015/main" val="1"/>
                      </p:ext>
                    </p:extLst>
                  </p:nvPr>
                </p:nvSpPr>
                <p:spPr bwMode="auto">
                  <a:xfrm>
                    <a:off x="6278280" y="333389"/>
                    <a:ext cx="314325" cy="1419225"/>
                  </a:xfrm>
                  <a:custGeom>
                    <a:avLst/>
                    <a:gdLst>
                      <a:gd name="T0" fmla="*/ 0 w 66"/>
                      <a:gd name="T1" fmla="*/ 0 h 298"/>
                      <a:gd name="T2" fmla="*/ 0 w 66"/>
                      <a:gd name="T3" fmla="*/ 298 h 298"/>
                      <a:gd name="T4" fmla="*/ 66 w 66"/>
                      <a:gd name="T5" fmla="*/ 149 h 298"/>
                      <a:gd name="T6" fmla="*/ 0 w 66"/>
                      <a:gd name="T7" fmla="*/ 0 h 2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66" h="298">
                        <a:moveTo>
                          <a:pt x="0" y="0"/>
                        </a:moveTo>
                        <a:cubicBezTo>
                          <a:pt x="0" y="298"/>
                          <a:pt x="0" y="298"/>
                          <a:pt x="0" y="298"/>
                        </a:cubicBezTo>
                        <a:cubicBezTo>
                          <a:pt x="41" y="261"/>
                          <a:pt x="66" y="208"/>
                          <a:pt x="66" y="149"/>
                        </a:cubicBezTo>
                        <a:cubicBezTo>
                          <a:pt x="66" y="89"/>
                          <a:pt x="41" y="36"/>
                          <a:pt x="0" y="0"/>
                        </a:cubicBezTo>
                        <a:close/>
                      </a:path>
                    </a:pathLst>
                  </a:custGeom>
                  <a:gradFill flip="none" rotWithShape="1">
                    <a:gsLst>
                      <a:gs pos="0">
                        <a:srgbClr val="FFFFFF">
                          <a:alpha val="80000"/>
                        </a:srgbClr>
                      </a:gs>
                      <a:gs pos="100000">
                        <a:srgbClr val="FFFFFF">
                          <a:alpha val="10000"/>
                        </a:srgbClr>
                      </a:gs>
                    </a:gsLst>
                    <a:lin ang="2700000" scaled="0"/>
                    <a:tileRect/>
                  </a:gradFill>
                  <a:ln>
                    <a:noFill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15" name="Line 70">
                  <a:extLst>
                    <a:ext uri="{FF2B5EF4-FFF2-40B4-BE49-F238E27FC236}">
                      <a16:creationId xmlns:a16="http://schemas.microsoft.com/office/drawing/2014/main" id="{F9EEDCBB-CCC4-61BB-3480-8D21A3D2F1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>
                  <a:spLocks noChangeAspect="1"/>
                </p:cNvSpPr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 bwMode="auto">
                <a:xfrm flipV="1">
                  <a:off x="6278281" y="333389"/>
                  <a:ext cx="0" cy="1862138"/>
                </a:xfrm>
                <a:prstGeom prst="line">
                  <a:avLst/>
                </a:prstGeom>
                <a:noFill/>
                <a:ln w="12700" cap="flat">
                  <a:solidFill>
                    <a:srgbClr val="FFFFFF"/>
                  </a:solidFill>
                  <a:prstDash val="solid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0038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46A27C-9BDA-43B3-96EA-C145EA7F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1FBD5E-AA17-42F1-8615-49F2664DD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A2D5-EBE5-43DD-8CF2-8B90801A0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5187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451E1-40E1-4ED2-A9E3-6376E774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1" y="955674"/>
            <a:ext cx="3531600" cy="138499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AAE5E-AD83-40D4-8BDB-6B252502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4850" y="882651"/>
            <a:ext cx="5760000" cy="48958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DF8E2-A28B-4889-AD9E-1D733FEA2E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89401" y="2584759"/>
            <a:ext cx="3531600" cy="319374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EF812-B775-468C-84D9-4394CC19F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1DEB3-5237-467C-A5B6-EDA7F366E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77A6B-440F-4D7B-92DA-1B964D02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89B2F1-1E32-44DB-B50E-BEA1896CAD8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40213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B204-119E-45DB-A177-995FF5D9B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955456"/>
            <a:ext cx="3531600" cy="1384995"/>
          </a:xfrm>
        </p:spPr>
        <p:txBody>
          <a:bodyPr anchor="b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CD3036-53A8-4361-AAAC-D8072EB47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40001"/>
            <a:ext cx="6115050" cy="52385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FCD5-820E-47D9-9A60-57680C4C9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000" y="2584758"/>
            <a:ext cx="3531600" cy="3284229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446C3-A62E-4690-9098-53D59C4C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6C8B8-EA3D-45E5-950A-B6F1EA0B4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ACAB7-ADBF-42E5-A214-232BA9EF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E80DA6-B971-46B7-B0D3-8581AE0B6AC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/>
        </p:nvCxnSpPr>
        <p:spPr>
          <a:xfrm>
            <a:off x="4979988" y="540000"/>
            <a:ext cx="0" cy="5778000"/>
          </a:xfrm>
          <a:prstGeom prst="line">
            <a:avLst/>
          </a:prstGeom>
          <a:ln w="12700">
            <a:solidFill>
              <a:srgbClr val="FFFFFF">
                <a:alpha val="4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8089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2DDA7E-8449-42D1-93BD-4E96C1BFC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400" y="395289"/>
            <a:ext cx="10213200" cy="111283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2EB64-DBC0-4012-830E-9166670D1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89400" y="1685925"/>
            <a:ext cx="10213200" cy="4040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9A3E9-8704-4E26-A519-8215B3E94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0000" y="6357168"/>
            <a:ext cx="1760150" cy="4616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0E32-87A0-44C2-A299-D45FAB146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54312" y="6357600"/>
            <a:ext cx="6683376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3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C1A41-01A7-44E2-965B-ACFD4F2806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82800" y="6357600"/>
            <a:ext cx="1760150" cy="460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chemeClr val="tx1">
                    <a:alpha val="60000"/>
                  </a:schemeClr>
                </a:solidFill>
                <a:latin typeface="+mj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9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9" r:id="rId13"/>
    <p:sldLayoutId id="2147483710" r:id="rId14"/>
    <p:sldLayoutId id="2147483711" r:id="rId15"/>
    <p:sldLayoutId id="2147483717" r:id="rId16"/>
    <p:sldLayoutId id="2147483672" r:id="rId17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50000"/>
        </a:lnSpc>
        <a:spcBef>
          <a:spcPts val="10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50000"/>
        </a:lnSpc>
        <a:spcBef>
          <a:spcPts val="500"/>
        </a:spcBef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Tx/>
        <a:buNone/>
        <a:defRPr sz="2000" b="0" i="1" kern="1200" spc="50" baseline="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50000"/>
        </a:lnSpc>
        <a:spcBef>
          <a:spcPts val="500"/>
        </a:spcBef>
        <a:buClr>
          <a:schemeClr val="accent3"/>
        </a:buClr>
        <a:buFont typeface="Wingdings" panose="05000000000000000000" pitchFamily="2" charset="2"/>
        <a:buChar char=""/>
        <a:defRPr sz="2000" kern="1200" spc="5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37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pos="680">
          <p15:clr>
            <a:srgbClr val="F26B43"/>
          </p15:clr>
        </p15:guide>
        <p15:guide id="4" pos="7000">
          <p15:clr>
            <a:srgbClr val="F26B43"/>
          </p15:clr>
        </p15:guide>
        <p15:guide id="5" orient="horz" pos="679">
          <p15:clr>
            <a:srgbClr val="F26B43"/>
          </p15:clr>
        </p15:guide>
        <p15:guide id="6" orient="horz" pos="3640">
          <p15:clr>
            <a:srgbClr val="F26B43"/>
          </p15:clr>
        </p15:guide>
        <p15:guide id="7" pos="6644">
          <p15:clr>
            <a:srgbClr val="F26B43"/>
          </p15:clr>
        </p15:guide>
        <p15:guide id="8" pos="6289">
          <p15:clr>
            <a:srgbClr val="F26B43"/>
          </p15:clr>
        </p15:guide>
        <p15:guide id="9" pos="5945">
          <p15:clr>
            <a:srgbClr val="F26B43"/>
          </p15:clr>
        </p15:guide>
        <p15:guide id="10" pos="1391">
          <p15:clr>
            <a:srgbClr val="F26B43"/>
          </p15:clr>
        </p15:guide>
        <p15:guide id="11" pos="1032">
          <p15:clr>
            <a:srgbClr val="F26B43"/>
          </p15:clr>
        </p15:guide>
        <p15:guide id="12" pos="1732">
          <p15:clr>
            <a:srgbClr val="F26B43"/>
          </p15:clr>
        </p15:guide>
        <p15:guide id="13" pos="2084">
          <p15:clr>
            <a:srgbClr val="F26B43"/>
          </p15:clr>
        </p15:guide>
        <p15:guide id="14" pos="5596">
          <p15:clr>
            <a:srgbClr val="F26B43"/>
          </p15:clr>
        </p15:guide>
        <p15:guide id="15" pos="2436">
          <p15:clr>
            <a:srgbClr val="F26B43"/>
          </p15:clr>
        </p15:guide>
        <p15:guide id="16" pos="5244">
          <p15:clr>
            <a:srgbClr val="F26B43"/>
          </p15:clr>
        </p15:guide>
        <p15:guide id="17" pos="2792">
          <p15:clr>
            <a:srgbClr val="F26B43"/>
          </p15:clr>
        </p15:guide>
        <p15:guide id="18" pos="4892">
          <p15:clr>
            <a:srgbClr val="F26B43"/>
          </p15:clr>
        </p15:guide>
        <p15:guide id="19" pos="4543">
          <p15:clr>
            <a:srgbClr val="F26B43"/>
          </p15:clr>
        </p15:guide>
        <p15:guide id="20" pos="3488">
          <p15:clr>
            <a:srgbClr val="F26B43"/>
          </p15:clr>
        </p15:guide>
        <p15:guide id="21" pos="4192">
          <p15:clr>
            <a:srgbClr val="F26B43"/>
          </p15:clr>
        </p15:guide>
        <p15:guide id="22" pos="3840">
          <p15:clr>
            <a:srgbClr val="F26B43"/>
          </p15:clr>
        </p15:guide>
        <p15:guide id="23" pos="340">
          <p15:clr>
            <a:srgbClr val="A4A3A4"/>
          </p15:clr>
        </p15:guide>
        <p15:guide id="24" pos="7340">
          <p15:clr>
            <a:srgbClr val="A4A3A4"/>
          </p15:clr>
        </p15:guide>
        <p15:guide id="25" orient="horz" pos="1062">
          <p15:clr>
            <a:srgbClr val="5ACBF0"/>
          </p15:clr>
        </p15:guide>
        <p15:guide id="26" orient="horz" pos="3982">
          <p15:clr>
            <a:srgbClr val="A4A3A4"/>
          </p15:clr>
        </p15:guide>
        <p15:guide id="27" orient="horz" pos="338">
          <p15:clr>
            <a:srgbClr val="A4A3A4"/>
          </p15:clr>
        </p15:guide>
        <p15:guide id="28" orient="horz" pos="950">
          <p15:clr>
            <a:srgbClr val="5ACBF0"/>
          </p15:clr>
        </p15:guide>
        <p15:guide id="29" orient="horz" pos="249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164" y="1005234"/>
            <a:ext cx="5276999" cy="4632557"/>
          </a:xfrm>
        </p:spPr>
        <p:txBody>
          <a:bodyPr>
            <a:noAutofit/>
          </a:bodyPr>
          <a:lstStyle/>
          <a:p>
            <a:r>
              <a:rPr lang="en-US" b="0" i="0" dirty="0">
                <a:effectLst/>
                <a:latin typeface="Goudy Old Style (Headings)"/>
              </a:rPr>
              <a:t>Predicting PSA Levels Using Linear Regression</a:t>
            </a:r>
            <a:endParaRPr lang="en-US" dirty="0">
              <a:latin typeface="Goudy Old Style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B9068-D19A-C3D3-3100-C98DD37D4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21A36-CB68-0120-486A-92AA370DE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Polynomial Regression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94274-2047-6045-9071-EE89F28A151C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357282" y="2526153"/>
                <a:ext cx="5197730" cy="2613980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4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/>
                  <a:t>Polynomial regression adds higher-order terms to capture potential non-linear relationships.</a:t>
                </a:r>
                <a:br>
                  <a:rPr lang="en-US" sz="1500" b="0" i="0" dirty="0">
                    <a:effectLst/>
                  </a:rPr>
                </a:br>
                <a:r>
                  <a:rPr lang="en-US" sz="1400" b="1" i="0" dirty="0">
                    <a:effectLst/>
                  </a:rPr>
                  <a:t>PSA = β0+β1⋅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𝑪𝒂𝒏𝒄𝒆𝒓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𝑽𝒐𝒍𝒖𝒎𝒆</m:t>
                        </m:r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400" b="1" i="1" dirty="0">
                            <a:effectLst/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400" b="1" i="0" dirty="0">
                    <a:effectLst/>
                  </a:rPr>
                  <a:t>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5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5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500" b="0" i="1" dirty="0">
                        <a:latin typeface="Avenir Next LT Pro (Body)"/>
                      </a:rPr>
                      <m:t>=0.5298</m:t>
                    </m:r>
                  </m:oMath>
                </a14:m>
                <a:endParaRPr lang="en-US" sz="15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  <a:latin typeface="Avenir Next LT Pro (Body)"/>
                  </a:rPr>
                  <a:t>Residual Standard Error = </a:t>
                </a:r>
                <a:r>
                  <a:rPr lang="en-US" sz="1500" i="0" dirty="0">
                    <a:latin typeface="Avenir Next LT Pro (Body)"/>
                  </a:rPr>
                  <a:t>12.16</a:t>
                </a:r>
                <a:endParaRPr lang="en-US" sz="1500" b="0" i="0" dirty="0">
                  <a:effectLst/>
                  <a:latin typeface="Avenir Next LT Pro (Body)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994274-2047-6045-9071-EE89F28A1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357282" y="2526153"/>
                <a:ext cx="5197730" cy="261398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E3A05-90A0-8361-819A-2BD53C1FD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715212"/>
            <a:ext cx="4999885" cy="342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09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FDDD9A-6167-65B0-720B-BDD7E8B3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D18316-494F-ACDB-2123-DDD85D79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Box-Cox Transformation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57E98-2193-D0D3-CB77-F6033E50E5C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95835" y="2526153"/>
                <a:ext cx="5517569" cy="3610905"/>
              </a:xfrm>
            </p:spPr>
            <p:txBody>
              <a:bodyPr vert="horz" lIns="91440" tIns="45720" rIns="91440" bIns="45720" rtlCol="0">
                <a:normAutofit fontScale="85000" lnSpcReduction="10000"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4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effectLst/>
                    <a:latin typeface="Avenir Next LT Pro (Body)"/>
                  </a:rPr>
                  <a:t>Box-Cox systematically identifies the optimal power transformation for the dependent variable (PSA).</a:t>
                </a:r>
                <a:br>
                  <a:rPr lang="en-US" sz="1400" b="0" i="0" dirty="0">
                    <a:effectLst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effectLst/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effectLst/>
                            <a:latin typeface="Avenir Next LT Pro (Body)"/>
                          </a:rPr>
                          <m:t>𝑷𝑺𝑨</m:t>
                        </m:r>
                      </m:e>
                      <m:sub>
                        <m:r>
                          <a:rPr lang="en-US" sz="1800" b="1" i="1" dirty="0" smtClean="0">
                            <a:effectLst/>
                            <a:latin typeface="Avenir Next LT Pro (Body)"/>
                          </a:rPr>
                          <m:t>𝒕𝒓𝒂𝒏𝒔𝒇𝒐𝒓𝒎𝒆𝒅</m:t>
                        </m:r>
                      </m:sub>
                    </m:sSub>
                  </m:oMath>
                </a14:m>
                <a:r>
                  <a:rPr lang="en-US" sz="1800" b="1" i="0" dirty="0">
                    <a:effectLst/>
                    <a:latin typeface="Avenir Next LT Pro (Body)"/>
                  </a:rPr>
                  <a:t> = β0+β1⋅Cancer Volume 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effectLst/>
                    <a:latin typeface="Avenir Next LT Pro (Body)"/>
                  </a:rPr>
                  <a:t>Optimal λ ≈ 0.3 (close to log transformation λ=0).</a:t>
                </a:r>
                <a:endParaRPr lang="en-US" sz="1800" b="1" i="0" dirty="0">
                  <a:effectLst/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dirty="0" smtClean="0">
                            <a:effectLst/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900" b="0" i="1" dirty="0" smtClean="0">
                            <a:effectLst/>
                            <a:latin typeface="Avenir Next LT Pro (Body)"/>
                          </a:rPr>
                          <m:t>𝑃𝑆𝐴</m:t>
                        </m:r>
                      </m:e>
                      <m:sub>
                        <m:r>
                          <a:rPr lang="en-US" sz="1900" b="0" i="1" dirty="0" smtClean="0">
                            <a:effectLst/>
                            <a:latin typeface="Avenir Next LT Pro (Body)"/>
                          </a:rPr>
                          <m:t>𝑡𝑟𝑎𝑛𝑠𝑓𝑜𝑟𝑚𝑒𝑑</m:t>
                        </m:r>
                      </m:sub>
                    </m:sSub>
                  </m:oMath>
                </a14:m>
                <a:r>
                  <a:rPr lang="en-US" sz="1900" b="0" i="0" dirty="0">
                    <a:effectLst/>
                    <a:latin typeface="Avenir Next LT Pro (Body)"/>
                  </a:rPr>
                  <a:t>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b="0" i="1" smtClean="0">
                            <a:effectLst/>
                            <a:latin typeface="Avenir Next LT Pro (Body)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900" dirty="0">
                                <a:latin typeface="Avenir Next LT Pro (Body)"/>
                              </a:rPr>
                            </m:ctrlPr>
                          </m:sSupPr>
                          <m:e>
                            <m:r>
                              <a:rPr lang="en-US" sz="1900" b="0" i="1" dirty="0" smtClean="0">
                                <a:latin typeface="Avenir Next LT Pro (Body)"/>
                              </a:rPr>
                              <m:t>𝑃𝑆𝐴</m:t>
                            </m:r>
                          </m:e>
                          <m:sup>
                            <m:r>
                              <a:rPr lang="en-US" sz="1900" b="0" i="1" dirty="0" smtClean="0">
                                <a:latin typeface="Avenir Next LT Pro (Body)"/>
                              </a:rPr>
                              <m:t>0.3</m:t>
                            </m:r>
                          </m:sup>
                        </m:sSup>
                        <m:r>
                          <a:rPr lang="en-US" sz="1900" b="0" i="1" dirty="0" smtClean="0">
                            <a:latin typeface="Avenir Next LT Pro (Body)"/>
                          </a:rPr>
                          <m:t>−1</m:t>
                        </m:r>
                      </m:num>
                      <m:den>
                        <m:r>
                          <a:rPr lang="en-US" sz="1900" b="0" i="1" smtClean="0">
                            <a:effectLst/>
                            <a:latin typeface="Avenir Next LT Pro (Body)"/>
                          </a:rPr>
                          <m:t>0.3</m:t>
                        </m:r>
                      </m:den>
                    </m:f>
                  </m:oMath>
                </a14:m>
                <a:endParaRPr lang="en-US" sz="1400" b="1" i="0" dirty="0">
                  <a:effectLst/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8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8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800" b="0" i="1" dirty="0">
                        <a:latin typeface="Avenir Next LT Pro (Body)"/>
                      </a:rPr>
                      <m:t>=0.</m:t>
                    </m:r>
                    <m:r>
                      <a:rPr lang="en-US" sz="1800" b="0" i="1" dirty="0" smtClean="0">
                        <a:latin typeface="Avenir Next LT Pro (Body)"/>
                      </a:rPr>
                      <m:t>49</m:t>
                    </m:r>
                  </m:oMath>
                </a14:m>
                <a:endParaRPr lang="en-US" sz="18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dirty="0">
                    <a:effectLst/>
                    <a:latin typeface="Avenir Next LT Pro (Body)"/>
                  </a:rPr>
                  <a:t>Residual Standard Error =1.057e-15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57E98-2193-D0D3-CB77-F6033E50E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95835" y="2526153"/>
                <a:ext cx="5517569" cy="3610905"/>
              </a:xfrm>
              <a:blipFill>
                <a:blip r:embed="rId3"/>
                <a:stretch>
                  <a:fillRect r="-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0F3FB-AB51-E1CA-3954-5CBFEC570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690212"/>
            <a:ext cx="4999885" cy="34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D99E31-3E3C-D7A1-0711-9B3AD659A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6DC714-EC84-226F-3D43-ADB49A242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- Log   Transformation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6C7D-91A9-97C1-7014-E893F4FFB752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405727" y="2526153"/>
                <a:ext cx="5149285" cy="290148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4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/>
                  <a:t>Applies a logarithmic transformation (λ=0) to both PSA and Cancer Volume.</a:t>
                </a:r>
                <a:br>
                  <a:rPr lang="en-US" sz="1400" b="0" i="0" dirty="0">
                    <a:effectLst/>
                  </a:rPr>
                </a:br>
                <a:r>
                  <a:rPr lang="en-US" sz="1400" b="1" i="0" dirty="0"/>
                  <a:t>log(PSA) = β0+β1⋅log(Cancer Volume) + ϵ</a:t>
                </a:r>
                <a:endParaRPr lang="en-US" sz="1400" b="1" i="0" dirty="0">
                  <a:effectLst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5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5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500" b="0" i="1" dirty="0">
                        <a:latin typeface="Avenir Next LT Pro (Body)"/>
                      </a:rPr>
                      <m:t>=0.51</m:t>
                    </m:r>
                  </m:oMath>
                </a14:m>
                <a:endParaRPr lang="en-US" sz="15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</a:rPr>
                  <a:t>Residual Standard Error = </a:t>
                </a:r>
                <a:r>
                  <a:rPr lang="en-US" sz="1500" i="0" dirty="0"/>
                  <a:t>0.734</a:t>
                </a:r>
                <a:endParaRPr lang="en-US" sz="1500" b="0" i="0" dirty="0">
                  <a:effectLst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A46C7D-91A9-97C1-7014-E893F4FF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405727" y="2526153"/>
                <a:ext cx="5149285" cy="2901482"/>
              </a:xfrm>
              <a:blipFill>
                <a:blip r:embed="rId3"/>
                <a:stretch>
                  <a:fillRect r="-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6" name="Picture 5" descr="A group of graphs showing different values&#10;&#10;AI-generated content may be incorrect.">
            <a:extLst>
              <a:ext uri="{FF2B5EF4-FFF2-40B4-BE49-F238E27FC236}">
                <a16:creationId xmlns:a16="http://schemas.microsoft.com/office/drawing/2014/main" id="{E4BB5470-399F-5AA8-64A1-395BC3224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702712"/>
            <a:ext cx="4999885" cy="344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38371-D3BC-7FA7-E546-F4CB364F1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C542-83B5-6951-DDC9-0DE19B72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Finalized Model: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2ED64834-41FA-D0B3-DF12-DA1EC5E59F58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568164" y="2184856"/>
                <a:ext cx="10749807" cy="3186487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Avenir Next LT Pro (Body)"/>
                  </a:rPr>
                  <a:t>The Log-Log transformation is finalized for this use case.</a:t>
                </a:r>
                <a:endParaRPr lang="en-US" b="0" i="0" dirty="0">
                  <a:effectLst/>
                  <a:latin typeface="Avenir Next LT Pro (Body)"/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High </a:t>
                </a:r>
                <a:r>
                  <a:rPr lang="en-US" sz="1800" dirty="0">
                    <a:latin typeface="Avenir Next LT Pro (Body)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800" b="0" i="1" dirty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800" b="0" i="1" dirty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800" b="0" i="1" dirty="0">
                        <a:latin typeface="Avenir Next LT Pro (Body)"/>
                      </a:rPr>
                      <m:t> </m:t>
                    </m:r>
                  </m:oMath>
                </a14:m>
                <a:r>
                  <a:rPr lang="en-US" b="0" i="0" dirty="0">
                    <a:effectLst/>
                    <a:latin typeface="Avenir Next LT Pro (Body)"/>
                  </a:rPr>
                  <a:t> (0.51) and low RSE (0.734).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Improved adherence to regression assumptions (homoscedasticity and normality).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Simplicity and interpretability of coefficients compared to Box-Cox.</a:t>
                </a: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2ED64834-41FA-D0B3-DF12-DA1EC5E59F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568164" y="2184856"/>
                <a:ext cx="10749807" cy="3186487"/>
              </a:xfrm>
              <a:blipFill>
                <a:blip r:embed="rId3"/>
                <a:stretch>
                  <a:fillRect l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38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C572D-1E0E-FD8E-0E99-5FD8ECB45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7EED6A-D8D2-D30E-1FBF-F2F94969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dirty="0"/>
              <a:t>Prediction for Cancer Volume at 20cc</a:t>
            </a:r>
            <a:endParaRPr lang="en-US" sz="3200" kern="1200" cap="none" spc="0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CEEA2-7A88-0AC1-08E6-06F89D2517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057" y="2689656"/>
            <a:ext cx="5865938" cy="234227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457200" lvl="1">
              <a:lnSpc>
                <a:spcPct val="140000"/>
              </a:lnSpc>
            </a:pPr>
            <a:endParaRPr lang="en-US" sz="1300" i="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Avenir Next LT Pro (Body)"/>
              </a:rPr>
              <a:t>Using the finalized log-log model to predict the mean PSA level for a patient with a cancer volume of 20 cc.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900" b="0" i="0" dirty="0">
                <a:effectLst/>
                <a:latin typeface="Avenir Next LT Pro (Body)"/>
              </a:rPr>
              <a:t>Predicted PSA level for a cancer volume of 20 cc is</a:t>
            </a:r>
            <a:br>
              <a:rPr lang="en-US" sz="1900" b="0" i="0" dirty="0">
                <a:effectLst/>
                <a:latin typeface="Avenir Next LT Pro (Body)"/>
              </a:rPr>
            </a:br>
            <a:r>
              <a:rPr lang="en-US" sz="1600" b="1" i="0" dirty="0">
                <a:effectLst/>
                <a:latin typeface="Avenir Next LT Pro (Body)"/>
              </a:rPr>
              <a:t>32.61 ng/ml</a:t>
            </a:r>
            <a:r>
              <a:rPr lang="en-US" sz="1600" b="0" i="0" dirty="0">
                <a:effectLst/>
                <a:latin typeface="Avenir Next LT Pro (Body)"/>
              </a:rPr>
              <a:t>.</a:t>
            </a:r>
            <a:endParaRPr lang="en-US" sz="1600" dirty="0">
              <a:latin typeface="Avenir Next LT Pro (Body)"/>
            </a:endParaRPr>
          </a:p>
          <a:p>
            <a:pPr algn="l">
              <a:lnSpc>
                <a:spcPct val="140000"/>
              </a:lnSpc>
              <a:buNone/>
            </a:pPr>
            <a:br>
              <a:rPr lang="en-US" sz="1300" dirty="0"/>
            </a:br>
            <a:endParaRPr lang="en-US" sz="13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28B249-6D97-D24D-178A-C1EAE10B90C8}"/>
                  </a:ext>
                </a:extLst>
              </p:cNvPr>
              <p:cNvSpPr txBox="1"/>
              <p:nvPr/>
            </p:nvSpPr>
            <p:spPr>
              <a:xfrm>
                <a:off x="6558194" y="1056781"/>
                <a:ext cx="5748811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Calculation:</a:t>
                </a:r>
              </a:p>
              <a:p>
                <a:endParaRPr lang="en-US" dirty="0"/>
              </a:p>
              <a:p>
                <a:r>
                  <a:rPr lang="en-US" sz="1500" b="0" i="0" dirty="0">
                    <a:effectLst/>
                    <a:latin typeface="Avenir Next LT Pro (Body)"/>
                  </a:rPr>
                  <a:t>Log-transform Cancer Volume:</a:t>
                </a:r>
                <a:br>
                  <a:rPr lang="en-US" sz="1500" b="0" i="0" dirty="0">
                    <a:effectLst/>
                    <a:latin typeface="Avenir Next LT Pro (Body)"/>
                  </a:rPr>
                </a:br>
                <a:r>
                  <a:rPr lang="en-US" sz="1500" b="0" i="0" dirty="0">
                    <a:effectLst/>
                    <a:latin typeface="Avenir Next LT Pro (Body)"/>
                  </a:rPr>
                  <a:t>log(Cancer Volume) = log(20)=2.9957</a:t>
                </a:r>
              </a:p>
              <a:p>
                <a:br>
                  <a:rPr lang="en-US" sz="1500" b="0" i="0" dirty="0">
                    <a:effectLst/>
                    <a:latin typeface="Avenir Next LT Pro (Body)"/>
                  </a:rPr>
                </a:br>
                <a:r>
                  <a:rPr lang="en-US" sz="1500" b="0" i="0" dirty="0">
                    <a:effectLst/>
                    <a:latin typeface="Avenir Next LT Pro (Body)"/>
                  </a:rPr>
                  <a:t>Use the regression equation from the log-log model:</a:t>
                </a:r>
                <a:br>
                  <a:rPr lang="en-US" sz="1500" dirty="0">
                    <a:latin typeface="Avenir Next LT Pro (Body)"/>
                  </a:rPr>
                </a:br>
                <a:r>
                  <a:rPr lang="en-US" sz="1500" b="0" dirty="0">
                    <a:effectLst/>
                    <a:latin typeface="Avenir Next LT Pro (Body)"/>
                  </a:rPr>
                  <a:t>log(PSA) = </a:t>
                </a:r>
                <a:r>
                  <a:rPr lang="el-GR" sz="1500" b="0" dirty="0">
                    <a:effectLst/>
                    <a:latin typeface="Avenir Next LT Pro (Body)"/>
                  </a:rPr>
                  <a:t>β0+β1⋅</a:t>
                </a:r>
                <a:r>
                  <a:rPr lang="en-US" sz="1500" b="0" dirty="0">
                    <a:effectLst/>
                    <a:latin typeface="Avenir Next LT Pro (Body)"/>
                  </a:rPr>
                  <a:t>log(Cancer Volume)</a:t>
                </a:r>
              </a:p>
              <a:p>
                <a:endParaRPr lang="en-US" sz="1500" dirty="0">
                  <a:latin typeface="Avenir Next LT Pro (Body)"/>
                </a:endParaRPr>
              </a:p>
              <a:p>
                <a:r>
                  <a:rPr lang="el-GR" sz="1500" b="0" dirty="0">
                    <a:effectLst/>
                    <a:latin typeface="Avenir Next LT Pro (Body)"/>
                  </a:rPr>
                  <a:t>β0</a:t>
                </a:r>
                <a:r>
                  <a:rPr lang="en-US" sz="1500" b="0" dirty="0">
                    <a:effectLst/>
                    <a:latin typeface="Avenir Next LT Pro (Body)"/>
                  </a:rPr>
                  <a:t> = 1.54928</a:t>
                </a:r>
              </a:p>
              <a:p>
                <a:r>
                  <a:rPr lang="el-GR" sz="1500" b="0" dirty="0">
                    <a:effectLst/>
                    <a:latin typeface="Avenir Next LT Pro (Body)"/>
                  </a:rPr>
                  <a:t>β1</a:t>
                </a:r>
                <a:r>
                  <a:rPr lang="en-US" sz="1500" b="0" dirty="0">
                    <a:effectLst/>
                    <a:latin typeface="Avenir Next LT Pro (Body)"/>
                  </a:rPr>
                  <a:t> = 0.64606</a:t>
                </a:r>
              </a:p>
              <a:p>
                <a:br>
                  <a:rPr lang="en-US" sz="1500" b="0" dirty="0">
                    <a:effectLst/>
                    <a:latin typeface="Avenir Next LT Pro (Body)"/>
                  </a:rPr>
                </a:br>
                <a:r>
                  <a:rPr lang="en-US" sz="1500" b="0" dirty="0">
                    <a:effectLst/>
                    <a:latin typeface="Avenir Next LT Pro (Body)"/>
                  </a:rPr>
                  <a:t>log(PSA) = 1.54928+(0.64606⋅2.9957)</a:t>
                </a:r>
                <a:br>
                  <a:rPr lang="en-US" sz="1500" dirty="0">
                    <a:latin typeface="Avenir Next LT Pro (Body)"/>
                  </a:rPr>
                </a:br>
                <a:r>
                  <a:rPr lang="en-US" sz="1500" b="0" dirty="0">
                    <a:effectLst/>
                    <a:latin typeface="Avenir Next LT Pro (Body)"/>
                  </a:rPr>
                  <a:t>log(PSA) = 3.485</a:t>
                </a:r>
              </a:p>
              <a:p>
                <a:br>
                  <a:rPr lang="en-US" sz="1500" b="0" dirty="0">
                    <a:effectLst/>
                    <a:latin typeface="Avenir Next LT Pro (Body)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 smtClean="0">
                            <a:effectLst/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500" b="0" i="1" dirty="0" smtClean="0">
                            <a:effectLst/>
                            <a:latin typeface="Avenir Next LT Pro (Body)"/>
                          </a:rPr>
                          <m:t>𝑃𝑆𝐴</m:t>
                        </m:r>
                      </m:e>
                      <m:sub>
                        <m:r>
                          <a:rPr lang="en-US" sz="1500" b="0" i="1" dirty="0" smtClean="0">
                            <a:effectLst/>
                            <a:latin typeface="Avenir Next LT Pro (Body)"/>
                          </a:rPr>
                          <m:t>𝑃𝑟𝑒𝑑𝑖𝑐𝑡𝑒𝑑</m:t>
                        </m:r>
                      </m:sub>
                    </m:sSub>
                  </m:oMath>
                </a14:m>
                <a:r>
                  <a:rPr lang="en-US" sz="1500" b="0" i="0" dirty="0">
                    <a:effectLst/>
                    <a:latin typeface="Avenir Next LT Pro (Body)"/>
                  </a:rPr>
                  <a:t> </a:t>
                </a:r>
                <a:r>
                  <a:rPr lang="en-US" sz="1500" b="0" dirty="0">
                    <a:effectLst/>
                    <a:latin typeface="Avenir Next LT Pro (Body)"/>
                  </a:rPr>
                  <a:t>= </a:t>
                </a:r>
                <a:r>
                  <a:rPr lang="en-US" sz="1500" b="0" i="1" dirty="0">
                    <a:effectLst/>
                    <a:latin typeface="Avenir Next LT Pro (Body)"/>
                  </a:rPr>
                  <a:t>e</a:t>
                </a:r>
                <a:r>
                  <a:rPr lang="en-US" sz="1500" b="0" dirty="0">
                    <a:effectLst/>
                    <a:latin typeface="Avenir Next LT Pro (Body)"/>
                  </a:rPr>
                  <a:t>log(3.485)</a:t>
                </a:r>
                <a:br>
                  <a:rPr lang="en-US" sz="1500" dirty="0">
                    <a:latin typeface="Avenir Next LT Pro (Body)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dirty="0">
                            <a:latin typeface="Avenir Next LT Pro (Body)"/>
                          </a:rPr>
                        </m:ctrlPr>
                      </m:sSubPr>
                      <m:e>
                        <m:r>
                          <a:rPr lang="en-US" sz="1500" i="1" dirty="0">
                            <a:latin typeface="Avenir Next LT Pro (Body)"/>
                          </a:rPr>
                          <m:t>𝑃𝑆𝐴</m:t>
                        </m:r>
                      </m:e>
                      <m:sub>
                        <m:r>
                          <a:rPr lang="en-US" sz="1500" i="1" dirty="0">
                            <a:latin typeface="Avenir Next LT Pro (Body)"/>
                          </a:rPr>
                          <m:t>𝑃𝑟𝑒𝑑𝑖𝑐𝑡𝑒𝑑</m:t>
                        </m:r>
                      </m:sub>
                    </m:sSub>
                    <m:r>
                      <a:rPr lang="en-US" sz="1500" i="1" dirty="0">
                        <a:latin typeface="Avenir Next LT Pro (Body)"/>
                      </a:rPr>
                      <m:t> </m:t>
                    </m:r>
                  </m:oMath>
                </a14:m>
                <a:r>
                  <a:rPr lang="en-US" sz="1500" b="0" dirty="0">
                    <a:effectLst/>
                    <a:latin typeface="Avenir Next LT Pro (Body)"/>
                  </a:rPr>
                  <a:t>= 32.61 ng/ml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028B249-6D97-D24D-178A-C1EAE10B90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8194" y="1056781"/>
                <a:ext cx="5748811" cy="4093428"/>
              </a:xfrm>
              <a:prstGeom prst="rect">
                <a:avLst/>
              </a:prstGeom>
              <a:blipFill>
                <a:blip r:embed="rId3"/>
                <a:stretch>
                  <a:fillRect l="-424" t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8971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DD9E6-188B-C484-C18C-25DADBD35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D1013-7544-E7BA-7DE0-61FBD4F4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CA96838-2CDA-94D4-D5EB-CA2815B2104A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568164" y="2028636"/>
                <a:ext cx="10749807" cy="4281330"/>
              </a:xfrm>
            </p:spPr>
            <p:txBody>
              <a:bodyPr>
                <a:normAutofit/>
              </a:bodyPr>
              <a:lstStyle/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Fit Metrics: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Adjusted 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effectLst/>
                    <a:latin typeface="Avenir Next LT Pro (Body)"/>
                  </a:rPr>
                  <a:t> = 0.51, indicating that the model explains 51% of the variability in PSA levels.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Residual Standard Error (RSE) = 0.734, indicating good predictive accuracy.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Adherence to Assumptions: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Diagnostic plots show improved homoscedasticity (constant variance) and normality of residuals.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Interpretability: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i="0" dirty="0">
                    <a:latin typeface="Avenir Next LT Pro (Body)"/>
                  </a:rPr>
                  <a:t>A 1% increase in cancer volume leads to an approximate 0.646% increase in PSA</a:t>
                </a:r>
                <a:endParaRPr lang="en-US" b="0" i="0" dirty="0">
                  <a:effectLst/>
                  <a:latin typeface="Avenir Next LT Pro (Body)"/>
                </a:endParaRPr>
              </a:p>
              <a:p>
                <a:pPr marL="457200" lvl="1" indent="0" algn="l"/>
                <a:endParaRPr lang="en-US" b="0" i="0" dirty="0">
                  <a:effectLst/>
                  <a:latin typeface="Avenir Next LT Pro (Body)"/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ECA96838-2CDA-94D4-D5EB-CA2815B21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568164" y="2028636"/>
                <a:ext cx="10749807" cy="4281330"/>
              </a:xfrm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3427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42A75-DA57-B5DC-1393-9F0ACC365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7B857-7C80-B08D-A58A-7A15847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Weaknesses: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96E01D9-90C2-F2AF-3324-9FA42DA7C6B8}"/>
                  </a:ext>
                </a:extLst>
              </p:cNvPr>
              <p:cNvSpPr>
                <a:spLocks noGrp="1"/>
              </p:cNvSpPr>
              <p:nvPr>
                <p:ph sz="half" idx="12"/>
              </p:nvPr>
            </p:nvSpPr>
            <p:spPr>
              <a:xfrm>
                <a:off x="568164" y="2013121"/>
                <a:ext cx="10749807" cy="4444830"/>
              </a:xfrm>
            </p:spPr>
            <p:txBody>
              <a:bodyPr>
                <a:normAutofit/>
              </a:bodyPr>
              <a:lstStyle/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Moderate Explanatory Power: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Adjusted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200" spc="50" smtClean="0">
                            <a:solidFill>
                              <a:srgbClr val="000000">
                                <a:alpha val="60000"/>
                              </a:srgbClr>
                            </a:solidFill>
                            <a:effectLst/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800" b="0" i="1" kern="1200" spc="50">
                            <a:solidFill>
                              <a:srgbClr val="000000">
                                <a:alpha val="60000"/>
                              </a:srgbClr>
                            </a:solidFill>
                            <a:effectLst/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800" b="0" i="1" kern="1200" spc="50">
                            <a:solidFill>
                              <a:srgbClr val="000000">
                                <a:alpha val="60000"/>
                              </a:srgbClr>
                            </a:solidFill>
                            <a:effectLst/>
                            <a:latin typeface="Avenir Next LT Pro (Body)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b="0" i="0" dirty="0">
                    <a:effectLst/>
                    <a:latin typeface="Avenir Next LT Pro (Body)"/>
                  </a:rPr>
                  <a:t> of 0.51 indicates that nearly half of the variability in PSA levels is unexplained, </a:t>
                </a:r>
                <a:r>
                  <a:rPr lang="en-US" sz="1600" b="1" i="0" dirty="0">
                    <a:effectLst/>
                    <a:latin typeface="Avenir Next LT Pro (Body)"/>
                  </a:rPr>
                  <a:t>suggesting other predictors could improve the model</a:t>
                </a:r>
                <a:r>
                  <a:rPr lang="en-US" b="0" i="0" dirty="0">
                    <a:effectLst/>
                    <a:latin typeface="Avenir Next LT Pro (Body)"/>
                  </a:rPr>
                  <a:t>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Outliers: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While outliers were removed, some influential observations still exist and may slightly impact predictions.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b="0" i="0" dirty="0">
                    <a:effectLst/>
                    <a:latin typeface="Avenir Next LT Pro (Body)"/>
                  </a:rPr>
                  <a:t> Assumption Deviations:</a:t>
                </a:r>
              </a:p>
              <a:p>
                <a:pPr marL="742950" lvl="1" indent="-285750" algn="l">
                  <a:buFont typeface="Arial" panose="020B0604020202020204" pitchFamily="34" charset="0"/>
                  <a:buChar char="•"/>
                </a:pPr>
                <a:r>
                  <a:rPr lang="en-US" b="0" i="0" dirty="0">
                    <a:effectLst/>
                    <a:latin typeface="Avenir Next LT Pro (Body)"/>
                  </a:rPr>
                  <a:t>Minor deviations from normality are visible in Q-Q plots</a:t>
                </a:r>
              </a:p>
              <a:p>
                <a:br>
                  <a:rPr lang="en-US" b="0" dirty="0">
                    <a:effectLst/>
                    <a:latin typeface="Avenir Next LT Pro (Body)"/>
                  </a:rPr>
                </a:br>
                <a:endParaRPr lang="en-US" b="0" i="0" dirty="0">
                  <a:effectLst/>
                  <a:latin typeface="Avenir Next LT Pro (Body)"/>
                </a:endParaRPr>
              </a:p>
              <a:p>
                <a:endParaRPr lang="en-US" dirty="0">
                  <a:latin typeface="Avenir Next LT Pro (Body)"/>
                </a:endParaRPr>
              </a:p>
              <a:p>
                <a:endParaRPr lang="en-US" b="0" i="0" dirty="0">
                  <a:effectLst/>
                  <a:latin typeface="Avenir Next LT Pro (Body)"/>
                </a:endParaRPr>
              </a:p>
            </p:txBody>
          </p:sp>
        </mc:Choice>
        <mc:Fallback>
          <p:sp>
            <p:nvSpPr>
              <p:cNvPr id="12" name="Content Placeholder 11">
                <a:extLst>
                  <a:ext uri="{FF2B5EF4-FFF2-40B4-BE49-F238E27FC236}">
                    <a16:creationId xmlns:a16="http://schemas.microsoft.com/office/drawing/2014/main" id="{F96E01D9-90C2-F2AF-3324-9FA42DA7C6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2"/>
              </p:nvPr>
            </p:nvSpPr>
            <p:spPr>
              <a:xfrm>
                <a:off x="568164" y="2013121"/>
                <a:ext cx="10749807" cy="4444830"/>
              </a:xfrm>
              <a:blipFill>
                <a:blip r:embed="rId3"/>
                <a:stretch>
                  <a:fillRect l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058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b"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453633" y="3528287"/>
            <a:ext cx="2688725" cy="2430452"/>
          </a:xfrm>
        </p:spPr>
        <p:txBody>
          <a:bodyPr>
            <a:normAutofit/>
          </a:bodyPr>
          <a:lstStyle/>
          <a:p>
            <a:r>
              <a:rPr lang="en-US" b="1" dirty="0"/>
              <a:t>Group - 9</a:t>
            </a:r>
          </a:p>
          <a:p>
            <a:r>
              <a:rPr lang="en-US" dirty="0"/>
              <a:t>D. Sharmendra</a:t>
            </a:r>
          </a:p>
          <a:p>
            <a:r>
              <a:rPr lang="en-US" dirty="0"/>
              <a:t>J. Tarun Kumar</a:t>
            </a:r>
          </a:p>
          <a:p>
            <a:r>
              <a:rPr lang="en-US" dirty="0"/>
              <a:t>M. Sri Varsha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D291F2-4F3B-9988-830C-3A03B6B2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235" y="987445"/>
            <a:ext cx="8647721" cy="12652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udy Old Style (Headings)"/>
              </a:rPr>
              <a:t>Objective: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957EAB-1A32-A2FE-6656-37F9DA322C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3235" y="2373807"/>
            <a:ext cx="8652793" cy="3362100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Build a regression model to predict PSA levels (Y) as a function of cancer volume (X).</a:t>
            </a:r>
          </a:p>
          <a:p>
            <a:r>
              <a:rPr lang="en-US" b="0" i="0" dirty="0">
                <a:effectLst/>
                <a:latin typeface="Avenir Next LT Pro (Body)"/>
              </a:rPr>
              <a:t>Addressing whether key regression assumptions hold for the regression model.</a:t>
            </a:r>
          </a:p>
          <a:p>
            <a:r>
              <a:rPr lang="en-US" dirty="0">
                <a:latin typeface="Avenir Next LT Pro (Body)"/>
              </a:rPr>
              <a:t>Applying remedial measures if assumptions are violated and finalizing model.</a:t>
            </a:r>
          </a:p>
          <a:p>
            <a:r>
              <a:rPr lang="en-US" dirty="0">
                <a:latin typeface="Avenir Next LT Pro (Body)"/>
              </a:rPr>
              <a:t>Using final model to predict to PSA level for given Cancer Volume.</a:t>
            </a:r>
          </a:p>
          <a:p>
            <a:r>
              <a:rPr lang="en-US" dirty="0">
                <a:latin typeface="Avenir Next LT Pro (Body)"/>
              </a:rPr>
              <a:t>Evaluating Model’s strengths and weaknesses.</a:t>
            </a:r>
          </a:p>
        </p:txBody>
      </p:sp>
    </p:spTree>
    <p:extLst>
      <p:ext uri="{BB962C8B-B14F-4D97-AF65-F5344CB8AC3E}">
        <p14:creationId xmlns:p14="http://schemas.microsoft.com/office/powerpoint/2010/main" val="19448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1B1600B-3164-816D-5D3F-023CD0D63145}"/>
              </a:ext>
            </a:extLst>
          </p:cNvPr>
          <p:cNvSpPr txBox="1"/>
          <p:nvPr/>
        </p:nvSpPr>
        <p:spPr>
          <a:xfrm>
            <a:off x="2759400" y="2387367"/>
            <a:ext cx="591312" cy="369332"/>
          </a:xfrm>
          <a:prstGeom prst="rect">
            <a:avLst/>
          </a:prstGeom>
          <a:solidFill>
            <a:srgbClr val="DAE3E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077" y="1058450"/>
            <a:ext cx="4078800" cy="511096"/>
          </a:xfrm>
        </p:spPr>
        <p:txBody>
          <a:bodyPr vert="horz" wrap="square" lIns="91440" tIns="45720" rIns="91440" bIns="45720" rtlCol="0" anchor="b" anchorCtr="0">
            <a:normAutofit fontScale="90000"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37787" y="1506916"/>
            <a:ext cx="5873269" cy="4511416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>
              <a:buNone/>
            </a:pPr>
            <a:endParaRPr lang="en-US" dirty="0">
              <a:latin typeface="fkGroteskNeue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400" b="0" i="0" dirty="0">
                <a:effectLst/>
                <a:latin typeface="Avenir Next LT Pro (Body)"/>
              </a:rPr>
              <a:t>Cancer Volume (Independent Variable):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Minimum: 0.26 cc, Maximum: 45.60 cc, Mean: 6.99 cc and Median: 4.26 cc.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The mean is higher than the median, suggesting a positively skewed distribution with a few large outliers.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400" dirty="0">
                <a:latin typeface="Avenir Next LT Pro (Body)"/>
              </a:rPr>
              <a:t>PSA</a:t>
            </a:r>
            <a:r>
              <a:rPr lang="en-US" sz="1400" b="0" i="0" dirty="0">
                <a:effectLst/>
                <a:latin typeface="Avenir Next LT Pro (Body)"/>
              </a:rPr>
              <a:t> (dependent Variable):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Minimum: 0.65 ng/ml, Maximum: 265.07 ng/ml, Mean: 23.73 ng/ml and Median: 13.33 ng/ml.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venir Next LT Pro (Body)"/>
              </a:rPr>
              <a:t>The mean is higher than the median, suggesting a positively skewed distribution with a few large outliers.</a:t>
            </a:r>
          </a:p>
          <a:p>
            <a:pPr marL="457200" lvl="1"/>
            <a:endParaRPr lang="en-US" sz="1400" b="0" i="0" dirty="0">
              <a:effectLst/>
              <a:latin typeface="Avenir Next LT Pro (Body)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DDBF93-26FA-0645-6839-93AEAB5357EE}"/>
              </a:ext>
            </a:extLst>
          </p:cNvPr>
          <p:cNvSpPr/>
          <p:nvPr/>
        </p:nvSpPr>
        <p:spPr>
          <a:xfrm>
            <a:off x="2759400" y="2387367"/>
            <a:ext cx="540000" cy="45719"/>
          </a:xfrm>
          <a:prstGeom prst="rect">
            <a:avLst/>
          </a:prstGeom>
          <a:solidFill>
            <a:srgbClr val="DAE3E3"/>
          </a:solidFill>
          <a:ln>
            <a:solidFill>
              <a:srgbClr val="DAE3E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CE1C6F1-C352-AAB2-625E-DA65431EF2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45"/>
          <a:stretch/>
        </p:blipFill>
        <p:spPr>
          <a:xfrm>
            <a:off x="6963036" y="463462"/>
            <a:ext cx="4123255" cy="28089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113FADB-DE1E-E282-811F-D82F6B0D8D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036" y="3558956"/>
            <a:ext cx="4205311" cy="29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2B184C-56A7-A27A-2EA8-86064C49D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464C80-9473-2B23-B1D7-5121325B1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Initial Model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AB04-78B3-BD8A-7320-75CACB94993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98170" y="2302872"/>
                <a:ext cx="4984230" cy="277780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3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</a:rPr>
                  <a:t>Model:</a:t>
                </a:r>
                <a:br>
                  <a:rPr lang="en-US" sz="1800" b="0" i="0" dirty="0">
                    <a:effectLst/>
                  </a:rPr>
                </a:br>
                <a:r>
                  <a:rPr lang="en-US" sz="1400" b="1" i="0" dirty="0">
                    <a:effectLst/>
                  </a:rPr>
                  <a:t>PSA(Y) = β0+β1⋅Cancer Volume(X) 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600" b="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38</m:t>
                    </m:r>
                  </m:oMath>
                </a14:m>
                <a:endParaRPr lang="en-US" sz="16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  <a:latin typeface="Avenir Next LT Pro (Body)"/>
                  </a:rPr>
                  <a:t>Residual Standard Error =</a:t>
                </a:r>
                <a:r>
                  <a:rPr lang="en-US" sz="1600" i="0" dirty="0">
                    <a:latin typeface="Avenir Next LT Pro (Body)"/>
                  </a:rPr>
                  <a:t> 32.03</a:t>
                </a:r>
                <a:endParaRPr lang="en-US" sz="1600" b="1" i="0" dirty="0">
                  <a:effectLst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600" b="0" i="0" dirty="0">
                    <a:effectLst/>
                  </a:rPr>
                  <a:t>Predict PSA levels based on Cancer Volume using simple linear regression.</a:t>
                </a:r>
                <a:endParaRPr lang="en-US" sz="1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FAB04-78B3-BD8A-7320-75CACB9499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98170" y="2302872"/>
                <a:ext cx="4984230" cy="277780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A72DA-9FE4-4DB9-1CBF-D52E19A865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910"/>
          <a:stretch/>
        </p:blipFill>
        <p:spPr>
          <a:xfrm>
            <a:off x="6651127" y="1725854"/>
            <a:ext cx="4999885" cy="359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51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B848-6D0B-A309-F241-E2200992A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DAFB64-E8A0-35EE-1C16-6D0E50837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0" y="951111"/>
            <a:ext cx="8647721" cy="1265249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Goudy Old Style (Headings)"/>
              </a:rPr>
              <a:t>Diagnostic </a:t>
            </a:r>
            <a:r>
              <a:rPr lang="en-US" dirty="0">
                <a:latin typeface="Goudy Old Style (Headings)"/>
              </a:rPr>
              <a:t>Plots</a:t>
            </a:r>
            <a:r>
              <a:rPr lang="en-US" b="0" i="0" dirty="0">
                <a:effectLst/>
                <a:latin typeface="Goudy Old Style (Headings)"/>
              </a:rPr>
              <a:t>: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73D0BD-9692-E7F3-098A-B525F46EA9E3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4790" y="1913579"/>
            <a:ext cx="8652793" cy="4638612"/>
          </a:xfrm>
        </p:spPr>
        <p:txBody>
          <a:bodyPr>
            <a:normAutofit fontScale="85000" lnSpcReduction="1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Residuals vs Fitted Values: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Funnel shape observed, indicating heteroscedasticity. 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Outliers (IDs: 95, 96, 97) are visible and may influence the model significantly.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Avenir Next LT Pro (Body)"/>
              </a:rPr>
              <a:t> </a:t>
            </a:r>
            <a:r>
              <a:rPr lang="en-US" b="0" i="0" dirty="0">
                <a:effectLst/>
                <a:latin typeface="Avenir Next LT Pro (Body)"/>
              </a:rPr>
              <a:t>Q-Q Plot: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Residuals deviate from the theoretical quantiles, especially in the tails.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Indicates that residuals are not normally distributed, violating regression assumptions.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Scale-Location Plot: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Variance increases with fitted values, confirming heteroscedasticity.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Outliers (IDs: 95, 96, 97) are prominent.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Avenir Next LT Pro (Body)"/>
              </a:rPr>
              <a:t>Residuals vs Leverage Plot: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Observations 95, 96, and 97 have high leverage and Cook's distance values.</a:t>
            </a:r>
          </a:p>
          <a:p>
            <a:pPr marL="742950" lvl="1" indent="-285750" algn="l"/>
            <a:r>
              <a:rPr lang="en-US" b="0" i="0" dirty="0">
                <a:effectLst/>
                <a:latin typeface="Avenir Next LT Pro (Body)"/>
              </a:rPr>
              <a:t>These influential points could distort the regression line.</a:t>
            </a:r>
          </a:p>
          <a:p>
            <a:pPr>
              <a:buNone/>
            </a:pPr>
            <a:endParaRPr lang="en-US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4607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2916A-5329-BB70-6CD4-E8F6F6F0D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2E380C-39D4-5248-B088-163354921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90" y="951111"/>
            <a:ext cx="8647721" cy="1265249"/>
          </a:xfrm>
        </p:spPr>
        <p:txBody>
          <a:bodyPr>
            <a:normAutofit/>
          </a:bodyPr>
          <a:lstStyle/>
          <a:p>
            <a:r>
              <a:rPr lang="en-US" dirty="0">
                <a:latin typeface="Goudy Old Style (Headings)"/>
              </a:rPr>
              <a:t>Conclusions from Initial Model</a:t>
            </a:r>
            <a:r>
              <a:rPr lang="en-US" b="0" i="0" dirty="0">
                <a:effectLst/>
                <a:latin typeface="Goudy Old Style (Headings)"/>
              </a:rPr>
              <a:t>:</a:t>
            </a:r>
            <a:br>
              <a:rPr lang="en-US" b="0" i="0" dirty="0">
                <a:effectLst/>
                <a:latin typeface="var(--font-fk-grotesk)"/>
              </a:rPr>
            </a:b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5F6562-CB41-C876-82BB-5384B05DE99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7179" y="2270861"/>
            <a:ext cx="8652793" cy="347593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700" b="0" i="0" dirty="0">
                <a:effectLst/>
                <a:latin typeface="Avenir Next LT Pro (Body)"/>
              </a:rPr>
              <a:t>The initial model violates key regression assumptions: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Avenir Next LT Pro (Body)"/>
              </a:rPr>
              <a:t>Non-normal residuals.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Avenir Next LT Pro (Body)"/>
              </a:rPr>
              <a:t>Heteroscedasticity.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Avenir Next LT Pro (Body)"/>
              </a:rPr>
              <a:t>Influence of outliers.</a:t>
            </a:r>
          </a:p>
          <a:p>
            <a:pPr marL="457200" lvl="1" indent="0" algn="l">
              <a:buNone/>
            </a:pPr>
            <a:endParaRPr lang="en-US" sz="1700" b="0" i="0" dirty="0">
              <a:effectLst/>
              <a:latin typeface="Avenir Next LT Pro (Body)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700" b="0" i="0" dirty="0">
                <a:effectLst/>
                <a:latin typeface="Avenir Next LT Pro (Body)"/>
              </a:rPr>
              <a:t>Remedial measures like transformations and outlier removal are necessary to improve the model.</a:t>
            </a:r>
          </a:p>
          <a:p>
            <a:pPr>
              <a:buNone/>
            </a:pPr>
            <a:br>
              <a:rPr lang="en-US" dirty="0"/>
            </a:br>
            <a:endParaRPr lang="en-US" dirty="0">
              <a:latin typeface="Avenir Next LT Pro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50130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16E9532-6DC7-411D-A09F-8413A5B9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Transformations and Remedial Measures</a:t>
            </a:r>
          </a:p>
        </p:txBody>
      </p:sp>
    </p:spTree>
    <p:extLst>
      <p:ext uri="{BB962C8B-B14F-4D97-AF65-F5344CB8AC3E}">
        <p14:creationId xmlns:p14="http://schemas.microsoft.com/office/powerpoint/2010/main" val="2359185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7F9A0-D364-C129-711E-DB39F65E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Outliers:   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9A860AE-836A-6B3C-D663-F6B25382754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568164" y="2184856"/>
            <a:ext cx="10749807" cy="318648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Observations 95, 96, and 97 were identified as influential outliers based on diagnostic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Outliers cause heteroscedasticity and non-normality of residuals, invalidating key regression assumptions.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These points distort the regression line, reducing predictive accuracy for the majority of data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Avenir Next LT Pro (Body)"/>
              </a:rPr>
              <a:t>Removing outliers reduces distortion, resulting in a model that better represents the underlying relationship between Cancer Volume and PSA.</a:t>
            </a:r>
          </a:p>
        </p:txBody>
      </p:sp>
    </p:spTree>
    <p:extLst>
      <p:ext uri="{BB962C8B-B14F-4D97-AF65-F5344CB8AC3E}">
        <p14:creationId xmlns:p14="http://schemas.microsoft.com/office/powerpoint/2010/main" val="2723865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2FBE45-EB2A-7CF1-CC56-FFDCFE314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0371AB-B728-75AE-AC61-965B7A1A8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00" y="536575"/>
            <a:ext cx="4078800" cy="1453003"/>
          </a:xfrm>
        </p:spPr>
        <p:txBody>
          <a:bodyPr vert="horz" wrap="square" lIns="91440" tIns="45720" rIns="91440" bIns="45720" rtlCol="0" anchor="b" anchorCtr="0">
            <a:normAutofit/>
          </a:bodyPr>
          <a:lstStyle/>
          <a:p>
            <a:r>
              <a:rPr lang="en-US" sz="320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 Transformation of PSA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6D745DA-D03E-47A2-9936-01C39D51A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759400" y="2428148"/>
            <a:ext cx="540000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C80C2-EBC7-D001-4AFE-9E7FFCDB91E5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248587" y="2604514"/>
                <a:ext cx="5598826" cy="2748662"/>
              </a:xfrm>
            </p:spPr>
            <p:txBody>
              <a:bodyPr vert="horz" lIns="91440" tIns="45720" rIns="91440" bIns="45720" rtlCol="0">
                <a:normAutofit/>
              </a:bodyPr>
              <a:lstStyle/>
              <a:p>
                <a:pPr marL="457200" lvl="1">
                  <a:lnSpc>
                    <a:spcPct val="140000"/>
                  </a:lnSpc>
                </a:pPr>
                <a:endParaRPr lang="en-US" sz="1300" i="0" dirty="0"/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</a:rPr>
                  <a:t>Applied log transformation to stabilize variance and improve normality</a:t>
                </a:r>
                <a:br>
                  <a:rPr lang="en-US" sz="1500" b="0" i="0" dirty="0">
                    <a:effectLst/>
                  </a:rPr>
                </a:br>
                <a:r>
                  <a:rPr lang="en-US" sz="1500" b="1" i="0" dirty="0">
                    <a:effectLst/>
                  </a:rPr>
                  <a:t>log(PSA) = β0+β1⋅Cancer Volume(X) + ϵ</a:t>
                </a: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i="0" dirty="0">
                    <a:latin typeface="Avenir Next LT Pro (Body)"/>
                  </a:rPr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 dirty="0" smtClean="0">
                            <a:latin typeface="Avenir Next LT Pro (Body)"/>
                          </a:rPr>
                        </m:ctrlPr>
                      </m:sSupPr>
                      <m:e>
                        <m:r>
                          <a:rPr lang="en-US" sz="1500" b="0" i="1" dirty="0" smtClean="0">
                            <a:latin typeface="Avenir Next LT Pro (Body)"/>
                          </a:rPr>
                          <m:t>𝑅</m:t>
                        </m:r>
                      </m:e>
                      <m:sup>
                        <m:r>
                          <a:rPr lang="en-US" sz="1500" b="0" i="1" dirty="0" smtClean="0">
                            <a:latin typeface="Avenir Next LT Pro (Body)"/>
                          </a:rPr>
                          <m:t>2</m:t>
                        </m:r>
                      </m:sup>
                    </m:sSup>
                    <m:r>
                      <a:rPr lang="en-US" sz="1500" b="0" i="1" dirty="0" smtClean="0">
                        <a:latin typeface="Avenir Next LT Pro (Body)"/>
                      </a:rPr>
                      <m:t>=0.35</m:t>
                    </m:r>
                  </m:oMath>
                </a14:m>
                <a:endParaRPr lang="en-US" sz="1500" b="0" i="0" dirty="0">
                  <a:latin typeface="Avenir Next LT Pro (Body)"/>
                </a:endParaRPr>
              </a:p>
              <a:p>
                <a:pPr marL="742950" lvl="1" indent="-285750">
                  <a:lnSpc>
                    <a:spcPct val="140000"/>
                  </a:lnSpc>
                  <a:buFont typeface="Arial" panose="020B0604020202020204" pitchFamily="34" charset="0"/>
                  <a:buChar char="•"/>
                </a:pPr>
                <a:r>
                  <a:rPr lang="en-US" sz="1500" b="0" i="0" dirty="0">
                    <a:effectLst/>
                    <a:latin typeface="Avenir Next LT Pro (Body)"/>
                  </a:rPr>
                  <a:t>Residual Standard Error = 0.8404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AC80C2-EBC7-D001-4AFE-9E7FFCDB91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248587" y="2604514"/>
                <a:ext cx="5598826" cy="274866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E95A6F56-5B66-4656-B01E-938834D6A3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023B0-E509-0B31-34DF-772478B68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1127" y="1696463"/>
            <a:ext cx="4999885" cy="34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87216"/>
      </p:ext>
    </p:extLst>
  </p:cSld>
  <p:clrMapOvr>
    <a:masterClrMapping/>
  </p:clrMapOvr>
</p:sld>
</file>

<file path=ppt/theme/theme1.xml><?xml version="1.0" encoding="utf-8"?>
<a:theme xmlns:a="http://schemas.openxmlformats.org/drawingml/2006/main" name="FrostyVTI">
  <a:themeElements>
    <a:clrScheme name="Frosty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767E37"/>
      </a:accent1>
      <a:accent2>
        <a:srgbClr val="B495C2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Frosted Leaf">
      <a:majorFont>
        <a:latin typeface="Goudy Old Style"/>
        <a:ea typeface=""/>
        <a:cs typeface=""/>
      </a:majorFont>
      <a:minorFont>
        <a:latin typeface="Avenir Next LT Pro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ostyVTI" id="{DD283BC3-E0B6-4E4B-91CF-F0F54D51BB21}" vid="{3EE220F7-F497-4893-BE1F-7BB1D60742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EDA63D-DE73-4ED5-BDF0-D3D9FD35E1E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8AE25C0-66E9-4E74-9814-75E5D2A6CAB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8954E08-A2C8-44D4-BABF-5531D0DF1F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{DEBD94E2-741E-4EE7-B3DF-1CDEFFC0776B}tf11158769_win32</Template>
  <TotalTime>1086</TotalTime>
  <Words>953</Words>
  <Application>Microsoft Office PowerPoint</Application>
  <PresentationFormat>Widescreen</PresentationFormat>
  <Paragraphs>127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Avenir Next LT Pro</vt:lpstr>
      <vt:lpstr>Avenir Next LT Pro (Body)</vt:lpstr>
      <vt:lpstr>Calibri</vt:lpstr>
      <vt:lpstr>Cambria Math</vt:lpstr>
      <vt:lpstr>fkGroteskNeue</vt:lpstr>
      <vt:lpstr>Goudy Old Style</vt:lpstr>
      <vt:lpstr>Goudy Old Style (Headings)</vt:lpstr>
      <vt:lpstr>var(--font-fk-grotesk)</vt:lpstr>
      <vt:lpstr>Wingdings</vt:lpstr>
      <vt:lpstr>FrostyVTI</vt:lpstr>
      <vt:lpstr>Predicting PSA Levels Using Linear Regression</vt:lpstr>
      <vt:lpstr>Objective: </vt:lpstr>
      <vt:lpstr>Dataset</vt:lpstr>
      <vt:lpstr>Initial Model</vt:lpstr>
      <vt:lpstr>Diagnostic Plots: </vt:lpstr>
      <vt:lpstr>Conclusions from Initial Model: </vt:lpstr>
      <vt:lpstr>Transformations and Remedial Measures</vt:lpstr>
      <vt:lpstr>Outliers:   </vt:lpstr>
      <vt:lpstr>Log Transformation of PSA</vt:lpstr>
      <vt:lpstr>Polynomial Regression</vt:lpstr>
      <vt:lpstr>Box-Cox Transformation</vt:lpstr>
      <vt:lpstr>Log - Log   Transformation</vt:lpstr>
      <vt:lpstr>Finalized Model:   </vt:lpstr>
      <vt:lpstr>Prediction for Cancer Volume at 20cc</vt:lpstr>
      <vt:lpstr>Strengths:   </vt:lpstr>
      <vt:lpstr>Weaknesses: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Sharmendra Desiboyina</dc:creator>
  <cp:lastModifiedBy>Sharmendra Desiboyina</cp:lastModifiedBy>
  <cp:revision>1</cp:revision>
  <dcterms:created xsi:type="dcterms:W3CDTF">2025-03-31T01:32:36Z</dcterms:created>
  <dcterms:modified xsi:type="dcterms:W3CDTF">2025-03-31T19:38:41Z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