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9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CB085-9458-465F-86DD-03654254F3E0}" v="90" dt="2023-03-21T06:34:29.00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178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bin Scott" userId="a4e3a8f76c73cc59" providerId="LiveId" clId="{EAACB085-9458-465F-86DD-03654254F3E0}"/>
    <pc:docChg chg="undo custSel delSld modSld">
      <pc:chgData name="Febin Scott" userId="a4e3a8f76c73cc59" providerId="LiveId" clId="{EAACB085-9458-465F-86DD-03654254F3E0}" dt="2023-03-21T06:33:23.125" v="1594" actId="14100"/>
      <pc:docMkLst>
        <pc:docMk/>
      </pc:docMkLst>
      <pc:sldChg chg="modSp mod">
        <pc:chgData name="Febin Scott" userId="a4e3a8f76c73cc59" providerId="LiveId" clId="{EAACB085-9458-465F-86DD-03654254F3E0}" dt="2023-03-19T15:21:07.344" v="8" actId="14100"/>
        <pc:sldMkLst>
          <pc:docMk/>
          <pc:sldMk cId="2131568492" sldId="278"/>
        </pc:sldMkLst>
        <pc:spChg chg="mod">
          <ac:chgData name="Febin Scott" userId="a4e3a8f76c73cc59" providerId="LiveId" clId="{EAACB085-9458-465F-86DD-03654254F3E0}" dt="2023-03-19T15:21:07.344" v="8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Febin Scott" userId="a4e3a8f76c73cc59" providerId="LiveId" clId="{EAACB085-9458-465F-86DD-03654254F3E0}" dt="2023-03-19T15:20:29.966" v="4" actId="255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">
        <pc:chgData name="Febin Scott" userId="a4e3a8f76c73cc59" providerId="LiveId" clId="{EAACB085-9458-465F-86DD-03654254F3E0}" dt="2023-03-21T06:33:23.125" v="1594" actId="14100"/>
        <pc:sldMkLst>
          <pc:docMk/>
          <pc:sldMk cId="3855531800" sldId="279"/>
        </pc:sldMkLst>
        <pc:spChg chg="mod">
          <ac:chgData name="Febin Scott" userId="a4e3a8f76c73cc59" providerId="LiveId" clId="{EAACB085-9458-465F-86DD-03654254F3E0}" dt="2023-03-19T17:12:06.829" v="607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Febin Scott" userId="a4e3a8f76c73cc59" providerId="LiveId" clId="{EAACB085-9458-465F-86DD-03654254F3E0}" dt="2023-03-21T06:33:23.125" v="1594" actId="14100"/>
          <ac:spMkLst>
            <pc:docMk/>
            <pc:sldMk cId="3855531800" sldId="279"/>
            <ac:spMk id="3" creationId="{4D1F66E5-D2D7-172B-46BA-FEBFE092CC7F}"/>
          </ac:spMkLst>
        </pc:spChg>
        <pc:spChg chg="add del">
          <ac:chgData name="Febin Scott" userId="a4e3a8f76c73cc59" providerId="LiveId" clId="{EAACB085-9458-465F-86DD-03654254F3E0}" dt="2023-03-19T16:05:12.173" v="64" actId="478"/>
          <ac:spMkLst>
            <pc:docMk/>
            <pc:sldMk cId="3855531800" sldId="279"/>
            <ac:spMk id="4" creationId="{0B6313EF-0143-85BD-8AC8-E858D28B6B93}"/>
          </ac:spMkLst>
        </pc:spChg>
        <pc:spChg chg="add mod">
          <ac:chgData name="Febin Scott" userId="a4e3a8f76c73cc59" providerId="LiveId" clId="{EAACB085-9458-465F-86DD-03654254F3E0}" dt="2023-03-21T06:32:58.972" v="1591" actId="20577"/>
          <ac:spMkLst>
            <pc:docMk/>
            <pc:sldMk cId="3855531800" sldId="279"/>
            <ac:spMk id="5" creationId="{C30AB1DF-1BA0-CEFC-9CE2-E0521CFCBB00}"/>
          </ac:spMkLst>
        </pc:spChg>
      </pc:sldChg>
      <pc:sldChg chg="modSp mod">
        <pc:chgData name="Febin Scott" userId="a4e3a8f76c73cc59" providerId="LiveId" clId="{EAACB085-9458-465F-86DD-03654254F3E0}" dt="2023-03-20T18:41:43.106" v="1578" actId="255"/>
        <pc:sldMkLst>
          <pc:docMk/>
          <pc:sldMk cId="94818171" sldId="292"/>
        </pc:sldMkLst>
        <pc:spChg chg="mod">
          <ac:chgData name="Febin Scott" userId="a4e3a8f76c73cc59" providerId="LiveId" clId="{EAACB085-9458-465F-86DD-03654254F3E0}" dt="2023-03-20T06:40:16.506" v="1132" actId="255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Febin Scott" userId="a4e3a8f76c73cc59" providerId="LiveId" clId="{EAACB085-9458-465F-86DD-03654254F3E0}" dt="2023-03-20T18:41:43.106" v="1578" actId="255"/>
          <ac:spMkLst>
            <pc:docMk/>
            <pc:sldMk cId="94818171" sldId="292"/>
            <ac:spMk id="7" creationId="{F8EED04C-1C80-F6E7-8727-420008A92755}"/>
          </ac:spMkLst>
        </pc:spChg>
      </pc:sldChg>
      <pc:sldChg chg="addSp delSp modSp mod">
        <pc:chgData name="Febin Scott" userId="a4e3a8f76c73cc59" providerId="LiveId" clId="{EAACB085-9458-465F-86DD-03654254F3E0}" dt="2023-03-21T06:19:34.240" v="1579" actId="20577"/>
        <pc:sldMkLst>
          <pc:docMk/>
          <pc:sldMk cId="785352074" sldId="294"/>
        </pc:sldMkLst>
        <pc:spChg chg="add mod">
          <ac:chgData name="Febin Scott" userId="a4e3a8f76c73cc59" providerId="LiveId" clId="{EAACB085-9458-465F-86DD-03654254F3E0}" dt="2023-03-21T06:19:34.240" v="1579" actId="20577"/>
          <ac:spMkLst>
            <pc:docMk/>
            <pc:sldMk cId="785352074" sldId="294"/>
            <ac:spMk id="2" creationId="{8B75693F-EF8A-71DF-8AF0-36F7859E5A93}"/>
          </ac:spMkLst>
        </pc:spChg>
        <pc:spChg chg="add mod">
          <ac:chgData name="Febin Scott" userId="a4e3a8f76c73cc59" providerId="LiveId" clId="{EAACB085-9458-465F-86DD-03654254F3E0}" dt="2023-03-20T06:33:23.421" v="1107" actId="14100"/>
          <ac:spMkLst>
            <pc:docMk/>
            <pc:sldMk cId="785352074" sldId="294"/>
            <ac:spMk id="4" creationId="{7468C049-98B8-8751-086F-E7840661D92B}"/>
          </ac:spMkLst>
        </pc:spChg>
        <pc:spChg chg="mod">
          <ac:chgData name="Febin Scott" userId="a4e3a8f76c73cc59" providerId="LiveId" clId="{EAACB085-9458-465F-86DD-03654254F3E0}" dt="2023-03-20T06:34:09.927" v="1109" actId="255"/>
          <ac:spMkLst>
            <pc:docMk/>
            <pc:sldMk cId="785352074" sldId="294"/>
            <ac:spMk id="10" creationId="{63561758-38B3-1AE9-08B9-21B96AFDE067}"/>
          </ac:spMkLst>
        </pc:spChg>
        <pc:graphicFrameChg chg="add del mod modGraphic">
          <ac:chgData name="Febin Scott" userId="a4e3a8f76c73cc59" providerId="LiveId" clId="{EAACB085-9458-465F-86DD-03654254F3E0}" dt="2023-03-19T16:53:34.811" v="271" actId="478"/>
          <ac:graphicFrameMkLst>
            <pc:docMk/>
            <pc:sldMk cId="785352074" sldId="294"/>
            <ac:graphicFrameMk id="6" creationId="{3C4D1519-4BE8-2858-6270-ADBDFE30D8CA}"/>
          </ac:graphicFrameMkLst>
        </pc:graphicFrameChg>
        <pc:graphicFrameChg chg="add del mod modGraphic">
          <ac:chgData name="Febin Scott" userId="a4e3a8f76c73cc59" providerId="LiveId" clId="{EAACB085-9458-465F-86DD-03654254F3E0}" dt="2023-03-19T16:58:17.601" v="310"/>
          <ac:graphicFrameMkLst>
            <pc:docMk/>
            <pc:sldMk cId="785352074" sldId="294"/>
            <ac:graphicFrameMk id="7" creationId="{C3477940-146D-6A47-A8A2-DF0C0170DCDC}"/>
          </ac:graphicFrameMkLst>
        </pc:graphicFrameChg>
        <pc:picChg chg="del mod">
          <ac:chgData name="Febin Scott" userId="a4e3a8f76c73cc59" providerId="LiveId" clId="{EAACB085-9458-465F-86DD-03654254F3E0}" dt="2023-03-19T16:23:31.135" v="132" actId="478"/>
          <ac:picMkLst>
            <pc:docMk/>
            <pc:sldMk cId="785352074" sldId="294"/>
            <ac:picMk id="5" creationId="{74AD2E0B-248D-0867-0D62-F4ABAF4C2880}"/>
          </ac:picMkLst>
        </pc:picChg>
        <pc:picChg chg="del">
          <ac:chgData name="Febin Scott" userId="a4e3a8f76c73cc59" providerId="LiveId" clId="{EAACB085-9458-465F-86DD-03654254F3E0}" dt="2023-03-19T16:16:40.122" v="107" actId="478"/>
          <ac:picMkLst>
            <pc:docMk/>
            <pc:sldMk cId="785352074" sldId="294"/>
            <ac:picMk id="9" creationId="{3DD3FDC9-A479-EA19-9935-42724B2FEA8A}"/>
          </ac:picMkLst>
        </pc:picChg>
        <pc:picChg chg="add mod">
          <ac:chgData name="Febin Scott" userId="a4e3a8f76c73cc59" providerId="LiveId" clId="{EAACB085-9458-465F-86DD-03654254F3E0}" dt="2023-03-19T16:59:53.312" v="315" actId="14100"/>
          <ac:picMkLst>
            <pc:docMk/>
            <pc:sldMk cId="785352074" sldId="294"/>
            <ac:picMk id="11" creationId="{5920CA58-804B-7C62-A9E7-5EEA0BD50B56}"/>
          </ac:picMkLst>
        </pc:picChg>
        <pc:picChg chg="del">
          <ac:chgData name="Febin Scott" userId="a4e3a8f76c73cc59" providerId="LiveId" clId="{EAACB085-9458-465F-86DD-03654254F3E0}" dt="2023-03-19T16:16:14.952" v="105" actId="478"/>
          <ac:picMkLst>
            <pc:docMk/>
            <pc:sldMk cId="785352074" sldId="294"/>
            <ac:picMk id="12" creationId="{E981EA1D-83BB-AF70-7DE0-25535CA157C9}"/>
          </ac:picMkLst>
        </pc:picChg>
        <pc:picChg chg="del">
          <ac:chgData name="Febin Scott" userId="a4e3a8f76c73cc59" providerId="LiveId" clId="{EAACB085-9458-465F-86DD-03654254F3E0}" dt="2023-03-19T16:16:11.783" v="104" actId="478"/>
          <ac:picMkLst>
            <pc:docMk/>
            <pc:sldMk cId="785352074" sldId="294"/>
            <ac:picMk id="14" creationId="{D49A3744-EFC4-B18E-EBD2-458EEC07E48B}"/>
          </ac:picMkLst>
        </pc:picChg>
      </pc:sldChg>
      <pc:sldChg chg="addSp delSp modSp mod">
        <pc:chgData name="Febin Scott" userId="a4e3a8f76c73cc59" providerId="LiveId" clId="{EAACB085-9458-465F-86DD-03654254F3E0}" dt="2023-03-20T06:36:20.240" v="1123" actId="255"/>
        <pc:sldMkLst>
          <pc:docMk/>
          <pc:sldMk cId="2269119292" sldId="295"/>
        </pc:sldMkLst>
        <pc:spChg chg="mod">
          <ac:chgData name="Febin Scott" userId="a4e3a8f76c73cc59" providerId="LiveId" clId="{EAACB085-9458-465F-86DD-03654254F3E0}" dt="2023-03-20T06:36:07.816" v="1122" actId="255"/>
          <ac:spMkLst>
            <pc:docMk/>
            <pc:sldMk cId="2269119292" sldId="295"/>
            <ac:spMk id="8" creationId="{904D5F7C-C70B-F0FF-5F32-5E3EAA7123C4}"/>
          </ac:spMkLst>
        </pc:spChg>
        <pc:spChg chg="mod">
          <ac:chgData name="Febin Scott" userId="a4e3a8f76c73cc59" providerId="LiveId" clId="{EAACB085-9458-465F-86DD-03654254F3E0}" dt="2023-03-20T06:36:20.240" v="1123" actId="255"/>
          <ac:spMkLst>
            <pc:docMk/>
            <pc:sldMk cId="2269119292" sldId="295"/>
            <ac:spMk id="11" creationId="{9236871F-351A-B718-E02D-58E9524707C4}"/>
          </ac:spMkLst>
        </pc:spChg>
        <pc:spChg chg="del mod">
          <ac:chgData name="Febin Scott" userId="a4e3a8f76c73cc59" providerId="LiveId" clId="{EAACB085-9458-465F-86DD-03654254F3E0}" dt="2023-03-19T17:02:48.440" v="601" actId="478"/>
          <ac:spMkLst>
            <pc:docMk/>
            <pc:sldMk cId="2269119292" sldId="295"/>
            <ac:spMk id="17" creationId="{063EF200-DC9A-DAD4-8443-695D0D837DB3}"/>
          </ac:spMkLst>
        </pc:spChg>
        <pc:picChg chg="mod">
          <ac:chgData name="Febin Scott" userId="a4e3a8f76c73cc59" providerId="LiveId" clId="{EAACB085-9458-465F-86DD-03654254F3E0}" dt="2023-03-20T06:35:41.192" v="1120" actId="14100"/>
          <ac:picMkLst>
            <pc:docMk/>
            <pc:sldMk cId="2269119292" sldId="295"/>
            <ac:picMk id="4" creationId="{534C82B2-F56A-BE1A-01EC-1B42CBEABFA4}"/>
          </ac:picMkLst>
        </pc:picChg>
        <pc:picChg chg="mod">
          <ac:chgData name="Febin Scott" userId="a4e3a8f76c73cc59" providerId="LiveId" clId="{EAACB085-9458-465F-86DD-03654254F3E0}" dt="2023-03-20T06:35:51.632" v="1121" actId="1076"/>
          <ac:picMkLst>
            <pc:docMk/>
            <pc:sldMk cId="2269119292" sldId="295"/>
            <ac:picMk id="5" creationId="{2A67BFB4-7EC0-D65A-F53E-264A07D0D445}"/>
          </ac:picMkLst>
        </pc:picChg>
        <pc:picChg chg="add mod">
          <ac:chgData name="Febin Scott" userId="a4e3a8f76c73cc59" providerId="LiveId" clId="{EAACB085-9458-465F-86DD-03654254F3E0}" dt="2023-03-19T17:41:02.014" v="646" actId="1076"/>
          <ac:picMkLst>
            <pc:docMk/>
            <pc:sldMk cId="2269119292" sldId="295"/>
            <ac:picMk id="6" creationId="{1F945EFA-4307-F660-D47A-93D890094337}"/>
          </ac:picMkLst>
        </pc:picChg>
        <pc:picChg chg="add mod">
          <ac:chgData name="Febin Scott" userId="a4e3a8f76c73cc59" providerId="LiveId" clId="{EAACB085-9458-465F-86DD-03654254F3E0}" dt="2023-03-20T06:13:48.837" v="933" actId="1076"/>
          <ac:picMkLst>
            <pc:docMk/>
            <pc:sldMk cId="2269119292" sldId="295"/>
            <ac:picMk id="9" creationId="{E589A248-2C75-52FB-B796-2773AF954B21}"/>
          </ac:picMkLst>
        </pc:picChg>
        <pc:picChg chg="del">
          <ac:chgData name="Febin Scott" userId="a4e3a8f76c73cc59" providerId="LiveId" clId="{EAACB085-9458-465F-86DD-03654254F3E0}" dt="2023-03-19T17:20:05.133" v="609" actId="478"/>
          <ac:picMkLst>
            <pc:docMk/>
            <pc:sldMk cId="2269119292" sldId="295"/>
            <ac:picMk id="10" creationId="{C031FB03-06E1-FC59-770C-B3688DE55238}"/>
          </ac:picMkLst>
        </pc:picChg>
        <pc:picChg chg="add mod">
          <ac:chgData name="Febin Scott" userId="a4e3a8f76c73cc59" providerId="LiveId" clId="{EAACB085-9458-465F-86DD-03654254F3E0}" dt="2023-03-19T17:43:05.780" v="655" actId="1076"/>
          <ac:picMkLst>
            <pc:docMk/>
            <pc:sldMk cId="2269119292" sldId="295"/>
            <ac:picMk id="13" creationId="{9934DE58-3933-5919-8407-6999B4B02CB4}"/>
          </ac:picMkLst>
        </pc:picChg>
        <pc:picChg chg="del">
          <ac:chgData name="Febin Scott" userId="a4e3a8f76c73cc59" providerId="LiveId" clId="{EAACB085-9458-465F-86DD-03654254F3E0}" dt="2023-03-19T17:21:17.235" v="614" actId="478"/>
          <ac:picMkLst>
            <pc:docMk/>
            <pc:sldMk cId="2269119292" sldId="295"/>
            <ac:picMk id="15" creationId="{5251C73D-4EE1-F78C-5425-D02C28FF8778}"/>
          </ac:picMkLst>
        </pc:picChg>
      </pc:sldChg>
      <pc:sldChg chg="addSp delSp modSp mod">
        <pc:chgData name="Febin Scott" userId="a4e3a8f76c73cc59" providerId="LiveId" clId="{EAACB085-9458-465F-86DD-03654254F3E0}" dt="2023-03-19T17:31:27.033" v="636" actId="478"/>
        <pc:sldMkLst>
          <pc:docMk/>
          <pc:sldMk cId="840513672" sldId="296"/>
        </pc:sldMkLst>
        <pc:spChg chg="del mod">
          <ac:chgData name="Febin Scott" userId="a4e3a8f76c73cc59" providerId="LiveId" clId="{EAACB085-9458-465F-86DD-03654254F3E0}" dt="2023-03-19T17:31:27.033" v="636" actId="478"/>
          <ac:spMkLst>
            <pc:docMk/>
            <pc:sldMk cId="840513672" sldId="296"/>
            <ac:spMk id="2" creationId="{481D0DBF-6B1D-5690-3EED-F927D01083EC}"/>
          </ac:spMkLst>
        </pc:spChg>
        <pc:picChg chg="del">
          <ac:chgData name="Febin Scott" userId="a4e3a8f76c73cc59" providerId="LiveId" clId="{EAACB085-9458-465F-86DD-03654254F3E0}" dt="2023-03-19T17:25:55.439" v="621" actId="478"/>
          <ac:picMkLst>
            <pc:docMk/>
            <pc:sldMk cId="840513672" sldId="296"/>
            <ac:picMk id="5" creationId="{D54CC2A2-BC91-2271-066D-FFDBDBB60787}"/>
          </ac:picMkLst>
        </pc:picChg>
        <pc:picChg chg="add mod">
          <ac:chgData name="Febin Scott" userId="a4e3a8f76c73cc59" providerId="LiveId" clId="{EAACB085-9458-465F-86DD-03654254F3E0}" dt="2023-03-19T17:30:47.314" v="632" actId="14100"/>
          <ac:picMkLst>
            <pc:docMk/>
            <pc:sldMk cId="840513672" sldId="296"/>
            <ac:picMk id="6" creationId="{A4EE11E3-FEFF-56E0-57B3-AEB1523E90C9}"/>
          </ac:picMkLst>
        </pc:picChg>
        <pc:picChg chg="del">
          <ac:chgData name="Febin Scott" userId="a4e3a8f76c73cc59" providerId="LiveId" clId="{EAACB085-9458-465F-86DD-03654254F3E0}" dt="2023-03-19T17:28:09.459" v="627" actId="478"/>
          <ac:picMkLst>
            <pc:docMk/>
            <pc:sldMk cId="840513672" sldId="296"/>
            <ac:picMk id="7" creationId="{FC57ECD2-BA43-C215-B743-466010AF9526}"/>
          </ac:picMkLst>
        </pc:picChg>
        <pc:picChg chg="add mod">
          <ac:chgData name="Febin Scott" userId="a4e3a8f76c73cc59" providerId="LiveId" clId="{EAACB085-9458-465F-86DD-03654254F3E0}" dt="2023-03-19T17:29:04.175" v="631" actId="1076"/>
          <ac:picMkLst>
            <pc:docMk/>
            <pc:sldMk cId="840513672" sldId="296"/>
            <ac:picMk id="9" creationId="{4C7B2545-8E3A-ACA7-05CA-7C44027937E8}"/>
          </ac:picMkLst>
        </pc:picChg>
      </pc:sldChg>
      <pc:sldChg chg="addSp delSp modSp mod">
        <pc:chgData name="Febin Scott" userId="a4e3a8f76c73cc59" providerId="LiveId" clId="{EAACB085-9458-465F-86DD-03654254F3E0}" dt="2023-03-19T19:06:54.421" v="795" actId="20577"/>
        <pc:sldMkLst>
          <pc:docMk/>
          <pc:sldMk cId="4069358468" sldId="297"/>
        </pc:sldMkLst>
        <pc:spChg chg="mod">
          <ac:chgData name="Febin Scott" userId="a4e3a8f76c73cc59" providerId="LiveId" clId="{EAACB085-9458-465F-86DD-03654254F3E0}" dt="2023-03-19T18:38:53.538" v="711" actId="20577"/>
          <ac:spMkLst>
            <pc:docMk/>
            <pc:sldMk cId="4069358468" sldId="297"/>
            <ac:spMk id="6" creationId="{96E2B97C-94DD-2E5D-F93D-EAC1055A4E4A}"/>
          </ac:spMkLst>
        </pc:spChg>
        <pc:spChg chg="add mod">
          <ac:chgData name="Febin Scott" userId="a4e3a8f76c73cc59" providerId="LiveId" clId="{EAACB085-9458-465F-86DD-03654254F3E0}" dt="2023-03-19T19:06:54.421" v="795" actId="20577"/>
          <ac:spMkLst>
            <pc:docMk/>
            <pc:sldMk cId="4069358468" sldId="297"/>
            <ac:spMk id="13" creationId="{3C6AC004-2664-83AE-B7E5-9805A5716A62}"/>
          </ac:spMkLst>
        </pc:spChg>
        <pc:picChg chg="add mod">
          <ac:chgData name="Febin Scott" userId="a4e3a8f76c73cc59" providerId="LiveId" clId="{EAACB085-9458-465F-86DD-03654254F3E0}" dt="2023-03-19T18:28:36.923" v="659" actId="1076"/>
          <ac:picMkLst>
            <pc:docMk/>
            <pc:sldMk cId="4069358468" sldId="297"/>
            <ac:picMk id="7" creationId="{C7CBB7BB-D7CD-3908-0227-6F5F4B011696}"/>
          </ac:picMkLst>
        </pc:picChg>
        <pc:picChg chg="del">
          <ac:chgData name="Febin Scott" userId="a4e3a8f76c73cc59" providerId="LiveId" clId="{EAACB085-9458-465F-86DD-03654254F3E0}" dt="2023-03-19T18:28:23.543" v="656" actId="478"/>
          <ac:picMkLst>
            <pc:docMk/>
            <pc:sldMk cId="4069358468" sldId="297"/>
            <ac:picMk id="8" creationId="{F1340F38-94F3-C832-C8D8-A82A6ACFF129}"/>
          </ac:picMkLst>
        </pc:picChg>
        <pc:picChg chg="del">
          <ac:chgData name="Febin Scott" userId="a4e3a8f76c73cc59" providerId="LiveId" clId="{EAACB085-9458-465F-86DD-03654254F3E0}" dt="2023-03-19T18:28:25.554" v="657" actId="478"/>
          <ac:picMkLst>
            <pc:docMk/>
            <pc:sldMk cId="4069358468" sldId="297"/>
            <ac:picMk id="10" creationId="{EBF70C27-49CE-1662-6D50-4E211C9C3C1D}"/>
          </ac:picMkLst>
        </pc:picChg>
        <pc:picChg chg="add del mod">
          <ac:chgData name="Febin Scott" userId="a4e3a8f76c73cc59" providerId="LiveId" clId="{EAACB085-9458-465F-86DD-03654254F3E0}" dt="2023-03-19T18:34:39.495" v="663" actId="478"/>
          <ac:picMkLst>
            <pc:docMk/>
            <pc:sldMk cId="4069358468" sldId="297"/>
            <ac:picMk id="11" creationId="{2E6625FB-C9BA-D5D9-706E-F4C1C8578C55}"/>
          </ac:picMkLst>
        </pc:picChg>
        <pc:picChg chg="add mod">
          <ac:chgData name="Febin Scott" userId="a4e3a8f76c73cc59" providerId="LiveId" clId="{EAACB085-9458-465F-86DD-03654254F3E0}" dt="2023-03-19T18:46:26.933" v="724" actId="1076"/>
          <ac:picMkLst>
            <pc:docMk/>
            <pc:sldMk cId="4069358468" sldId="297"/>
            <ac:picMk id="15" creationId="{459C9FA0-D451-D210-F507-D3B380E91D1A}"/>
          </ac:picMkLst>
        </pc:picChg>
      </pc:sldChg>
      <pc:sldChg chg="addSp delSp modSp mod">
        <pc:chgData name="Febin Scott" userId="a4e3a8f76c73cc59" providerId="LiveId" clId="{EAACB085-9458-465F-86DD-03654254F3E0}" dt="2023-03-19T19:08:14.921" v="800" actId="1076"/>
        <pc:sldMkLst>
          <pc:docMk/>
          <pc:sldMk cId="4107734980" sldId="298"/>
        </pc:sldMkLst>
        <pc:spChg chg="add mod">
          <ac:chgData name="Febin Scott" userId="a4e3a8f76c73cc59" providerId="LiveId" clId="{EAACB085-9458-465F-86DD-03654254F3E0}" dt="2023-03-19T19:08:03.974" v="799" actId="14100"/>
          <ac:spMkLst>
            <pc:docMk/>
            <pc:sldMk cId="4107734980" sldId="298"/>
            <ac:spMk id="6" creationId="{007A2341-CAEE-317F-6360-08493EE52774}"/>
          </ac:spMkLst>
        </pc:spChg>
        <pc:spChg chg="add mod">
          <ac:chgData name="Febin Scott" userId="a4e3a8f76c73cc59" providerId="LiveId" clId="{EAACB085-9458-465F-86DD-03654254F3E0}" dt="2023-03-19T19:08:14.921" v="800" actId="1076"/>
          <ac:spMkLst>
            <pc:docMk/>
            <pc:sldMk cId="4107734980" sldId="298"/>
            <ac:spMk id="10" creationId="{CB26D7F0-5D4E-06A8-94F0-7F06B646CCBD}"/>
          </ac:spMkLst>
        </pc:spChg>
        <pc:picChg chg="add mod">
          <ac:chgData name="Febin Scott" userId="a4e3a8f76c73cc59" providerId="LiveId" clId="{EAACB085-9458-465F-86DD-03654254F3E0}" dt="2023-03-19T18:53:37.364" v="733" actId="1076"/>
          <ac:picMkLst>
            <pc:docMk/>
            <pc:sldMk cId="4107734980" sldId="298"/>
            <ac:picMk id="4" creationId="{859C1AC8-3DCF-B788-AEE1-9164AF5B30E7}"/>
          </ac:picMkLst>
        </pc:picChg>
        <pc:picChg chg="del">
          <ac:chgData name="Febin Scott" userId="a4e3a8f76c73cc59" providerId="LiveId" clId="{EAACB085-9458-465F-86DD-03654254F3E0}" dt="2023-03-19T18:47:31.963" v="725" actId="478"/>
          <ac:picMkLst>
            <pc:docMk/>
            <pc:sldMk cId="4107734980" sldId="298"/>
            <ac:picMk id="5" creationId="{F2F2B28E-457D-3076-937C-B21044B7B05A}"/>
          </ac:picMkLst>
        </pc:picChg>
        <pc:picChg chg="del">
          <ac:chgData name="Febin Scott" userId="a4e3a8f76c73cc59" providerId="LiveId" clId="{EAACB085-9458-465F-86DD-03654254F3E0}" dt="2023-03-19T18:47:34.346" v="726" actId="478"/>
          <ac:picMkLst>
            <pc:docMk/>
            <pc:sldMk cId="4107734980" sldId="298"/>
            <ac:picMk id="7" creationId="{67CA3978-EC01-F30D-D2C7-C538E58F7A8E}"/>
          </ac:picMkLst>
        </pc:picChg>
        <pc:picChg chg="add mod">
          <ac:chgData name="Febin Scott" userId="a4e3a8f76c73cc59" providerId="LiveId" clId="{EAACB085-9458-465F-86DD-03654254F3E0}" dt="2023-03-19T18:59:59.846" v="760" actId="1076"/>
          <ac:picMkLst>
            <pc:docMk/>
            <pc:sldMk cId="4107734980" sldId="298"/>
            <ac:picMk id="9" creationId="{03FC6837-B014-E3B6-339E-C6BF17C4120F}"/>
          </ac:picMkLst>
        </pc:picChg>
        <pc:picChg chg="del">
          <ac:chgData name="Febin Scott" userId="a4e3a8f76c73cc59" providerId="LiveId" clId="{EAACB085-9458-465F-86DD-03654254F3E0}" dt="2023-03-19T18:47:36.456" v="727" actId="478"/>
          <ac:picMkLst>
            <pc:docMk/>
            <pc:sldMk cId="4107734980" sldId="298"/>
            <ac:picMk id="11" creationId="{0138CACD-10CF-B94E-4DEA-D24F68485A6E}"/>
          </ac:picMkLst>
        </pc:picChg>
        <pc:picChg chg="add mod">
          <ac:chgData name="Febin Scott" userId="a4e3a8f76c73cc59" providerId="LiveId" clId="{EAACB085-9458-465F-86DD-03654254F3E0}" dt="2023-03-19T19:05:34" v="790" actId="14100"/>
          <ac:picMkLst>
            <pc:docMk/>
            <pc:sldMk cId="4107734980" sldId="298"/>
            <ac:picMk id="13" creationId="{39D62663-AFF6-C3A5-5FBC-68883A6F67C0}"/>
          </ac:picMkLst>
        </pc:picChg>
      </pc:sldChg>
      <pc:sldChg chg="addSp delSp modSp mod">
        <pc:chgData name="Febin Scott" userId="a4e3a8f76c73cc59" providerId="LiveId" clId="{EAACB085-9458-465F-86DD-03654254F3E0}" dt="2023-03-20T06:38:10.324" v="1127" actId="255"/>
        <pc:sldMkLst>
          <pc:docMk/>
          <pc:sldMk cId="4017097707" sldId="299"/>
        </pc:sldMkLst>
        <pc:spChg chg="mod">
          <ac:chgData name="Febin Scott" userId="a4e3a8f76c73cc59" providerId="LiveId" clId="{EAACB085-9458-465F-86DD-03654254F3E0}" dt="2023-03-20T06:15:09.614" v="934" actId="255"/>
          <ac:spMkLst>
            <pc:docMk/>
            <pc:sldMk cId="4017097707" sldId="299"/>
            <ac:spMk id="4" creationId="{69125542-D540-B766-0FA1-10DE2ED0495C}"/>
          </ac:spMkLst>
        </pc:spChg>
        <pc:spChg chg="mod">
          <ac:chgData name="Febin Scott" userId="a4e3a8f76c73cc59" providerId="LiveId" clId="{EAACB085-9458-465F-86DD-03654254F3E0}" dt="2023-03-20T06:38:10.324" v="1127" actId="255"/>
          <ac:spMkLst>
            <pc:docMk/>
            <pc:sldMk cId="4017097707" sldId="299"/>
            <ac:spMk id="5" creationId="{DD0796BF-8F21-BBE4-2E86-2EE910FFD1E0}"/>
          </ac:spMkLst>
        </pc:spChg>
        <pc:spChg chg="add mod">
          <ac:chgData name="Febin Scott" userId="a4e3a8f76c73cc59" providerId="LiveId" clId="{EAACB085-9458-465F-86DD-03654254F3E0}" dt="2023-03-20T06:37:36.557" v="1125" actId="255"/>
          <ac:spMkLst>
            <pc:docMk/>
            <pc:sldMk cId="4017097707" sldId="299"/>
            <ac:spMk id="6" creationId="{07A01A3A-E9ED-163E-30FC-C364157D1997}"/>
          </ac:spMkLst>
        </pc:spChg>
        <pc:spChg chg="mod">
          <ac:chgData name="Febin Scott" userId="a4e3a8f76c73cc59" providerId="LiveId" clId="{EAACB085-9458-465F-86DD-03654254F3E0}" dt="2023-03-20T06:37:20.759" v="1124" actId="1076"/>
          <ac:spMkLst>
            <pc:docMk/>
            <pc:sldMk cId="4017097707" sldId="299"/>
            <ac:spMk id="7" creationId="{13388125-062B-DB7F-E1C9-80757750973A}"/>
          </ac:spMkLst>
        </pc:spChg>
        <pc:picChg chg="del">
          <ac:chgData name="Febin Scott" userId="a4e3a8f76c73cc59" providerId="LiveId" clId="{EAACB085-9458-465F-86DD-03654254F3E0}" dt="2023-03-20T06:19:11.709" v="974" actId="478"/>
          <ac:picMkLst>
            <pc:docMk/>
            <pc:sldMk cId="4017097707" sldId="299"/>
            <ac:picMk id="9" creationId="{13865539-1E9F-603E-FCF4-9ED2ABA0071C}"/>
          </ac:picMkLst>
        </pc:picChg>
        <pc:picChg chg="del">
          <ac:chgData name="Febin Scott" userId="a4e3a8f76c73cc59" providerId="LiveId" clId="{EAACB085-9458-465F-86DD-03654254F3E0}" dt="2023-03-20T06:19:13.851" v="975" actId="478"/>
          <ac:picMkLst>
            <pc:docMk/>
            <pc:sldMk cId="4017097707" sldId="299"/>
            <ac:picMk id="11" creationId="{2B2B11BF-20B9-A710-40BB-CC8FF9E566F1}"/>
          </ac:picMkLst>
        </pc:picChg>
        <pc:picChg chg="add mod">
          <ac:chgData name="Febin Scott" userId="a4e3a8f76c73cc59" providerId="LiveId" clId="{EAACB085-9458-465F-86DD-03654254F3E0}" dt="2023-03-20T06:20:58.188" v="979" actId="1076"/>
          <ac:picMkLst>
            <pc:docMk/>
            <pc:sldMk cId="4017097707" sldId="299"/>
            <ac:picMk id="1026" creationId="{519397C9-A94F-BA6E-9532-F12479402F4B}"/>
          </ac:picMkLst>
        </pc:picChg>
      </pc:sldChg>
      <pc:sldChg chg="addSp delSp modSp mod">
        <pc:chgData name="Febin Scott" userId="a4e3a8f76c73cc59" providerId="LiveId" clId="{EAACB085-9458-465F-86DD-03654254F3E0}" dt="2023-03-20T06:27:32.215" v="1066" actId="1076"/>
        <pc:sldMkLst>
          <pc:docMk/>
          <pc:sldMk cId="3865733372" sldId="300"/>
        </pc:sldMkLst>
        <pc:spChg chg="mod">
          <ac:chgData name="Febin Scott" userId="a4e3a8f76c73cc59" providerId="LiveId" clId="{EAACB085-9458-465F-86DD-03654254F3E0}" dt="2023-03-20T06:23:31.978" v="1055" actId="20577"/>
          <ac:spMkLst>
            <pc:docMk/>
            <pc:sldMk cId="3865733372" sldId="300"/>
            <ac:spMk id="5" creationId="{024FD607-25BF-1000-FB70-7A78C5F5C70A}"/>
          </ac:spMkLst>
        </pc:spChg>
        <pc:picChg chg="add del mod">
          <ac:chgData name="Febin Scott" userId="a4e3a8f76c73cc59" providerId="LiveId" clId="{EAACB085-9458-465F-86DD-03654254F3E0}" dt="2023-03-20T06:25:30.979" v="1061" actId="478"/>
          <ac:picMkLst>
            <pc:docMk/>
            <pc:sldMk cId="3865733372" sldId="300"/>
            <ac:picMk id="4" creationId="{6194D7EC-02E0-6C4F-F7F0-16B1624E4B94}"/>
          </ac:picMkLst>
        </pc:picChg>
        <pc:picChg chg="del">
          <ac:chgData name="Febin Scott" userId="a4e3a8f76c73cc59" providerId="LiveId" clId="{EAACB085-9458-465F-86DD-03654254F3E0}" dt="2023-03-20T06:24:02.833" v="1056" actId="478"/>
          <ac:picMkLst>
            <pc:docMk/>
            <pc:sldMk cId="3865733372" sldId="300"/>
            <ac:picMk id="7" creationId="{84D2420C-E2FC-DEE1-3D29-9ED16377B416}"/>
          </ac:picMkLst>
        </pc:picChg>
        <pc:picChg chg="add mod">
          <ac:chgData name="Febin Scott" userId="a4e3a8f76c73cc59" providerId="LiveId" clId="{EAACB085-9458-465F-86DD-03654254F3E0}" dt="2023-03-20T06:26:49.220" v="1064" actId="14100"/>
          <ac:picMkLst>
            <pc:docMk/>
            <pc:sldMk cId="3865733372" sldId="300"/>
            <ac:picMk id="8" creationId="{C043CE72-E429-8E44-0D01-89988B3F2FDB}"/>
          </ac:picMkLst>
        </pc:picChg>
        <pc:picChg chg="del">
          <ac:chgData name="Febin Scott" userId="a4e3a8f76c73cc59" providerId="LiveId" clId="{EAACB085-9458-465F-86DD-03654254F3E0}" dt="2023-03-20T06:24:05.024" v="1057" actId="478"/>
          <ac:picMkLst>
            <pc:docMk/>
            <pc:sldMk cId="3865733372" sldId="300"/>
            <ac:picMk id="9" creationId="{37632012-CD4F-313C-C17E-2A93CA908E3E}"/>
          </ac:picMkLst>
        </pc:picChg>
        <pc:picChg chg="add mod">
          <ac:chgData name="Febin Scott" userId="a4e3a8f76c73cc59" providerId="LiveId" clId="{EAACB085-9458-465F-86DD-03654254F3E0}" dt="2023-03-20T06:27:32.215" v="1066" actId="1076"/>
          <ac:picMkLst>
            <pc:docMk/>
            <pc:sldMk cId="3865733372" sldId="300"/>
            <ac:picMk id="2050" creationId="{5CDFBE12-01CA-969E-0F7C-5DE19A398447}"/>
          </ac:picMkLst>
        </pc:picChg>
      </pc:sldChg>
      <pc:sldChg chg="del">
        <pc:chgData name="Febin Scott" userId="a4e3a8f76c73cc59" providerId="LiveId" clId="{EAACB085-9458-465F-86DD-03654254F3E0}" dt="2023-03-20T06:39:05.273" v="1128" actId="2696"/>
        <pc:sldMkLst>
          <pc:docMk/>
          <pc:sldMk cId="2931526110" sldId="301"/>
        </pc:sldMkLst>
      </pc:sldChg>
      <pc:sldChg chg="del">
        <pc:chgData name="Febin Scott" userId="a4e3a8f76c73cc59" providerId="LiveId" clId="{EAACB085-9458-465F-86DD-03654254F3E0}" dt="2023-03-20T06:39:09.691" v="1129" actId="2696"/>
        <pc:sldMkLst>
          <pc:docMk/>
          <pc:sldMk cId="3207170402" sldId="302"/>
        </pc:sldMkLst>
      </pc:sldChg>
      <pc:sldChg chg="del">
        <pc:chgData name="Febin Scott" userId="a4e3a8f76c73cc59" providerId="LiveId" clId="{EAACB085-9458-465F-86DD-03654254F3E0}" dt="2023-03-20T06:39:15.932" v="1130" actId="2696"/>
        <pc:sldMkLst>
          <pc:docMk/>
          <pc:sldMk cId="1199208279" sldId="303"/>
        </pc:sldMkLst>
      </pc:sldChg>
      <pc:sldChg chg="del">
        <pc:chgData name="Febin Scott" userId="a4e3a8f76c73cc59" providerId="LiveId" clId="{EAACB085-9458-465F-86DD-03654254F3E0}" dt="2023-03-20T06:39:20.583" v="1131" actId="2696"/>
        <pc:sldMkLst>
          <pc:docMk/>
          <pc:sldMk cId="1839144765" sldId="304"/>
        </pc:sldMkLst>
      </pc:sldChg>
      <pc:sldChg chg="del">
        <pc:chgData name="Febin Scott" userId="a4e3a8f76c73cc59" providerId="LiveId" clId="{EAACB085-9458-465F-86DD-03654254F3E0}" dt="2023-03-20T06:13:05.782" v="932" actId="2696"/>
        <pc:sldMkLst>
          <pc:docMk/>
          <pc:sldMk cId="94543563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quality.com/" TargetMode="External"/><Relationship Id="rId2" Type="http://schemas.openxmlformats.org/officeDocument/2006/relationships/hyperlink" Target="https://www.kaggle.com/datasets/ghassenkhaled/airways-customer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ableau.com/data-insights/reference-library/visual-analytics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3721" y="1447800"/>
            <a:ext cx="5684519" cy="1478280"/>
          </a:xfrm>
        </p:spPr>
        <p:txBody>
          <a:bodyPr/>
          <a:lstStyle/>
          <a:p>
            <a:pPr algn="l" fontAlgn="base"/>
            <a:r>
              <a:rPr lang="en-US" sz="3200" b="1" i="0" dirty="0">
                <a:solidFill>
                  <a:srgbClr val="202124"/>
                </a:solidFill>
                <a:effectLst/>
                <a:latin typeface="zeitung"/>
              </a:rPr>
              <a:t>                     </a:t>
            </a:r>
            <a:r>
              <a:rPr lang="en-US" sz="3600" i="0" dirty="0">
                <a:solidFill>
                  <a:srgbClr val="202124"/>
                </a:solidFill>
                <a:effectLst/>
                <a:latin typeface="zeitung"/>
              </a:rPr>
              <a:t>EDA ON</a:t>
            </a:r>
            <a:br>
              <a:rPr lang="en-US" sz="3600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3600" i="0" dirty="0">
                <a:solidFill>
                  <a:srgbClr val="202124"/>
                </a:solidFill>
                <a:effectLst/>
                <a:latin typeface="zeitung"/>
              </a:rPr>
              <a:t>Airways_customer_data</a:t>
            </a:r>
            <a:br>
              <a:rPr lang="en-US" sz="3200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Sharmi 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ED04C-1C80-F6E7-8727-420008A92755}"/>
              </a:ext>
            </a:extLst>
          </p:cNvPr>
          <p:cNvSpPr txBox="1"/>
          <p:nvPr/>
        </p:nvSpPr>
        <p:spPr>
          <a:xfrm>
            <a:off x="2171700" y="2845570"/>
            <a:ext cx="7527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CSV containing </a:t>
            </a:r>
            <a:r>
              <a:rPr lang="en-US" dirty="0">
                <a:latin typeface="Inter"/>
              </a:rPr>
              <a:t> British Airways Customer data </a:t>
            </a:r>
            <a:r>
              <a:rPr lang="en-US" b="0" i="0" dirty="0">
                <a:effectLst/>
                <a:latin typeface="Inter"/>
              </a:rPr>
              <a:t>information for  69 unique countries across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We </a:t>
            </a:r>
            <a:r>
              <a:rPr lang="en-US" b="0" i="0" dirty="0" err="1">
                <a:effectLst/>
                <a:latin typeface="Inter"/>
              </a:rPr>
              <a:t>Analyse</a:t>
            </a:r>
            <a:r>
              <a:rPr lang="en-US" b="0" i="0" dirty="0">
                <a:effectLst/>
                <a:latin typeface="Inter"/>
              </a:rPr>
              <a:t> the average overall rating for British Airways.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After that we find the total count for each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Then </a:t>
            </a:r>
            <a:r>
              <a:rPr lang="en-US" dirty="0" err="1">
                <a:latin typeface="Inter"/>
              </a:rPr>
              <a:t>Analyse</a:t>
            </a:r>
            <a:r>
              <a:rPr lang="en-US" dirty="0">
                <a:latin typeface="Inter"/>
              </a:rPr>
              <a:t> the maximum number of review by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Finally we did find the United Kingdom provided on average highest ratings.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98271"/>
            <a:ext cx="4169664" cy="22043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80" y="406484"/>
            <a:ext cx="2415540" cy="457200"/>
          </a:xfrm>
        </p:spPr>
        <p:txBody>
          <a:bodyPr/>
          <a:lstStyle/>
          <a:p>
            <a:r>
              <a:rPr lang="en-US" sz="32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Data set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13561"/>
            <a:ext cx="9339722" cy="3768256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Sabon Next LT"/>
              </a:rPr>
              <a:t>1.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Kaggle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– </a:t>
            </a:r>
            <a:r>
              <a:rPr lang="en-US" sz="1800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Airways_customer_data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r>
              <a:rPr lang="en-US" sz="1800" b="0" i="0" dirty="0">
                <a:effectLst/>
                <a:latin typeface="Inter"/>
              </a:rPr>
              <a:t>       </a:t>
            </a:r>
            <a:r>
              <a:rPr lang="en-US" sz="1600" b="0" i="0" dirty="0">
                <a:effectLst/>
                <a:latin typeface="Inter"/>
              </a:rPr>
              <a:t>This dataset contains information about the </a:t>
            </a:r>
            <a:r>
              <a:rPr lang="en-US" sz="1600" dirty="0">
                <a:latin typeface="Inter"/>
              </a:rPr>
              <a:t>British Airways Customer Data</a:t>
            </a:r>
            <a:r>
              <a:rPr lang="en-US" sz="1600" b="0" i="0" dirty="0">
                <a:effectLst/>
                <a:latin typeface="Inter"/>
              </a:rPr>
              <a:t> in almost 69 unique countries across the world. The data were gathered by scraping from (</a:t>
            </a:r>
            <a:r>
              <a:rPr lang="en-US" sz="1600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https://www.</a:t>
            </a:r>
            <a:r>
              <a:rPr lang="en-US" sz="1600" dirty="0">
                <a:solidFill>
                  <a:srgbClr val="008ABC"/>
                </a:solidFill>
                <a:latin typeface="Inter"/>
                <a:hlinkClick r:id="rId3"/>
              </a:rPr>
              <a:t>airlinequality</a:t>
            </a:r>
            <a:r>
              <a:rPr lang="en-US" sz="1600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.com</a:t>
            </a:r>
            <a:r>
              <a:rPr lang="en-US" sz="1600" dirty="0">
                <a:solidFill>
                  <a:srgbClr val="008ABC"/>
                </a:solidFill>
                <a:latin typeface="Inter"/>
                <a:hlinkClick r:id="rId3"/>
              </a:rPr>
              <a:t>/</a:t>
            </a:r>
            <a:r>
              <a:rPr lang="en-US" sz="1600" b="0" i="0" dirty="0">
                <a:effectLst/>
                <a:latin typeface="Inter"/>
              </a:rPr>
              <a:t>).</a:t>
            </a:r>
          </a:p>
          <a:p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 Size of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–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(</a:t>
            </a:r>
            <a:r>
              <a:rPr lang="en-US" sz="1600" dirty="0">
                <a:solidFill>
                  <a:srgbClr val="202C8F"/>
                </a:solidFill>
                <a:latin typeface="Sabon Next LT"/>
              </a:rPr>
              <a:t>3418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3.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Names of columns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Sabon Next LT"/>
              </a:rPr>
              <a:t>           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0AB1DF-1BA0-CEFC-9CE2-E0521CFCBB0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45178" y="4407043"/>
            <a:ext cx="484466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Inter"/>
              </a:rPr>
              <a:t>'Unnamed: 0', 'reviews', 'rates', 'date', 'country'.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4369D-F033-7FCB-C56F-4686001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3561758-38B3-1AE9-08B9-21B96AFDE067}"/>
              </a:ext>
            </a:extLst>
          </p:cNvPr>
          <p:cNvSpPr txBox="1"/>
          <p:nvPr/>
        </p:nvSpPr>
        <p:spPr>
          <a:xfrm>
            <a:off x="365760" y="3947160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Reading CSV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5693F-EF8A-71DF-8AF0-36F7859E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354638"/>
            <a:ext cx="5775960" cy="21667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pandas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pd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numpy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matplotlib.pyplot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plt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seaborn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sns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plotly.express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px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 dt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8C049-98B8-8751-086F-E7840661D92B}"/>
              </a:ext>
            </a:extLst>
          </p:cNvPr>
          <p:cNvSpPr/>
          <p:nvPr/>
        </p:nvSpPr>
        <p:spPr>
          <a:xfrm>
            <a:off x="1341120" y="33081"/>
            <a:ext cx="9037320" cy="88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02C8F"/>
                </a:solidFill>
              </a:rPr>
              <a:t>INCLUDING LIBRARIES AND READING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0CA58-804B-7C62-A9E7-5EEA0BD5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347269"/>
            <a:ext cx="9826519" cy="23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4C82B2-F56A-BE1A-01EC-1B42CBEA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64" y="100484"/>
            <a:ext cx="4381168" cy="4958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4D7FF-698D-5F51-2D56-91E32607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7BFB4-7EC0-D65A-F53E-264A07D0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8" y="594962"/>
            <a:ext cx="8484432" cy="827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4D5F7C-C70B-F0FF-5F32-5E3EAA7123C4}"/>
              </a:ext>
            </a:extLst>
          </p:cNvPr>
          <p:cNvSpPr/>
          <p:nvPr/>
        </p:nvSpPr>
        <p:spPr>
          <a:xfrm>
            <a:off x="569627" y="1707613"/>
            <a:ext cx="3551228" cy="297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1.Understanding Size Of Data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9236871F-351A-B718-E02D-58E9524707C4}"/>
              </a:ext>
            </a:extLst>
          </p:cNvPr>
          <p:cNvSpPr txBox="1"/>
          <p:nvPr/>
        </p:nvSpPr>
        <p:spPr>
          <a:xfrm>
            <a:off x="569626" y="3192905"/>
            <a:ext cx="57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2. Checking columns and datatypes of each column.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45EFA-4307-F660-D47A-93D89009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06" y="2140271"/>
            <a:ext cx="1573967" cy="735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9A248-2C75-52FB-B796-2773AF954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07" y="4109441"/>
            <a:ext cx="6522035" cy="1105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4DE58-3933-5919-8407-6999B4B02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226" y="1837384"/>
            <a:ext cx="3861774" cy="27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9270B-0B60-0616-B7CC-568A0A15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E11E3-FEFF-56E0-57B3-AEB1523E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5" y="959598"/>
            <a:ext cx="2548890" cy="224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B2545-8E3A-ACA7-05CA-7C440279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4" y="3802427"/>
            <a:ext cx="400846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58936-B460-2167-FBBA-5FF56B3E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 txBox="1">
            <a:spLocks/>
          </p:cNvSpPr>
          <p:nvPr/>
        </p:nvSpPr>
        <p:spPr>
          <a:xfrm>
            <a:off x="2713037" y="284813"/>
            <a:ext cx="2773363" cy="614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E51E9-CBB8-C404-6F19-BC108C6D416F}"/>
              </a:ext>
            </a:extLst>
          </p:cNvPr>
          <p:cNvSpPr txBox="1"/>
          <p:nvPr/>
        </p:nvSpPr>
        <p:spPr>
          <a:xfrm>
            <a:off x="464695" y="701540"/>
            <a:ext cx="1070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accent6"/>
                </a:solidFill>
              </a:rPr>
              <a:t>Data cleaning is the process of fixing or removing incorrect, corrupted, incorrectly formatted, duplicate, or incomplete </a:t>
            </a:r>
          </a:p>
          <a:p>
            <a:r>
              <a:rPr lang="en-US" sz="1500" dirty="0">
                <a:solidFill>
                  <a:schemeClr val="accent6"/>
                </a:solidFill>
              </a:rPr>
              <a:t>data within a dataset. </a:t>
            </a:r>
            <a:endParaRPr lang="en-IN" sz="1500" dirty="0">
              <a:solidFill>
                <a:schemeClr val="accent6"/>
              </a:solidFill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6E2B97C-94DD-2E5D-F93D-EAC1055A4E4A}"/>
              </a:ext>
            </a:extLst>
          </p:cNvPr>
          <p:cNvSpPr txBox="1"/>
          <p:nvPr/>
        </p:nvSpPr>
        <p:spPr>
          <a:xfrm>
            <a:off x="464696" y="1499878"/>
            <a:ext cx="70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1. Cleaning Format 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BB7BB-D7CD-3908-0227-6F5F4B01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3" y="1890798"/>
            <a:ext cx="2865368" cy="15850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6AC004-2664-83AE-B7E5-9805A5716A62}"/>
              </a:ext>
            </a:extLst>
          </p:cNvPr>
          <p:cNvSpPr txBox="1"/>
          <p:nvPr/>
        </p:nvSpPr>
        <p:spPr>
          <a:xfrm>
            <a:off x="602067" y="3501889"/>
            <a:ext cx="6224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2.Cleaning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atings with Stars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9C9FA0-D451-D210-F507-D3B380E9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53" y="4168687"/>
            <a:ext cx="4739772" cy="27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78EBE-14D5-834C-8663-203CC084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C1AC8-3DCF-B788-AEE1-9164AF5B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7" y="1496430"/>
            <a:ext cx="5943050" cy="30648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07A2341-CAEE-317F-6360-08493EE5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79" y="713912"/>
            <a:ext cx="683421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Roboto Mono" panose="00000009000000000000" pitchFamily="49" charset="0"/>
                <a:cs typeface="Roboto Mono" panose="00000009000000000000" pitchFamily="49" charset="0"/>
              </a:rPr>
              <a:t>3.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Drop the rows where the value of ratings is None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C6837-B014-E3B6-339E-C6BF17C4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89" y="4809072"/>
            <a:ext cx="5250635" cy="110499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B26D7F0-5D4E-06A8-94F0-7F06B646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441" y="726067"/>
            <a:ext cx="302328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Roboto Mono" panose="00000009000000000000" pitchFamily="49" charset="0"/>
                <a:cs typeface="Roboto Mono" panose="00000009000000000000" pitchFamily="49" charset="0"/>
              </a:rPr>
              <a:t>4.R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cs typeface="Roboto Mono" panose="00000009000000000000" pitchFamily="49" charset="0"/>
              </a:rPr>
              <a:t>esetting the 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62663-AFF6-C3A5-5FBC-68883A6F6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369" y="1496430"/>
            <a:ext cx="5594568" cy="41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56450-CBFF-1795-08D1-FDCDCBE7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/>
        </p:nvSpPr>
        <p:spPr>
          <a:xfrm>
            <a:off x="996042" y="212271"/>
            <a:ext cx="8882743" cy="6531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DD0796BF-8F21-BBE4-2E86-2EE910FFD1E0}"/>
              </a:ext>
            </a:extLst>
          </p:cNvPr>
          <p:cNvSpPr txBox="1"/>
          <p:nvPr/>
        </p:nvSpPr>
        <p:spPr>
          <a:xfrm>
            <a:off x="996042" y="865414"/>
            <a:ext cx="10438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/>
                </a:solidFill>
              </a:rPr>
              <a:t>Data visualization is the graphical representation of information and data. By using v</a:t>
            </a:r>
            <a:r>
              <a:rPr lang="en-US" sz="1400" dirty="0">
                <a:solidFill>
                  <a:schemeClr val="accent6"/>
                </a:solidFill>
                <a:hlinkClick r:id="rId2"/>
              </a:rPr>
              <a:t>isual elements like charts, graphs, and </a:t>
            </a:r>
          </a:p>
          <a:p>
            <a:r>
              <a:rPr lang="en-US" sz="1400" dirty="0">
                <a:solidFill>
                  <a:schemeClr val="accent6"/>
                </a:solidFill>
                <a:hlinkClick r:id="rId2"/>
              </a:rPr>
              <a:t>maps</a:t>
            </a:r>
            <a:r>
              <a:rPr lang="en-US" sz="1400" dirty="0">
                <a:solidFill>
                  <a:schemeClr val="accent6"/>
                </a:solidFill>
              </a:rPr>
              <a:t>, data visualization tools provide an accessible way to see and understand trends, outliers, and patterns in data</a:t>
            </a:r>
            <a:r>
              <a:rPr lang="en-US" sz="1600" dirty="0">
                <a:solidFill>
                  <a:schemeClr val="accent6"/>
                </a:solidFill>
              </a:rPr>
              <a:t>.</a:t>
            </a:r>
            <a:endParaRPr lang="en-IN" sz="16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8125-062B-DB7F-E1C9-80757750973A}"/>
              </a:ext>
            </a:extLst>
          </p:cNvPr>
          <p:cNvSpPr txBox="1"/>
          <p:nvPr/>
        </p:nvSpPr>
        <p:spPr>
          <a:xfrm>
            <a:off x="996042" y="1714074"/>
            <a:ext cx="8152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1.Counts For Each Ratings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01A3A-E9ED-163E-30FC-C364157D1997}"/>
              </a:ext>
            </a:extLst>
          </p:cNvPr>
          <p:cNvSpPr txBox="1"/>
          <p:nvPr/>
        </p:nvSpPr>
        <p:spPr>
          <a:xfrm>
            <a:off x="1540042" y="234626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df.rates.value_counts().plot(kind="bar")</a:t>
            </a:r>
          </a:p>
          <a:p>
            <a:r>
              <a:rPr lang="en-US" sz="1600" dirty="0" err="1"/>
              <a:t>plt.xlabel</a:t>
            </a:r>
            <a:r>
              <a:rPr lang="en-US" sz="1600" dirty="0"/>
              <a:t>("Ratings")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("Total Number of reviews with that rating")</a:t>
            </a:r>
          </a:p>
          <a:p>
            <a:r>
              <a:rPr lang="en-US" sz="1600" dirty="0" err="1"/>
              <a:t>plt.suptitle</a:t>
            </a:r>
            <a:r>
              <a:rPr lang="en-US" sz="1600" dirty="0"/>
              <a:t>("Counts for each ratings")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397C9-A94F-BA6E-9532-F1247940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4057650"/>
            <a:ext cx="37052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49EEB-5AC7-49DA-642C-30D1082E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D607-25BF-1000-FB70-7A78C5F5C70A}"/>
              </a:ext>
            </a:extLst>
          </p:cNvPr>
          <p:cNvSpPr txBox="1"/>
          <p:nvPr/>
        </p:nvSpPr>
        <p:spPr>
          <a:xfrm>
            <a:off x="259081" y="359228"/>
            <a:ext cx="4762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2.Maximum Number of Review by Country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3CE72-E429-8E44-0D01-89988B3F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3" y="1229771"/>
            <a:ext cx="7689246" cy="16096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CDFBE12-01CA-969E-0F7C-5DE19A398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35" y="3507456"/>
            <a:ext cx="36290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{454734C2-5C17-45F5-A292-9EF300C28520}tf78438558_win32</Template>
  <TotalTime>611</TotalTime>
  <Words>372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Inter</vt:lpstr>
      <vt:lpstr>Roboto Mono</vt:lpstr>
      <vt:lpstr>Sabon Next LT</vt:lpstr>
      <vt:lpstr>zeitung</vt:lpstr>
      <vt:lpstr>Office Theme</vt:lpstr>
      <vt:lpstr>                     EDA ON Airways_customer_data   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Cost of Living</dc:title>
  <dc:subject/>
  <dc:creator>Febin Scott</dc:creator>
  <cp:lastModifiedBy>Febin Scott</cp:lastModifiedBy>
  <cp:revision>2</cp:revision>
  <dcterms:created xsi:type="dcterms:W3CDTF">2022-12-21T08:15:52Z</dcterms:created>
  <dcterms:modified xsi:type="dcterms:W3CDTF">2023-03-21T06:34:36Z</dcterms:modified>
</cp:coreProperties>
</file>