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2A8B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3"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584" name="Freeform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585" name="Title 8"/>
          <p:cNvSpPr>
            <a:spLocks noGrp="1"/>
          </p:cNvSpPr>
          <p:nvPr>
            <p:ph type="ctrTitle"/>
          </p:nvPr>
        </p:nvSpPr>
        <p:spPr>
          <a:xfrm>
            <a:off x="429064" y="3337560"/>
            <a:ext cx="6480048" cy="2301240"/>
          </a:xfrm>
        </p:spPr>
        <p:txBody>
          <a:bodyPr anchor="t" rIns="45720"/>
          <a:lstStyle>
            <a:lvl1pPr algn="r">
              <a:defRPr baseline="0" b="1" cap="all" dirty="0" lang="en-US">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433050" y="1544812"/>
            <a:ext cx="6480048" cy="1752600"/>
          </a:xfrm>
        </p:spPr>
        <p:txBody>
          <a:bodyPr anchor="b" bIns="0" rIns="45720" tIns="0">
            <a:normAutofit/>
          </a:bodyPr>
          <a:lstStyle>
            <a:lvl1pPr algn="r" indent="0" marL="0">
              <a:buNone/>
              <a:defRPr sz="2000">
                <a:solidFill>
                  <a:schemeClr val="tx1"/>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65E4AF44-6EBA-4AB6-860D-D74B7F47D03D}" type="datetimeFigureOut">
              <a:rPr lang="en-US" smtClean="0"/>
              <a:t>9/27/2023</a:t>
            </a:fld>
            <a:endParaRPr lang="en-US"/>
          </a:p>
        </p:txBody>
      </p:sp>
      <p:sp>
        <p:nvSpPr>
          <p:cNvPr id="1048588" name="Footer Placeholder 18"/>
          <p:cNvSpPr>
            <a:spLocks noGrp="1"/>
          </p:cNvSpPr>
          <p:nvPr>
            <p:ph type="ftr" sz="quarter" idx="11"/>
          </p:nvPr>
        </p:nvSpPr>
        <p:spPr/>
        <p:txBody>
          <a:bodyPr/>
          <a:p>
            <a:endParaRPr lang="en-US"/>
          </a:p>
        </p:txBody>
      </p:sp>
      <p:sp>
        <p:nvSpPr>
          <p:cNvPr id="1048589" name="Slide Number Placeholder 26"/>
          <p:cNvSpPr>
            <a:spLocks noGrp="1"/>
          </p:cNvSpPr>
          <p:nvPr>
            <p:ph type="sldNum" sz="quarter" idx="12"/>
          </p:nvPr>
        </p:nvSpPr>
        <p:spPr/>
        <p:txBody>
          <a:bodyPr/>
          <a:p>
            <a:fld id="{ABFF4F38-6864-43E5-9541-150AB2B4CE7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8" name="Title 1"/>
          <p:cNvSpPr>
            <a:spLocks noGrp="1"/>
          </p:cNvSpPr>
          <p:nvPr>
            <p:ph type="title"/>
          </p:nvPr>
        </p:nvSpPr>
        <p:spPr/>
        <p:txBody>
          <a:bodyPr>
            <a:normAutofit fontScale="95652"/>
          </a:bodyPr>
          <a:p>
            <a:r>
              <a:rPr kumimoji="0" lang="en-US" smtClean="0"/>
              <a:t>Click to edit Master title style</a:t>
            </a:r>
            <a:endParaRPr kumimoji="0" lang="en-US"/>
          </a:p>
        </p:txBody>
      </p:sp>
      <p:sp>
        <p:nvSpPr>
          <p:cNvPr id="104863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0" name="Date Placeholder 3"/>
          <p:cNvSpPr>
            <a:spLocks noGrp="1"/>
          </p:cNvSpPr>
          <p:nvPr>
            <p:ph type="dt" sz="half" idx="10"/>
          </p:nvPr>
        </p:nvSpPr>
        <p:spPr/>
        <p:txBody>
          <a:bodyPr/>
          <a:p>
            <a:fld id="{7CB97365-EBCA-4027-87D5-99FC1D4DF0BB}" type="datetimeFigureOut">
              <a:rPr lang="en-US" smtClean="0"/>
              <a:t>9/27/2023</a:t>
            </a:fld>
            <a:endParaRPr lang="en-US"/>
          </a:p>
        </p:txBody>
      </p:sp>
      <p:sp>
        <p:nvSpPr>
          <p:cNvPr id="1048641" name="Footer Placeholder 4"/>
          <p:cNvSpPr>
            <a:spLocks noGrp="1"/>
          </p:cNvSpPr>
          <p:nvPr>
            <p:ph type="ftr" sz="quarter" idx="11"/>
          </p:nvPr>
        </p:nvSpPr>
        <p:spPr/>
        <p:txBody>
          <a:bodyPr/>
          <a:p>
            <a:endParaRPr kumimoji="0" lang="en-US"/>
          </a:p>
        </p:txBody>
      </p:sp>
      <p:sp>
        <p:nvSpPr>
          <p:cNvPr id="1048642" name="Slide Number Placeholder 5"/>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7" name=""/>
        <p:cNvGrpSpPr/>
        <p:nvPr/>
      </p:nvGrpSpPr>
      <p:grpSpPr>
        <a:xfrm>
          <a:off x="0" y="0"/>
          <a:ext cx="0" cy="0"/>
          <a:chOff x="0" y="0"/>
          <a:chExt cx="0" cy="0"/>
        </a:xfrm>
      </p:grpSpPr>
      <p:sp>
        <p:nvSpPr>
          <p:cNvPr id="1048627"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628"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9" name="Date Placeholder 3"/>
          <p:cNvSpPr>
            <a:spLocks noGrp="1"/>
          </p:cNvSpPr>
          <p:nvPr>
            <p:ph type="dt" sz="half" idx="10"/>
          </p:nvPr>
        </p:nvSpPr>
        <p:spPr/>
        <p:txBody>
          <a:bodyPr/>
          <a:p>
            <a:fld id="{7CB97365-EBCA-4027-87D5-99FC1D4DF0BB}" type="datetimeFigureOut">
              <a:rPr lang="en-US" smtClean="0"/>
              <a:t>9/27/2023</a:t>
            </a:fld>
            <a:endParaRPr lang="en-US"/>
          </a:p>
        </p:txBody>
      </p:sp>
      <p:sp>
        <p:nvSpPr>
          <p:cNvPr id="1048630" name="Footer Placeholder 4"/>
          <p:cNvSpPr>
            <a:spLocks noGrp="1"/>
          </p:cNvSpPr>
          <p:nvPr>
            <p:ph type="ftr" sz="quarter" idx="11"/>
          </p:nvPr>
        </p:nvSpPr>
        <p:spPr/>
        <p:txBody>
          <a:bodyPr/>
          <a:p>
            <a:endParaRPr kumimoji="0" lang="en-US"/>
          </a:p>
        </p:txBody>
      </p:sp>
      <p:sp>
        <p:nvSpPr>
          <p:cNvPr id="1048631" name="Slide Number Placeholder 5"/>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91" name="Title 1"/>
          <p:cNvSpPr>
            <a:spLocks noGrp="1"/>
          </p:cNvSpPr>
          <p:nvPr>
            <p:ph type="title"/>
          </p:nvPr>
        </p:nvSpPr>
        <p:spPr/>
        <p:txBody>
          <a:bodyPr>
            <a:normAutofit fontScale="95652"/>
          </a:bodyPr>
          <a:lstStyle>
            <a:lvl1pPr algn="l"/>
          </a:lstStyle>
          <a:p>
            <a:r>
              <a:rPr kumimoji="0" lang="en-US" smtClean="0"/>
              <a:t>Click to edit Master title style</a:t>
            </a:r>
            <a:endParaRPr kumimoji="0" lang="en-US"/>
          </a:p>
        </p:txBody>
      </p:sp>
      <p:sp>
        <p:nvSpPr>
          <p:cNvPr id="1048592"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3" name="Date Placeholder 3"/>
          <p:cNvSpPr>
            <a:spLocks noGrp="1"/>
          </p:cNvSpPr>
          <p:nvPr>
            <p:ph type="dt" sz="half" idx="10"/>
          </p:nvPr>
        </p:nvSpPr>
        <p:spPr/>
        <p:txBody>
          <a:bodyPr/>
          <a:p>
            <a:fld id="{7CB97365-EBCA-4027-87D5-99FC1D4DF0BB}" type="datetimeFigureOut">
              <a:rPr lang="en-US" smtClean="0"/>
              <a:t>9/27/2023</a:t>
            </a:fld>
            <a:endParaRPr lang="en-US"/>
          </a:p>
        </p:txBody>
      </p:sp>
      <p:sp>
        <p:nvSpPr>
          <p:cNvPr id="1048594" name="Footer Placeholder 4"/>
          <p:cNvSpPr>
            <a:spLocks noGrp="1"/>
          </p:cNvSpPr>
          <p:nvPr>
            <p:ph type="ftr" sz="quarter" idx="11"/>
          </p:nvPr>
        </p:nvSpPr>
        <p:spPr/>
        <p:txBody>
          <a:bodyPr/>
          <a:p>
            <a:endParaRPr kumimoji="0" lang="en-US"/>
          </a:p>
        </p:txBody>
      </p:sp>
      <p:sp>
        <p:nvSpPr>
          <p:cNvPr id="1048595" name="Slide Number Placeholder 5"/>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31" name=""/>
        <p:cNvGrpSpPr/>
        <p:nvPr/>
      </p:nvGrpSpPr>
      <p:grpSpPr>
        <a:xfrm>
          <a:off x="0" y="0"/>
          <a:ext cx="0" cy="0"/>
          <a:chOff x="0" y="0"/>
          <a:chExt cx="0" cy="0"/>
        </a:xfrm>
      </p:grpSpPr>
      <p:sp>
        <p:nvSpPr>
          <p:cNvPr id="1048610" name="Freeform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611" name="Freeform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612" name="Title 1"/>
          <p:cNvSpPr>
            <a:spLocks noGrp="1"/>
          </p:cNvSpPr>
          <p:nvPr>
            <p:ph type="title"/>
          </p:nvPr>
        </p:nvSpPr>
        <p:spPr>
          <a:xfrm>
            <a:off x="685800" y="3583837"/>
            <a:ext cx="6629400" cy="1826363"/>
          </a:xfrm>
        </p:spPr>
        <p:txBody>
          <a:bodyPr anchor="t" bIns="0" tIns="0"/>
          <a:lstStyle>
            <a:lvl1pPr algn="l">
              <a:buNone/>
              <a:defRPr baseline="0" b="1" cap="none" sz="420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algn="t" blurRad="50800" dir="5400000" dist="38100" rotWithShape="0">
                    <a:prstClr val="black">
                      <a:alpha val="50000"/>
                    </a:prstClr>
                  </a:outerShdw>
                </a:effectLst>
              </a:defRPr>
            </a:lvl1pPr>
          </a:lstStyle>
          <a:p>
            <a:r>
              <a:rPr kumimoji="0" lang="en-US" smtClean="0"/>
              <a:t>Click to edit Master title style</a:t>
            </a:r>
            <a:endParaRPr kumimoji="0" lang="en-US"/>
          </a:p>
        </p:txBody>
      </p:sp>
      <p:sp>
        <p:nvSpPr>
          <p:cNvPr id="1048613" name="Text Placeholder 2"/>
          <p:cNvSpPr>
            <a:spLocks noGrp="1"/>
          </p:cNvSpPr>
          <p:nvPr>
            <p:ph type="body" idx="1"/>
          </p:nvPr>
        </p:nvSpPr>
        <p:spPr>
          <a:xfrm>
            <a:off x="685800" y="2485800"/>
            <a:ext cx="6629400" cy="1066688"/>
          </a:xfrm>
        </p:spPr>
        <p:txBody>
          <a:bodyPr anchor="b" bIns="0" lIns="45720" rIns="45720" tIns="0"/>
          <a:lstStyle>
            <a:lvl1pPr algn="l"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14" name="Date Placeholder 3"/>
          <p:cNvSpPr>
            <a:spLocks noGrp="1"/>
          </p:cNvSpPr>
          <p:nvPr>
            <p:ph type="dt" sz="half" idx="10"/>
          </p:nvPr>
        </p:nvSpPr>
        <p:spPr/>
        <p:txBody>
          <a:bodyPr/>
          <a:p>
            <a:fld id="{7CB97365-EBCA-4027-87D5-99FC1D4DF0BB}" type="datetimeFigureOut">
              <a:rPr lang="en-US" smtClean="0"/>
              <a:t>9/27/2023</a:t>
            </a:fld>
            <a:endParaRPr lang="en-US"/>
          </a:p>
        </p:txBody>
      </p:sp>
      <p:sp>
        <p:nvSpPr>
          <p:cNvPr id="1048615" name="Footer Placeholder 4"/>
          <p:cNvSpPr>
            <a:spLocks noGrp="1"/>
          </p:cNvSpPr>
          <p:nvPr>
            <p:ph type="ftr" sz="quarter" idx="11"/>
          </p:nvPr>
        </p:nvSpPr>
        <p:spPr/>
        <p:txBody>
          <a:bodyPr/>
          <a:p>
            <a:endParaRPr kumimoji="0" lang="en-US"/>
          </a:p>
        </p:txBody>
      </p:sp>
      <p:sp>
        <p:nvSpPr>
          <p:cNvPr id="1048616" name="Slide Number Placeholder 5"/>
          <p:cNvSpPr>
            <a:spLocks noGrp="1"/>
          </p:cNvSpPr>
          <p:nvPr>
            <p:ph type="sldNum" sz="quarter" idx="12"/>
          </p:nvPr>
        </p:nvSpPr>
        <p:spPr/>
        <p:txBody>
          <a:bodyPr/>
          <a:p>
            <a:fld id="{ABFF4F38-6864-43E5-9541-150AB2B4CE7B}"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 name=""/>
        <p:cNvGrpSpPr/>
        <p:nvPr/>
      </p:nvGrpSpPr>
      <p:grpSpPr>
        <a:xfrm>
          <a:off x="0" y="0"/>
          <a:ext cx="0" cy="0"/>
          <a:chOff x="0" y="0"/>
          <a:chExt cx="0" cy="0"/>
        </a:xfrm>
      </p:grpSpPr>
      <p:sp>
        <p:nvSpPr>
          <p:cNvPr id="1048598" name="Title 1"/>
          <p:cNvSpPr>
            <a:spLocks noGrp="1"/>
          </p:cNvSpPr>
          <p:nvPr>
            <p:ph type="title"/>
          </p:nvPr>
        </p:nvSpPr>
        <p:spPr>
          <a:xfrm>
            <a:off x="457200" y="274638"/>
            <a:ext cx="7467600" cy="1143000"/>
          </a:xfrm>
        </p:spPr>
        <p:txBody>
          <a:bodyPr>
            <a:normAutofit fontScale="95652"/>
          </a:bodyPr>
          <a:p>
            <a:r>
              <a:rPr kumimoji="0" lang="en-US" smtClean="0"/>
              <a:t>Click to edit Master title style</a:t>
            </a:r>
            <a:endParaRPr kumimoji="0" lang="en-US"/>
          </a:p>
        </p:txBody>
      </p:sp>
      <p:sp>
        <p:nvSpPr>
          <p:cNvPr id="1048599"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00"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01" name="Date Placeholder 4"/>
          <p:cNvSpPr>
            <a:spLocks noGrp="1"/>
          </p:cNvSpPr>
          <p:nvPr>
            <p:ph type="dt" sz="half" idx="10"/>
          </p:nvPr>
        </p:nvSpPr>
        <p:spPr/>
        <p:txBody>
          <a:bodyPr/>
          <a:p>
            <a:fld id="{7CB97365-EBCA-4027-87D5-99FC1D4DF0BB}" type="datetimeFigureOut">
              <a:rPr lang="en-US" smtClean="0"/>
              <a:t>9/27/2023</a:t>
            </a:fld>
            <a:endParaRPr lang="en-US"/>
          </a:p>
        </p:txBody>
      </p:sp>
      <p:sp>
        <p:nvSpPr>
          <p:cNvPr id="1048602" name="Footer Placeholder 5"/>
          <p:cNvSpPr>
            <a:spLocks noGrp="1"/>
          </p:cNvSpPr>
          <p:nvPr>
            <p:ph type="ftr" sz="quarter" idx="11"/>
          </p:nvPr>
        </p:nvSpPr>
        <p:spPr/>
        <p:txBody>
          <a:bodyPr/>
          <a:p>
            <a:endParaRPr kumimoji="0" lang="en-US"/>
          </a:p>
        </p:txBody>
      </p:sp>
      <p:sp>
        <p:nvSpPr>
          <p:cNvPr id="1048603" name="Slide Number Placeholder 6"/>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40" name=""/>
        <p:cNvGrpSpPr/>
        <p:nvPr/>
      </p:nvGrpSpPr>
      <p:grpSpPr>
        <a:xfrm>
          <a:off x="0" y="0"/>
          <a:ext cx="0" cy="0"/>
          <a:chOff x="0" y="0"/>
          <a:chExt cx="0" cy="0"/>
        </a:xfrm>
      </p:grpSpPr>
      <p:sp>
        <p:nvSpPr>
          <p:cNvPr id="1048643"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44" name="Text Placeholder 2"/>
          <p:cNvSpPr>
            <a:spLocks noGrp="1"/>
          </p:cNvSpPr>
          <p:nvPr>
            <p:ph type="body" idx="1"/>
          </p:nvPr>
        </p:nvSpPr>
        <p:spPr>
          <a:xfrm>
            <a:off x="457200" y="5486400"/>
            <a:ext cx="4040188" cy="838200"/>
          </a:xfrm>
        </p:spPr>
        <p:txBody>
          <a:bodyPr anchor="t"/>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45" name="Text Placeholder 3"/>
          <p:cNvSpPr>
            <a:spLocks noGrp="1"/>
          </p:cNvSpPr>
          <p:nvPr>
            <p:ph type="body" sz="half" idx="3"/>
          </p:nvPr>
        </p:nvSpPr>
        <p:spPr>
          <a:xfrm>
            <a:off x="4645025" y="5486400"/>
            <a:ext cx="4041775" cy="838200"/>
          </a:xfrm>
        </p:spPr>
        <p:txBody>
          <a:bodyPr anchor="t"/>
          <a:lstStyle>
            <a:lvl1pPr indent="0" marL="0">
              <a:buNone/>
              <a:defRPr b="1" sz="2400">
                <a:solidFill>
                  <a:schemeClr val="accent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46"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6"/>
          <p:cNvSpPr>
            <a:spLocks noGrp="1"/>
          </p:cNvSpPr>
          <p:nvPr>
            <p:ph type="dt" sz="half" idx="10"/>
          </p:nvPr>
        </p:nvSpPr>
        <p:spPr/>
        <p:txBody>
          <a:bodyPr/>
          <a:p>
            <a:fld id="{7CB97365-EBCA-4027-87D5-99FC1D4DF0BB}" type="datetimeFigureOut">
              <a:rPr lang="en-US" smtClean="0"/>
              <a:t>9/27/2023</a:t>
            </a:fld>
            <a:endParaRPr lang="en-US"/>
          </a:p>
        </p:txBody>
      </p:sp>
      <p:sp>
        <p:nvSpPr>
          <p:cNvPr id="1048649" name="Footer Placeholder 7"/>
          <p:cNvSpPr>
            <a:spLocks noGrp="1"/>
          </p:cNvSpPr>
          <p:nvPr>
            <p:ph type="ftr" sz="quarter" idx="11"/>
          </p:nvPr>
        </p:nvSpPr>
        <p:spPr/>
        <p:txBody>
          <a:bodyPr/>
          <a:p>
            <a:endParaRPr kumimoji="0" lang="en-US"/>
          </a:p>
        </p:txBody>
      </p:sp>
      <p:sp>
        <p:nvSpPr>
          <p:cNvPr id="1048650" name="Slide Number Placeholder 8"/>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22" name="Title 1"/>
          <p:cNvSpPr>
            <a:spLocks noGrp="1"/>
          </p:cNvSpPr>
          <p:nvPr>
            <p:ph type="title"/>
          </p:nvPr>
        </p:nvSpPr>
        <p:spPr>
          <a:xfrm>
            <a:off x="457200" y="274320"/>
            <a:ext cx="7470648" cy="1143000"/>
          </a:xfrm>
        </p:spPr>
        <p:txBody>
          <a:bodyPr anchor="ctr">
            <a:normAutofit fontScale="95652"/>
          </a:bodyPr>
          <a:lstStyle>
            <a:lvl1pPr algn="l">
              <a:defRPr sz="4600"/>
            </a:lvl1pPr>
          </a:lstStyle>
          <a:p>
            <a:r>
              <a:rPr kumimoji="0" lang="en-US" smtClean="0"/>
              <a:t>Click to edit Master title style</a:t>
            </a:r>
            <a:endParaRPr kumimoji="0" lang="en-US"/>
          </a:p>
        </p:txBody>
      </p:sp>
      <p:sp>
        <p:nvSpPr>
          <p:cNvPr id="1048623" name="Date Placeholder 6"/>
          <p:cNvSpPr>
            <a:spLocks noGrp="1"/>
          </p:cNvSpPr>
          <p:nvPr>
            <p:ph type="dt" sz="half" idx="10"/>
          </p:nvPr>
        </p:nvSpPr>
        <p:spPr/>
        <p:txBody>
          <a:bodyPr/>
          <a:p>
            <a:fld id="{7CB97365-EBCA-4027-87D5-99FC1D4DF0BB}" type="datetimeFigureOut">
              <a:rPr lang="en-US" smtClean="0"/>
              <a:t>9/27/2023</a:t>
            </a:fld>
            <a:endParaRPr lang="en-US"/>
          </a:p>
        </p:txBody>
      </p:sp>
      <p:sp>
        <p:nvSpPr>
          <p:cNvPr id="1048624" name="Slide Number Placeholder 7"/>
          <p:cNvSpPr>
            <a:spLocks noGrp="1"/>
          </p:cNvSpPr>
          <p:nvPr>
            <p:ph type="sldNum" sz="quarter" idx="11"/>
          </p:nvPr>
        </p:nvSpPr>
        <p:spPr/>
        <p:txBody>
          <a:bodyPr/>
          <a:p>
            <a:fld id="{ABFF4F38-6864-43E5-9541-150AB2B4CE7B}" type="slidenum">
              <a:rPr lang="en-US" smtClean="0"/>
              <a:t>‹#›</a:t>
            </a:fld>
            <a:endParaRPr lang="en-US"/>
          </a:p>
        </p:txBody>
      </p:sp>
      <p:sp>
        <p:nvSpPr>
          <p:cNvPr id="1048625" name="Footer Placeholder 8"/>
          <p:cNvSpPr>
            <a:spLocks noGrp="1"/>
          </p:cNvSpPr>
          <p:nvPr>
            <p:ph type="ftr" sz="quarter" idx="12"/>
          </p:nvPr>
        </p:nvSpPr>
        <p:spPr/>
        <p:txBody>
          <a:bodyPr/>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51" name="Date Placeholder 1"/>
          <p:cNvSpPr>
            <a:spLocks noGrp="1"/>
          </p:cNvSpPr>
          <p:nvPr>
            <p:ph type="dt" sz="half" idx="10"/>
          </p:nvPr>
        </p:nvSpPr>
        <p:spPr/>
        <p:txBody>
          <a:bodyPr/>
          <a:p>
            <a:fld id="{7CB97365-EBCA-4027-87D5-99FC1D4DF0BB}" type="datetimeFigureOut">
              <a:rPr lang="en-US" smtClean="0"/>
              <a:t>9/27/2023</a:t>
            </a:fld>
            <a:endParaRPr lang="en-US"/>
          </a:p>
        </p:txBody>
      </p:sp>
      <p:sp>
        <p:nvSpPr>
          <p:cNvPr id="1048652" name="Footer Placeholder 2"/>
          <p:cNvSpPr>
            <a:spLocks noGrp="1"/>
          </p:cNvSpPr>
          <p:nvPr>
            <p:ph type="ftr" sz="quarter" idx="11"/>
          </p:nvPr>
        </p:nvSpPr>
        <p:spPr/>
        <p:txBody>
          <a:bodyPr/>
          <a:p>
            <a:endParaRPr kumimoji="0" lang="en-US"/>
          </a:p>
        </p:txBody>
      </p:sp>
      <p:sp>
        <p:nvSpPr>
          <p:cNvPr id="1048653" name="Slide Number Placeholder 3"/>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54" name="Title 1"/>
          <p:cNvSpPr>
            <a:spLocks noGrp="1"/>
          </p:cNvSpPr>
          <p:nvPr>
            <p:ph type="title"/>
          </p:nvPr>
        </p:nvSpPr>
        <p:spPr>
          <a:xfrm>
            <a:off x="457200" y="1185528"/>
            <a:ext cx="3200400" cy="730250"/>
          </a:xfrm>
        </p:spPr>
        <p:txBody>
          <a:bodyPr anchor="t" bIns="0" tIns="0"/>
          <a:lstStyle>
            <a:lvl1pPr algn="l">
              <a:buNone/>
              <a:defRPr b="1" sz="1800">
                <a:solidFill>
                  <a:schemeClr val="accent1"/>
                </a:solidFill>
              </a:defRPr>
            </a:lvl1pPr>
          </a:lstStyle>
          <a:p>
            <a:r>
              <a:rPr kumimoji="0" lang="en-US" smtClean="0"/>
              <a:t>Click to edit Master title style</a:t>
            </a:r>
            <a:endParaRPr kumimoji="0" lang="en-US"/>
          </a:p>
        </p:txBody>
      </p:sp>
      <p:sp>
        <p:nvSpPr>
          <p:cNvPr id="1048655" name="Text Placeholder 2"/>
          <p:cNvSpPr>
            <a:spLocks noGrp="1"/>
          </p:cNvSpPr>
          <p:nvPr>
            <p:ph type="body" idx="2"/>
          </p:nvPr>
        </p:nvSpPr>
        <p:spPr>
          <a:xfrm>
            <a:off x="457200" y="214424"/>
            <a:ext cx="2743200" cy="914400"/>
          </a:xfrm>
        </p:spPr>
        <p:txBody>
          <a:bodyPr anchor="b" bIns="0" lIns="45720" rIns="45720" tIns="0"/>
          <a:lstStyle>
            <a:lvl1pPr algn="l"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56"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Date Placeholder 4"/>
          <p:cNvSpPr>
            <a:spLocks noGrp="1"/>
          </p:cNvSpPr>
          <p:nvPr>
            <p:ph type="dt" sz="half" idx="10"/>
          </p:nvPr>
        </p:nvSpPr>
        <p:spPr/>
        <p:txBody>
          <a:bodyPr/>
          <a:p>
            <a:fld id="{7CB97365-EBCA-4027-87D5-99FC1D4DF0BB}" type="datetimeFigureOut">
              <a:rPr lang="en-US" smtClean="0"/>
              <a:t>9/27/2023</a:t>
            </a:fld>
            <a:endParaRPr lang="en-US"/>
          </a:p>
        </p:txBody>
      </p:sp>
      <p:sp>
        <p:nvSpPr>
          <p:cNvPr id="1048658" name="Footer Placeholder 5"/>
          <p:cNvSpPr>
            <a:spLocks noGrp="1"/>
          </p:cNvSpPr>
          <p:nvPr>
            <p:ph type="ftr" sz="quarter" idx="11"/>
          </p:nvPr>
        </p:nvSpPr>
        <p:spPr/>
        <p:txBody>
          <a:bodyPr/>
          <a:p>
            <a:endParaRPr kumimoji="0" lang="en-US"/>
          </a:p>
        </p:txBody>
      </p:sp>
      <p:sp>
        <p:nvSpPr>
          <p:cNvPr id="1048659" name="Slide Number Placeholder 6"/>
          <p:cNvSpPr>
            <a:spLocks noGrp="1"/>
          </p:cNvSpPr>
          <p:nvPr>
            <p:ph type="sldNum" sz="quarter" idx="12"/>
          </p:nvPr>
        </p:nvSpPr>
        <p:spPr>
          <a:xfrm>
            <a:off x="8156448" y="6422064"/>
            <a:ext cx="762000" cy="365125"/>
          </a:xfrm>
        </p:spPr>
        <p:txBody>
          <a:bodyPr/>
          <a:p>
            <a:fld id="{ABFF4F38-6864-43E5-9541-150AB2B4CE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8" name=""/>
        <p:cNvGrpSpPr/>
        <p:nvPr/>
      </p:nvGrpSpPr>
      <p:grpSpPr>
        <a:xfrm>
          <a:off x="0" y="0"/>
          <a:ext cx="0" cy="0"/>
          <a:chOff x="0" y="0"/>
          <a:chExt cx="0" cy="0"/>
        </a:xfrm>
      </p:grpSpPr>
      <p:sp>
        <p:nvSpPr>
          <p:cNvPr id="1048632" name="Title 1"/>
          <p:cNvSpPr>
            <a:spLocks noGrp="1"/>
          </p:cNvSpPr>
          <p:nvPr>
            <p:ph type="title"/>
          </p:nvPr>
        </p:nvSpPr>
        <p:spPr>
          <a:xfrm>
            <a:off x="5556732" y="1705709"/>
            <a:ext cx="3053868" cy="1253808"/>
          </a:xfrm>
        </p:spPr>
        <p:txBody>
          <a:bodyPr anchor="b"/>
          <a:lstStyle>
            <a:lvl1pPr algn="l">
              <a:buNone/>
              <a:defRPr b="1" sz="2200">
                <a:solidFill>
                  <a:schemeClr val="accent1"/>
                </a:solidFill>
              </a:defRPr>
            </a:lvl1pPr>
          </a:lstStyle>
          <a:p>
            <a:r>
              <a:rPr kumimoji="0" lang="en-US" smtClean="0"/>
              <a:t>Click to edit Master title style</a:t>
            </a:r>
            <a:endParaRPr kumimoji="0" lang="en-US"/>
          </a:p>
        </p:txBody>
      </p:sp>
      <p:sp>
        <p:nvSpPr>
          <p:cNvPr id="1048633" name="Picture Placeholder 2"/>
          <p:cNvSpPr>
            <a:spLocks noGrp="1"/>
          </p:cNvSpPr>
          <p:nvPr>
            <p:ph type="pic" idx="1"/>
          </p:nvPr>
        </p:nvSpPr>
        <p:spPr>
          <a:xfrm>
            <a:off x="1065628" y="1019907"/>
            <a:ext cx="4114800" cy="4114800"/>
          </a:xfrm>
          <a:prstGeom prst="ellipse"/>
          <a:solidFill>
            <a:schemeClr val="bg2">
              <a:shade val="50000"/>
            </a:schemeClr>
          </a:solidFill>
          <a:ln w="50800" cap="flat">
            <a:solidFill>
              <a:schemeClr val="bg2"/>
            </a:solidFill>
            <a:miter lim="800000"/>
          </a:ln>
          <a:effectLst>
            <a:outerShdw blurRad="152000" dir="5400000" dist="345000" rotWithShape="0" sx="-80000" sy="-18000">
              <a:srgbClr val="000000">
                <a:alpha val="25000"/>
              </a:srgbClr>
            </a:outerShdw>
          </a:effectLst>
          <a:scene3d>
            <a:camera prst="orthographicFront"/>
            <a:lightRig dir="t" rig="contrasting">
              <a:rot lat="0" lon="0" rev="2400000"/>
            </a:lightRig>
          </a:scene3d>
          <a:sp3d contourW="7620">
            <a:bevelT w="63500" h="63500"/>
            <a:contourClr>
              <a:schemeClr val="bg2">
                <a:shade val="50000"/>
              </a:schemeClr>
            </a:contourClr>
          </a:sp3d>
        </p:spPr>
        <p:txBody>
          <a:bodyPr/>
          <a:lstStyle>
            <a:lvl1pPr indent="0" marL="0">
              <a:buNone/>
              <a:defRPr sz="3200"/>
            </a:lvl1pPr>
          </a:lstStyle>
          <a:p>
            <a:r>
              <a:rPr kumimoji="0" lang="en-US" smtClean="0"/>
              <a:t>Click icon to add picture</a:t>
            </a:r>
            <a:endParaRPr dirty="0" kumimoji="0" lang="en-US"/>
          </a:p>
        </p:txBody>
      </p:sp>
      <p:sp>
        <p:nvSpPr>
          <p:cNvPr id="1048634" name="Text Placeholder 3"/>
          <p:cNvSpPr>
            <a:spLocks noGrp="1"/>
          </p:cNvSpPr>
          <p:nvPr>
            <p:ph type="body" sz="half" idx="2"/>
          </p:nvPr>
        </p:nvSpPr>
        <p:spPr>
          <a:xfrm>
            <a:off x="5556734" y="2998765"/>
            <a:ext cx="3053866" cy="2663482"/>
          </a:xfrm>
        </p:spPr>
        <p:txBody>
          <a:bodyPr lIns="45720" rIns="45720"/>
          <a:lstStyle>
            <a:lvl1pPr indent="0" marL="0">
              <a:buFontTx/>
              <a:buNone/>
              <a:defRPr sz="1200"/>
            </a:lvl1pPr>
            <a:lvl2pPr>
              <a:buFontTx/>
              <a:buNone/>
              <a:defRPr sz="1200"/>
            </a:lvl2pPr>
            <a:lvl3pPr>
              <a:buFontTx/>
              <a:buNone/>
              <a:defRPr sz="1000"/>
            </a:lvl3pPr>
            <a:lvl4pPr>
              <a:buFontTx/>
              <a:buNone/>
              <a:defRPr sz="900"/>
            </a:lvl4pPr>
            <a:lvl5pPr>
              <a:buFontTx/>
              <a:buNone/>
              <a:defRPr sz="900"/>
            </a:lvl5pPr>
          </a:lstStyle>
          <a:p>
            <a:pPr eaLnBrk="1" hangingPunct="1" latinLnBrk="0" lvl="0"/>
            <a:r>
              <a:rPr kumimoji="0" lang="en-US" smtClean="0"/>
              <a:t>Click to edit Master text styles</a:t>
            </a:r>
          </a:p>
        </p:txBody>
      </p:sp>
      <p:sp>
        <p:nvSpPr>
          <p:cNvPr id="1048635" name="Date Placeholder 4"/>
          <p:cNvSpPr>
            <a:spLocks noGrp="1"/>
          </p:cNvSpPr>
          <p:nvPr>
            <p:ph type="dt" sz="half" idx="10"/>
          </p:nvPr>
        </p:nvSpPr>
        <p:spPr>
          <a:xfrm>
            <a:off x="457200" y="6422064"/>
            <a:ext cx="2133600" cy="365125"/>
          </a:xfrm>
        </p:spPr>
        <p:txBody>
          <a:bodyPr/>
          <a:p>
            <a:fld id="{7CB97365-EBCA-4027-87D5-99FC1D4DF0BB}" type="datetimeFigureOut">
              <a:rPr lang="en-US" smtClean="0"/>
              <a:t>9/27/2023</a:t>
            </a:fld>
            <a:endParaRPr lang="en-US"/>
          </a:p>
        </p:txBody>
      </p:sp>
      <p:sp>
        <p:nvSpPr>
          <p:cNvPr id="1048636" name="Footer Placeholder 5"/>
          <p:cNvSpPr>
            <a:spLocks noGrp="1"/>
          </p:cNvSpPr>
          <p:nvPr>
            <p:ph type="ftr" sz="quarter" idx="11"/>
          </p:nvPr>
        </p:nvSpPr>
        <p:spPr/>
        <p:txBody>
          <a:bodyPr/>
          <a:p>
            <a:endParaRPr kumimoji="0" lang="en-US"/>
          </a:p>
        </p:txBody>
      </p:sp>
      <p:sp>
        <p:nvSpPr>
          <p:cNvPr id="1048637" name="Slide Number Placeholder 6"/>
          <p:cNvSpPr>
            <a:spLocks noGrp="1"/>
          </p:cNvSpPr>
          <p:nvPr>
            <p:ph type="sldNum" sz="quarter" idx="12"/>
          </p:nvPr>
        </p:nvSpPr>
        <p:spPr/>
        <p:txBody>
          <a:bodyPr/>
          <a:p>
            <a:fld id="{ABFF4F38-6864-43E5-9541-150AB2B4CE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Freeform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algn="ctr" blurRad="50800" dir="16200000" dist="44450" rotWithShape="0">
              <a:prstClr val="black">
                <a:alpha val="35000"/>
              </a:prstClr>
            </a:outerShdw>
          </a:effectLst>
        </p:spPr>
        <p:txBody>
          <a:bodyPr anchor="t" bIns="45720" compatLnSpc="1" lIns="91440" rIns="91440" tIns="45720" vert="horz" wrap="square"/>
          <a:p>
            <a:endParaRPr kumimoji="0" lang="en-US"/>
          </a:p>
        </p:txBody>
      </p:sp>
      <p:sp>
        <p:nvSpPr>
          <p:cNvPr id="1048577"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algn="ctr" blurRad="50800" dir="10800000" dist="50800" rotWithShape="0">
              <a:prstClr val="black">
                <a:alpha val="45000"/>
              </a:prstClr>
            </a:outerShdw>
          </a:effectLst>
        </p:spPr>
        <p:txBody>
          <a:bodyPr anchor="t" bIns="45720" compatLnSpc="1" lIns="91440" rIns="91440" tIns="45720" vert="horz" wrap="square"/>
          <a:p>
            <a:endParaRPr kumimoji="0" lang="en-US"/>
          </a:p>
        </p:txBody>
      </p:sp>
      <p:sp>
        <p:nvSpPr>
          <p:cNvPr id="1048578" name="Title Placeholder 8"/>
          <p:cNvSpPr>
            <a:spLocks noGrp="1"/>
          </p:cNvSpPr>
          <p:nvPr>
            <p:ph type="title"/>
          </p:nvPr>
        </p:nvSpPr>
        <p:spPr>
          <a:xfrm>
            <a:off x="457200" y="274638"/>
            <a:ext cx="7467600" cy="1143000"/>
          </a:xfrm>
          <a:prstGeom prst="rect"/>
        </p:spPr>
        <p:txBody>
          <a:bodyPr anchor="ctr" lIns="45720" rIns="4572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457200" y="1600200"/>
            <a:ext cx="7467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457200" y="6422064"/>
            <a:ext cx="2133600" cy="365125"/>
          </a:xfrm>
          <a:prstGeom prst="rect"/>
        </p:spPr>
        <p:txBody>
          <a:bodyPr anchor="b" bIns="0" vert="horz"/>
          <a:lstStyle>
            <a:lvl1pPr algn="l" eaLnBrk="1" hangingPunct="1" latinLnBrk="0">
              <a:defRPr sz="1000" kumimoji="0">
                <a:solidFill>
                  <a:schemeClr val="tx2">
                    <a:shade val="50000"/>
                  </a:schemeClr>
                </a:solidFill>
              </a:defRPr>
            </a:lvl1pPr>
          </a:lstStyle>
          <a:p>
            <a:fld id="{7CB97365-EBCA-4027-87D5-99FC1D4DF0BB}" type="datetimeFigureOut">
              <a:rPr lang="en-US" smtClean="0"/>
              <a:t>9/27/2023</a:t>
            </a:fld>
            <a:endParaRPr lang="en-US">
              <a:solidFill>
                <a:schemeClr val="tx1">
                  <a:shade val="50000"/>
                </a:schemeClr>
              </a:solidFill>
            </a:endParaRPr>
          </a:p>
        </p:txBody>
      </p:sp>
      <p:sp>
        <p:nvSpPr>
          <p:cNvPr id="1048581" name="Footer Placeholder 21"/>
          <p:cNvSpPr>
            <a:spLocks noGrp="1"/>
          </p:cNvSpPr>
          <p:nvPr>
            <p:ph type="ftr" sz="quarter" idx="3"/>
          </p:nvPr>
        </p:nvSpPr>
        <p:spPr>
          <a:xfrm>
            <a:off x="3124200" y="6422064"/>
            <a:ext cx="2895600" cy="365125"/>
          </a:xfrm>
          <a:prstGeom prst="rect"/>
        </p:spPr>
        <p:txBody>
          <a:bodyPr anchor="b" bIns="0" lIns="0" rIns="0" vert="horz"/>
          <a:lstStyle>
            <a:lvl1pPr algn="ctr" eaLnBrk="1" hangingPunct="1" latinLnBrk="0">
              <a:defRPr sz="1000" kumimoji="0">
                <a:solidFill>
                  <a:schemeClr val="tx2">
                    <a:shade val="50000"/>
                  </a:schemeClr>
                </a:solidFill>
              </a:defRPr>
            </a:lvl1pPr>
          </a:lstStyle>
          <a:p>
            <a:endParaRPr kumimoji="0" lang="en-US">
              <a:solidFill>
                <a:schemeClr val="tx1">
                  <a:shade val="50000"/>
                </a:schemeClr>
              </a:solidFill>
            </a:endParaRPr>
          </a:p>
        </p:txBody>
      </p:sp>
      <p:sp>
        <p:nvSpPr>
          <p:cNvPr id="1048582" name="Slide Number Placeholder 17"/>
          <p:cNvSpPr>
            <a:spLocks noGrp="1"/>
          </p:cNvSpPr>
          <p:nvPr>
            <p:ph type="sldNum" sz="quarter" idx="4"/>
          </p:nvPr>
        </p:nvSpPr>
        <p:spPr>
          <a:xfrm>
            <a:off x="8153400" y="6422064"/>
            <a:ext cx="762000" cy="365125"/>
          </a:xfrm>
          <a:prstGeom prst="rect"/>
        </p:spPr>
        <p:txBody>
          <a:bodyPr anchor="b" bIns="0" lIns="0" rIns="0" tIns="0" vert="horz"/>
          <a:lstStyle>
            <a:lvl1pPr algn="r" eaLnBrk="1" hangingPunct="1" latinLnBrk="0">
              <a:defRPr sz="1000" kumimoji="0">
                <a:solidFill>
                  <a:schemeClr val="tx2">
                    <a:shade val="50000"/>
                  </a:schemeClr>
                </a:solidFill>
              </a:defRPr>
            </a:lvl1pPr>
          </a:lstStyle>
          <a:p>
            <a:fld id="{ABFF4F38-6864-43E5-9541-150AB2B4CE7B}"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600" kern="1200" kumimoji="0">
          <a:solidFill>
            <a:schemeClr val="tx1"/>
          </a:solidFill>
          <a:latin typeface="+mj-lt"/>
          <a:ea typeface="+mj-ea"/>
          <a:cs typeface="+mj-cs"/>
        </a:defRPr>
      </a:lvl1pPr>
    </p:titleStyle>
    <p:bodyStyle>
      <a:lvl1pPr algn="l" eaLnBrk="1" hangingPunct="1" indent="-384048" latinLnBrk="0" marL="420624"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74320" latinLnBrk="0" marL="722376" rtl="0">
        <a:spcBef>
          <a:spcPct val="20000"/>
        </a:spcBef>
        <a:buClr>
          <a:schemeClr val="accent1"/>
        </a:buClr>
        <a:buSzPct val="90000"/>
        <a:buFont typeface="Wingdings 2"/>
        <a:buChar char=""/>
        <a:defRPr sz="2600" kern="1200" kumimoji="0">
          <a:solidFill>
            <a:schemeClr val="tx1"/>
          </a:solidFill>
          <a:latin typeface="+mn-lt"/>
          <a:ea typeface="+mn-ea"/>
          <a:cs typeface="+mn-cs"/>
        </a:defRPr>
      </a:lvl2pPr>
      <a:lvl3pPr algn="l" eaLnBrk="1" hangingPunct="1" indent="-256032" latinLnBrk="0" marL="1005840" rtl="0">
        <a:spcBef>
          <a:spcPct val="20000"/>
        </a:spcBef>
        <a:buClr>
          <a:schemeClr val="accent2"/>
        </a:buClr>
        <a:buSzPct val="85000"/>
        <a:buFont typeface="Arial"/>
        <a:buChar char="○"/>
        <a:defRPr sz="2400" kern="1200" kumimoji="0">
          <a:solidFill>
            <a:schemeClr val="tx1"/>
          </a:solidFill>
          <a:latin typeface="+mn-lt"/>
          <a:ea typeface="+mn-ea"/>
          <a:cs typeface="+mn-cs"/>
        </a:defRPr>
      </a:lvl3pPr>
      <a:lvl4pPr algn="l" eaLnBrk="1" hangingPunct="1" indent="-237744" latinLnBrk="0" marL="1280160" rtl="0">
        <a:spcBef>
          <a:spcPct val="20000"/>
        </a:spcBef>
        <a:buClr>
          <a:schemeClr val="accent3"/>
        </a:buClr>
        <a:buSzPct val="90000"/>
        <a:buFont typeface="Wingdings 2"/>
        <a:buChar char=""/>
        <a:defRPr sz="2000" kern="1200" kumimoji="0">
          <a:solidFill>
            <a:schemeClr val="tx1"/>
          </a:solidFill>
          <a:latin typeface="+mn-lt"/>
          <a:ea typeface="+mn-ea"/>
          <a:cs typeface="+mn-cs"/>
        </a:defRPr>
      </a:lvl4pPr>
      <a:lvl5pPr algn="l" eaLnBrk="1" hangingPunct="1" indent="-182880" latinLnBrk="0" marL="1490472" rtl="0">
        <a:spcBef>
          <a:spcPct val="20000"/>
        </a:spcBef>
        <a:buClr>
          <a:schemeClr val="accent4"/>
        </a:buClr>
        <a:buSzPct val="100000"/>
        <a:buFont typeface="Arial"/>
        <a:buChar char="-"/>
        <a:defRPr sz="2000" kern="1200" kumimoji="0">
          <a:solidFill>
            <a:schemeClr val="tx1"/>
          </a:solidFill>
          <a:latin typeface="+mn-lt"/>
          <a:ea typeface="+mn-ea"/>
          <a:cs typeface="+mn-cs"/>
        </a:defRPr>
      </a:lvl5pPr>
      <a:lvl6pPr algn="l" eaLnBrk="1" hangingPunct="1" indent="-182880" latinLnBrk="0" marL="1700784" rtl="0">
        <a:spcBef>
          <a:spcPct val="20000"/>
        </a:spcBef>
        <a:buClr>
          <a:schemeClr val="accent5"/>
        </a:buClr>
        <a:buFont typeface="Arial"/>
        <a:buChar char="-"/>
        <a:defRPr baseline="0" sz="20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100000"/>
        <a:buFont typeface="Arial"/>
        <a:buChar char="•"/>
        <a:defRPr baseline="0" sz="1800" kern="1200" kumimoji="0">
          <a:solidFill>
            <a:schemeClr val="tx1"/>
          </a:solidFill>
          <a:latin typeface="+mn-lt"/>
          <a:ea typeface="+mn-ea"/>
          <a:cs typeface="+mn-cs"/>
        </a:defRPr>
      </a:lvl7pPr>
      <a:lvl8pPr algn="l" eaLnBrk="1" hangingPunct="1" indent="-182880" latinLnBrk="0" marL="2139696" rtl="0">
        <a:spcBef>
          <a:spcPct val="20000"/>
        </a:spcBef>
        <a:buClr>
          <a:schemeClr val="accent6"/>
        </a:buClr>
        <a:buFont typeface="Arial"/>
        <a:buChar char="▪"/>
        <a:defRPr sz="1600" kern="1200" kumimoji="0">
          <a:solidFill>
            <a:schemeClr val="tx1"/>
          </a:solidFill>
          <a:latin typeface="+mn-lt"/>
          <a:ea typeface="+mn-ea"/>
          <a:cs typeface="+mn-cs"/>
        </a:defRPr>
      </a:lvl8pPr>
      <a:lvl9pPr algn="l" eaLnBrk="1" hangingPunct="1" indent="-182880" latinLnBrk="0" marL="2331720" rtl="0">
        <a:spcBef>
          <a:spcPct val="20000"/>
        </a:spcBef>
        <a:buClr>
          <a:schemeClr val="accent6"/>
        </a:buClr>
        <a:buFont typeface="Arial"/>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nvSpPr>
        <p:spPr>
          <a:xfrm>
            <a:off x="426044" y="1387365"/>
            <a:ext cx="8370875" cy="3488363"/>
          </a:xfrm>
          <a:prstGeom prst="rect"/>
        </p:spPr>
        <p:txBody>
          <a:bodyPr anchor="t" lIns="45720" rIns="45720" vert="horz">
            <a:noAutofit/>
          </a:bodyPr>
          <a:lstStyle>
            <a:lvl1pPr algn="r">
              <a:spcBef>
                <a:spcPct val="0"/>
              </a:spcBef>
              <a:defRPr baseline="0" b="1" cap="all" sz="4600" kern="1200" kumimoji="0" lang="en-US">
                <a:ln w="5000" cmpd="sng">
                  <a:solidFill>
                    <a:srgbClr val="48DDFF"/>
                  </a:solidFill>
                  <a:prstDash val="solid"/>
                </a:ln>
                <a:gradFill>
                  <a:gsLst>
                    <a:gs pos="0">
                      <a:srgbClr val="A1D4E7"/>
                    </a:gs>
                    <a:gs pos="9000">
                      <a:srgbClr val="A1D4E7"/>
                    </a:gs>
                    <a:gs pos="53000">
                      <a:srgbClr val="567F8C"/>
                    </a:gs>
                    <a:gs pos="90000">
                      <a:srgbClr val="A1D4E7"/>
                    </a:gs>
                    <a:gs pos="100000">
                      <a:srgbClr val="A1D4E7"/>
                    </a:gs>
                  </a:gsLst>
                  <a:lin ang="5400000"/>
                </a:gradFill>
                <a:effectLst>
                  <a:outerShdw algn="t" blurRad="50800" dir="5400000" dist="38100" rotWithShape="0">
                    <a:prstClr val="black">
                      <a:alpha val="50000"/>
                    </a:prstClr>
                  </a:outerShdw>
                </a:effectLst>
                <a:latin typeface="+mj-lt"/>
                <a:ea typeface="+mj-ea"/>
                <a:cs typeface="+mj-cs"/>
              </a:defRPr>
            </a:lvl1pPr>
          </a:lstStyle>
          <a:p>
            <a:pPr algn="l"/>
            <a:r>
              <a:rPr dirty="0" lang="en-US"/>
              <a:t>Machine Learning Model Deployment with IBM Cloud Watson Studio</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6" name="Title 1"/>
          <p:cNvSpPr>
            <a:spLocks noGrp="1"/>
          </p:cNvSpPr>
          <p:nvPr>
            <p:ph type="title"/>
          </p:nvPr>
        </p:nvSpPr>
        <p:spPr>
          <a:xfrm>
            <a:off x="1425981" y="226439"/>
            <a:ext cx="7467600" cy="1143000"/>
          </a:xfrm>
        </p:spPr>
        <p:txBody>
          <a:bodyPr>
            <a:normAutofit/>
          </a:bodyPr>
          <a:p>
            <a:r>
              <a:rPr dirty="0" lang="en-US" smtClean="0">
                <a:solidFill>
                  <a:srgbClr val="02A8BE"/>
                </a:solidFill>
              </a:rPr>
              <a:t>O</a:t>
            </a:r>
            <a:r>
              <a:rPr dirty="0" lang="en-US" smtClean="0">
                <a:solidFill>
                  <a:srgbClr val="02A8BE"/>
                </a:solidFill>
              </a:rPr>
              <a:t>B</a:t>
            </a:r>
            <a:r>
              <a:rPr dirty="0" lang="en-US" smtClean="0">
                <a:solidFill>
                  <a:srgbClr val="02A8BE"/>
                </a:solidFill>
              </a:rPr>
              <a:t>J</a:t>
            </a:r>
            <a:r>
              <a:rPr dirty="0" lang="en-US" smtClean="0">
                <a:solidFill>
                  <a:srgbClr val="02A8BE"/>
                </a:solidFill>
              </a:rPr>
              <a:t>E</a:t>
            </a:r>
            <a:r>
              <a:rPr dirty="0" lang="en-US" smtClean="0">
                <a:solidFill>
                  <a:srgbClr val="02A8BE"/>
                </a:solidFill>
              </a:rPr>
              <a:t>C</a:t>
            </a:r>
            <a:r>
              <a:rPr dirty="0" lang="en-US" smtClean="0">
                <a:solidFill>
                  <a:srgbClr val="02A8BE"/>
                </a:solidFill>
              </a:rPr>
              <a:t>T</a:t>
            </a:r>
            <a:r>
              <a:rPr dirty="0" lang="en-US" smtClean="0">
                <a:solidFill>
                  <a:srgbClr val="02A8BE"/>
                </a:solidFill>
              </a:rPr>
              <a:t>IVE</a:t>
            </a:r>
            <a:r>
              <a:rPr dirty="0" lang="en-US" smtClean="0">
                <a:solidFill>
                  <a:srgbClr val="02A8BE"/>
                </a:solidFill>
              </a:rPr>
              <a:t>S</a:t>
            </a:r>
            <a:endParaRPr dirty="0" lang="en-US">
              <a:solidFill>
                <a:srgbClr val="02A8BE"/>
              </a:solidFill>
            </a:endParaRPr>
          </a:p>
        </p:txBody>
      </p:sp>
      <p:sp>
        <p:nvSpPr>
          <p:cNvPr id="1048597" name=""/>
          <p:cNvSpPr txBox="1"/>
          <p:nvPr/>
        </p:nvSpPr>
        <p:spPr>
          <a:xfrm rot="5727">
            <a:off x="1425" y="1468817"/>
            <a:ext cx="8429476" cy="3342639"/>
          </a:xfrm>
          <a:prstGeom prst="rect"/>
        </p:spPr>
        <p:txBody>
          <a:bodyPr rtlCol="0" wrap="square">
            <a:spAutoFit/>
          </a:bodyPr>
          <a:p>
            <a:endParaRPr b="1" sz="2800" lang="en-IN">
              <a:solidFill>
                <a:srgbClr val="FFFFFF"/>
              </a:solidFill>
            </a:endParaRPr>
          </a:p>
          <a:p>
            <a:r>
              <a:rPr b="1" sz="2800" lang="en-IN">
                <a:solidFill>
                  <a:srgbClr val="FFFFFF"/>
                </a:solidFill>
              </a:rPr>
              <a:t>The primary objective of this project is to develop a personalized product recommendation system for an e-commerce platform. The system will use machine learning algorithms to suggest products to users based on their past interactions, purchase history, and preferences, aiming to enhance user engagement and drive sales</a:t>
            </a:r>
            <a:endParaRPr b="1" sz="2800" lang="en-IN">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4" name="Content Placeholder 2"/>
          <p:cNvSpPr>
            <a:spLocks noGrp="1"/>
          </p:cNvSpPr>
          <p:nvPr>
            <p:ph sz="half" idx="1"/>
          </p:nvPr>
        </p:nvSpPr>
        <p:spPr>
          <a:xfrm>
            <a:off x="428487" y="1293123"/>
            <a:ext cx="8417217" cy="4681853"/>
          </a:xfrm>
        </p:spPr>
        <p:txBody>
          <a:bodyPr>
            <a:normAutofit fontScale="100000" lnSpcReduction="20000"/>
          </a:bodyPr>
          <a:p>
            <a:pPr indent="0" marL="36576">
              <a:buNone/>
            </a:pPr>
            <a:endParaRPr dirty="0" lang="en-US"/>
          </a:p>
          <a:p>
            <a:pPr>
              <a:buFont typeface="Wingdings" pitchFamily="2" charset="2"/>
              <a:buChar char="v"/>
            </a:pPr>
            <a:r>
              <a:rPr dirty="0" lang="en-US"/>
              <a:t>Problem:Users struggle with finding relevant products, hindering a seamless shopping experience and reducing sales potential.</a:t>
            </a:r>
            <a:endParaRPr dirty="0" lang="en-US"/>
          </a:p>
          <a:p>
            <a:pPr>
              <a:buFont typeface="Wingdings" pitchFamily="2" charset="2"/>
              <a:buChar char="v"/>
            </a:pPr>
            <a:r>
              <a:rPr dirty="0" lang="en-US"/>
              <a:t>Project Goals:Enhance user engagement and boost conversion rates by delivering personalized product recommendations that align with users' preferences and behaviors.</a:t>
            </a:r>
            <a:endParaRPr dirty="0" lang="en-US"/>
          </a:p>
          <a:p>
            <a:pPr>
              <a:buFont typeface="Wingdings" pitchFamily="2" charset="2"/>
              <a:buChar char="v"/>
            </a:pPr>
            <a:r>
              <a:rPr dirty="0" lang="en-US"/>
              <a:t>Success Metrics:Measure increased click-through rates, prolonged session durations, higher purchase frequency, and improved user satisfaction scores.</a:t>
            </a:r>
            <a:endParaRPr dirty="0" lang="en-US"/>
          </a:p>
        </p:txBody>
      </p:sp>
      <p:sp>
        <p:nvSpPr>
          <p:cNvPr id="1048605" name="Title 1"/>
          <p:cNvSpPr>
            <a:spLocks noGrp="1"/>
          </p:cNvSpPr>
          <p:nvPr/>
        </p:nvSpPr>
        <p:spPr>
          <a:xfrm>
            <a:off x="457200" y="274638"/>
            <a:ext cx="7467600" cy="1143000"/>
          </a:xfrm>
          <a:prstGeom prst="rect"/>
        </p:spPr>
        <p:txBody>
          <a:bodyPr anchor="ctr" lIns="45720" rIns="45720" vert="horz">
            <a:normAutofit/>
          </a:bodyPr>
          <a:lstStyle>
            <a:lvl1pPr algn="l" eaLnBrk="1" hangingPunct="1" latinLnBrk="0" rtl="0">
              <a:spcBef>
                <a:spcPct val="0"/>
              </a:spcBef>
              <a:buNone/>
              <a:defRPr sz="4600" kern="1200" kumimoji="0">
                <a:solidFill>
                  <a:srgbClr val="FFFFFF"/>
                </a:solidFill>
                <a:latin typeface="+mj-lt"/>
                <a:ea typeface="+mj-ea"/>
                <a:cs typeface="+mj-cs"/>
              </a:defRPr>
            </a:lvl1pPr>
          </a:lstStyle>
          <a:p>
            <a:r>
              <a:rPr b="1" dirty="0" i="1" lang="en-US" u="sng" smtClean="0">
                <a:solidFill>
                  <a:srgbClr val="CCAF0A"/>
                </a:solidFill>
                <a:latin typeface="Arial"/>
              </a:rPr>
              <a:t>D</a:t>
            </a:r>
            <a:r>
              <a:rPr b="1" dirty="0" i="1" lang="en-US" u="sng" smtClean="0">
                <a:solidFill>
                  <a:srgbClr val="CCAF0A"/>
                </a:solidFill>
                <a:latin typeface="Arial"/>
              </a:rPr>
              <a:t>e</a:t>
            </a:r>
            <a:r>
              <a:rPr b="1" dirty="0" i="1" lang="en-US" u="sng" smtClean="0">
                <a:solidFill>
                  <a:srgbClr val="CCAF0A"/>
                </a:solidFill>
                <a:latin typeface="Arial"/>
              </a:rPr>
              <a:t>f</a:t>
            </a:r>
            <a:r>
              <a:rPr b="1" dirty="0" i="1" lang="en-US" u="sng" smtClean="0">
                <a:solidFill>
                  <a:srgbClr val="CCAF0A"/>
                </a:solidFill>
                <a:latin typeface="Arial"/>
              </a:rPr>
              <a:t>i</a:t>
            </a:r>
            <a:r>
              <a:rPr b="1" dirty="0" i="1" lang="en-US" u="sng" smtClean="0">
                <a:solidFill>
                  <a:srgbClr val="CCAF0A"/>
                </a:solidFill>
                <a:latin typeface="Arial"/>
              </a:rPr>
              <a:t>n</a:t>
            </a:r>
            <a:r>
              <a:rPr b="1" dirty="0" i="1" lang="en-US" u="sng" smtClean="0">
                <a:solidFill>
                  <a:srgbClr val="CCAF0A"/>
                </a:solidFill>
                <a:latin typeface="Arial"/>
              </a:rPr>
              <a:t>ition</a:t>
            </a:r>
            <a:endParaRPr b="1" dirty="0" i="1" lang="en-US" u="sng">
              <a:solidFill>
                <a:srgbClr val="CCAF0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b="1" dirty="0" i="1" lang="en-US" u="sng" smtClean="0">
                <a:solidFill>
                  <a:srgbClr val="00B050"/>
                </a:solidFill>
              </a:rPr>
              <a:t>I</a:t>
            </a:r>
            <a:r>
              <a:rPr b="1" dirty="0" i="1" lang="en-US" u="sng" smtClean="0">
                <a:solidFill>
                  <a:srgbClr val="00B050"/>
                </a:solidFill>
              </a:rPr>
              <a:t>D</a:t>
            </a:r>
            <a:r>
              <a:rPr b="1" dirty="0" i="1" lang="en-US" u="sng" smtClean="0">
                <a:solidFill>
                  <a:srgbClr val="00B050"/>
                </a:solidFill>
              </a:rPr>
              <a:t>E</a:t>
            </a:r>
            <a:r>
              <a:rPr b="1" dirty="0" i="1" lang="en-US" u="sng" smtClean="0">
                <a:solidFill>
                  <a:srgbClr val="00B050"/>
                </a:solidFill>
              </a:rPr>
              <a:t>A</a:t>
            </a:r>
            <a:r>
              <a:rPr b="1" dirty="0" i="1" lang="en-US" u="sng" smtClean="0">
                <a:solidFill>
                  <a:srgbClr val="00B050"/>
                </a:solidFill>
              </a:rPr>
              <a:t>T</a:t>
            </a:r>
            <a:r>
              <a:rPr b="1" dirty="0" i="1" lang="en-US" u="sng" smtClean="0">
                <a:solidFill>
                  <a:srgbClr val="00B050"/>
                </a:solidFill>
              </a:rPr>
              <a:t>E</a:t>
            </a:r>
            <a:endParaRPr b="1" dirty="0" i="1" lang="en-US" u="sng">
              <a:solidFill>
                <a:srgbClr val="00B050"/>
              </a:solidFill>
            </a:endParaRPr>
          </a:p>
        </p:txBody>
      </p:sp>
      <p:sp>
        <p:nvSpPr>
          <p:cNvPr id="1048607" name="Content Placeholder 2"/>
          <p:cNvSpPr>
            <a:spLocks noGrp="1"/>
          </p:cNvSpPr>
          <p:nvPr>
            <p:ph sz="half" idx="1"/>
          </p:nvPr>
        </p:nvSpPr>
        <p:spPr>
          <a:xfrm rot="21600000">
            <a:off x="363350" y="1604129"/>
            <a:ext cx="8502310" cy="3597148"/>
          </a:xfrm>
        </p:spPr>
        <p:txBody>
          <a:bodyPr>
            <a:normAutofit fontScale="100000" lnSpcReduction="20000"/>
          </a:bodyPr>
          <a:p>
            <a:pPr indent="0" marL="36576">
              <a:buNone/>
            </a:pPr>
            <a:endParaRPr dirty="0" lang="en-US"/>
          </a:p>
          <a:p>
            <a:pPr>
              <a:buFont typeface="Wingdings" pitchFamily="2" charset="2"/>
              <a:buChar char="v"/>
            </a:pPr>
            <a:r>
              <a:rPr dirty="0" lang="en-US"/>
              <a:t>Ideation for the e-commerce recommendation system includes diverse recommendation algorithms (collaborative, content-based, hybrid) and an intuitive user interface featuring personalized homepages, complementary product suggestions, and user profiles. Incorporate feedback mechanisms like thumbs up/down, comments, surveys, and purchase history reviews to optimize recommendations and enhance the user experience.</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8" name=""/>
          <p:cNvSpPr txBox="1"/>
          <p:nvPr/>
        </p:nvSpPr>
        <p:spPr>
          <a:xfrm>
            <a:off x="630916" y="1443523"/>
            <a:ext cx="7336609" cy="2529841"/>
          </a:xfrm>
          <a:prstGeom prst="rect"/>
        </p:spPr>
        <p:txBody>
          <a:bodyPr rtlCol="0" wrap="square">
            <a:spAutoFit/>
          </a:bodyPr>
          <a:p>
            <a:r>
              <a:rPr sz="2800" lang="en-IN">
                <a:solidFill>
                  <a:srgbClr val="FFFFFF"/>
                </a:solidFill>
              </a:rPr>
              <a:t>
Understanding user needs and pain points regarding product discovery and shopping experience through surveys, interviews, and user feedback.</a:t>
            </a:r>
            <a:endParaRPr sz="2800" lang="en-IN">
              <a:solidFill>
                <a:srgbClr val="FFFFFF"/>
              </a:solidFill>
            </a:endParaRPr>
          </a:p>
        </p:txBody>
      </p:sp>
      <p:sp>
        <p:nvSpPr>
          <p:cNvPr id="1048609" name=""/>
          <p:cNvSpPr txBox="1"/>
          <p:nvPr/>
        </p:nvSpPr>
        <p:spPr>
          <a:xfrm>
            <a:off x="1767435" y="716994"/>
            <a:ext cx="4572000" cy="878839"/>
          </a:xfrm>
          <a:prstGeom prst="rect"/>
        </p:spPr>
        <p:txBody>
          <a:bodyPr rtlCol="0" wrap="square">
            <a:spAutoFit/>
          </a:bodyPr>
          <a:p>
            <a:r>
              <a:rPr b="0" sz="5400" lang="en-US">
                <a:solidFill>
                  <a:srgbClr val="00B0F0"/>
                </a:solidFill>
              </a:rPr>
              <a:t>Empathiz</a:t>
            </a:r>
            <a:r>
              <a:rPr b="0" sz="5400" lang="en-US">
                <a:solidFill>
                  <a:srgbClr val="00B0F0"/>
                </a:solidFill>
              </a:rPr>
              <a:t>e</a:t>
            </a:r>
            <a:endParaRPr b="0" sz="2800" lang="en-IN">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7" name=""/>
          <p:cNvSpPr>
            <a:spLocks noGrp="1"/>
          </p:cNvSpPr>
          <p:nvPr>
            <p:ph type="title"/>
          </p:nvPr>
        </p:nvSpPr>
        <p:spPr/>
        <p:txBody>
          <a:bodyPr/>
          <a:p>
            <a:r>
              <a:rPr lang="en-US"/>
              <a:t>D</a:t>
            </a:r>
            <a:r>
              <a:rPr lang="en-US"/>
              <a:t>E</a:t>
            </a:r>
            <a:r>
              <a:rPr lang="en-US"/>
              <a:t>S</a:t>
            </a:r>
            <a:r>
              <a:rPr lang="en-US"/>
              <a:t>I</a:t>
            </a:r>
            <a:r>
              <a:rPr lang="en-US"/>
              <a:t>GN</a:t>
            </a:r>
            <a:r>
              <a:rPr lang="en-US"/>
              <a:t> </a:t>
            </a:r>
            <a:r>
              <a:rPr lang="en-US"/>
              <a:t>T</a:t>
            </a:r>
            <a:r>
              <a:rPr lang="en-US"/>
              <a:t>H</a:t>
            </a:r>
            <a:r>
              <a:rPr lang="en-US"/>
              <a:t>I</a:t>
            </a:r>
            <a:r>
              <a:rPr lang="en-US"/>
              <a:t>N</a:t>
            </a:r>
            <a:r>
              <a:rPr lang="en-US"/>
              <a:t>K</a:t>
            </a:r>
            <a:r>
              <a:rPr lang="en-US"/>
              <a:t>I</a:t>
            </a:r>
            <a:r>
              <a:rPr lang="en-US"/>
              <a:t>NG</a:t>
            </a:r>
            <a:r>
              <a:rPr lang="en-US"/>
              <a:t> </a:t>
            </a:r>
            <a:r>
              <a:rPr lang="en-US"/>
              <a:t>P</a:t>
            </a:r>
            <a:r>
              <a:rPr lang="en-US"/>
              <a:t>R</a:t>
            </a:r>
            <a:r>
              <a:rPr lang="en-US"/>
              <a:t>O</a:t>
            </a:r>
            <a:r>
              <a:rPr lang="en-US"/>
              <a:t>C</a:t>
            </a:r>
            <a:r>
              <a:rPr lang="en-US"/>
              <a:t>E</a:t>
            </a:r>
            <a:r>
              <a:rPr lang="en-US"/>
              <a:t>SS</a:t>
            </a:r>
            <a:endParaRPr lang="en-IN"/>
          </a:p>
        </p:txBody>
      </p:sp>
      <p:sp>
        <p:nvSpPr>
          <p:cNvPr id="1048618" name=""/>
          <p:cNvSpPr>
            <a:spLocks noGrp="1"/>
          </p:cNvSpPr>
          <p:nvPr>
            <p:ph type="body" idx="1"/>
          </p:nvPr>
        </p:nvSpPr>
        <p:spPr/>
        <p:txBody>
          <a:bodyPr/>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9" name="Content Placeholder 12"/>
          <p:cNvSpPr>
            <a:spLocks noGrp="1"/>
          </p:cNvSpPr>
          <p:nvPr>
            <p:ph sz="half" idx="1"/>
          </p:nvPr>
        </p:nvSpPr>
        <p:spPr>
          <a:xfrm rot="21600000">
            <a:off x="527013" y="573617"/>
            <a:ext cx="8616986" cy="6026808"/>
          </a:xfrm>
        </p:spPr>
        <p:txBody>
          <a:bodyPr>
            <a:normAutofit/>
          </a:bodyPr>
          <a:p>
            <a:pPr>
              <a:buFont typeface="Wingdings" pitchFamily="2" charset="2"/>
              <a:buChar char="Ø"/>
            </a:pPr>
            <a:r>
              <a:rPr dirty="0" lang="en-US"/>
              <a:t>Predictive Use Case:</a:t>
            </a:r>
            <a:r>
              <a:rPr dirty="0" lang="en-US"/>
              <a:t> </a:t>
            </a:r>
            <a:r>
              <a:rPr dirty="0" lang="en-US"/>
              <a:t> </a:t>
            </a:r>
            <a:r>
              <a:rPr dirty="0" lang="en-US"/>
              <a:t> </a:t>
            </a:r>
            <a:r>
              <a:rPr dirty="0" lang="en-US"/>
              <a:t> </a:t>
            </a:r>
            <a:r>
              <a:rPr dirty="0" lang="en-US"/>
              <a:t> </a:t>
            </a:r>
            <a:r>
              <a:rPr dirty="0" lang="en-US"/>
              <a:t> </a:t>
            </a:r>
            <a:r>
              <a:rPr dirty="0" lang="en-US"/>
              <a:t>Predicting Customer Product Preferences in E-commerce: Forecast the likelihood of a customer's interest in specific product categories, aiding in personalized product recommendations and targeted marketing strategies.</a:t>
            </a:r>
            <a:endParaRPr dirty="0" lang="en-US"/>
          </a:p>
          <a:p>
            <a:pPr>
              <a:buFont typeface="Wingdings" pitchFamily="2" charset="2"/>
              <a:buChar char="Ø"/>
            </a:pPr>
            <a:endParaRPr dirty="0" lang="en-US"/>
          </a:p>
          <a:p>
            <a:pPr>
              <a:buFont typeface="Wingdings" pitchFamily="2" charset="2"/>
              <a:buChar char="Ø"/>
            </a:pPr>
            <a:endParaRPr dirty="0" lang="en-US"/>
          </a:p>
          <a:p>
            <a:pPr>
              <a:buFont typeface="Wingdings" pitchFamily="2" charset="2"/>
              <a:buChar char="Ø"/>
            </a:pPr>
            <a:r>
              <a:rPr dirty="0" lang="en-US"/>
              <a:t>Dataset Selection:</a:t>
            </a:r>
            <a:r>
              <a:rPr dirty="0" lang="en-US"/>
              <a:t> </a:t>
            </a:r>
            <a:r>
              <a:rPr dirty="0" lang="en-US"/>
              <a:t> </a:t>
            </a:r>
            <a:r>
              <a:rPr dirty="0" lang="en-US"/>
              <a:t> </a:t>
            </a:r>
            <a:r>
              <a:rPr dirty="0" lang="en-US"/>
              <a:t>Utilizing a dataset containing customer profiles, historical purchase data, product attributes, and interactions. This dataset will provide sufficient information to model customer preferences accurately</a:t>
            </a:r>
            <a:r>
              <a:rPr dirty="0" lang="en-US"/>
              <a:t>.</a:t>
            </a:r>
            <a:r>
              <a:rPr dirty="0" lang="en-US"/>
              <a:t> </a:t>
            </a:r>
            <a:endParaRPr dirty="0" lang="en-US"/>
          </a:p>
          <a:p>
            <a:pPr>
              <a:buFont typeface="Wingdings" pitchFamily="2" charset="2"/>
              <a:buChar char="Ø"/>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0" name=""/>
          <p:cNvSpPr>
            <a:spLocks noGrp="1"/>
          </p:cNvSpPr>
          <p:nvPr>
            <p:ph type="title"/>
          </p:nvPr>
        </p:nvSpPr>
        <p:spPr/>
        <p:txBody>
          <a:bodyPr>
            <a:normAutofit/>
          </a:bodyPr>
          <a:p>
            <a:endParaRPr lang="en-IN"/>
          </a:p>
        </p:txBody>
      </p:sp>
      <p:sp>
        <p:nvSpPr>
          <p:cNvPr id="1048621" name=""/>
          <p:cNvSpPr>
            <a:spLocks noGrp="1"/>
          </p:cNvSpPr>
          <p:nvPr>
            <p:ph idx="1"/>
          </p:nvPr>
        </p:nvSpPr>
        <p:spPr>
          <a:xfrm>
            <a:off x="-237112" y="599497"/>
            <a:ext cx="8997362" cy="5678007"/>
          </a:xfrm>
        </p:spPr>
        <p:txBody>
          <a:bodyPr>
            <a:normAutofit fontScale="100000" lnSpcReduction="20000"/>
          </a:bodyPr>
          <a:p>
            <a:r>
              <a:rPr lang="en-IN"/>
              <a:t>Model Training:</a:t>
            </a:r>
            <a:r>
              <a:rPr lang="en-US"/>
              <a:t> </a:t>
            </a:r>
            <a:r>
              <a:rPr lang="en-US"/>
              <a:t> </a:t>
            </a:r>
            <a:r>
              <a:rPr lang="en-US"/>
              <a:t> </a:t>
            </a:r>
            <a:r>
              <a:rPr lang="en-IN"/>
              <a:t>Employ a collaborative filtering or hybrid recommendation approach using IBM Cloud Watson Studio. Utilize the dataset to train the model, capturing user-product interactions and preferences.</a:t>
            </a:r>
            <a:endParaRPr lang="en-IN"/>
          </a:p>
          <a:p>
            <a:endParaRPr lang="en-IN"/>
          </a:p>
          <a:p>
            <a:r>
              <a:rPr lang="en-IN"/>
              <a:t>Model Deployment:</a:t>
            </a:r>
            <a:r>
              <a:rPr lang="en-US"/>
              <a:t> </a:t>
            </a:r>
            <a:r>
              <a:rPr lang="en-US"/>
              <a:t> </a:t>
            </a:r>
            <a:r>
              <a:rPr lang="en-US"/>
              <a:t> </a:t>
            </a:r>
            <a:r>
              <a:rPr lang="en-IN"/>
              <a:t>Deploy the trained recommendation model using IBM Cloud Watson Studio's deployment capabilities, converting it into a web service accessible via an API.</a:t>
            </a:r>
            <a:endParaRPr lang="en-IN"/>
          </a:p>
          <a:p>
            <a:endParaRPr lang="en-IN"/>
          </a:p>
          <a:p>
            <a:r>
              <a:rPr lang="en-IN"/>
              <a:t>Integration:</a:t>
            </a:r>
            <a:r>
              <a:rPr lang="en-US"/>
              <a:t> </a:t>
            </a:r>
            <a:r>
              <a:rPr lang="en-US"/>
              <a:t> </a:t>
            </a:r>
            <a:r>
              <a:rPr lang="en-US"/>
              <a:t> </a:t>
            </a:r>
            <a:r>
              <a:rPr lang="en-US"/>
              <a:t> </a:t>
            </a:r>
            <a:r>
              <a:rPr lang="en-IN"/>
              <a:t>Integrate the deployed model into the e-commerce platform's backe</a:t>
            </a:r>
            <a:r>
              <a:rPr lang="en-US"/>
              <a:t>n</a:t>
            </a:r>
            <a:r>
              <a:rPr lang="en-US"/>
              <a:t>d</a:t>
            </a:r>
            <a:r>
              <a:rPr lang="en-US"/>
              <a:t>.</a:t>
            </a:r>
            <a:r>
              <a:rPr lang="en-US"/>
              <a:t> </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6" name="Title 4"/>
          <p:cNvSpPr>
            <a:spLocks noGrp="1"/>
          </p:cNvSpPr>
          <p:nvPr>
            <p:ph type="title"/>
          </p:nvPr>
        </p:nvSpPr>
        <p:spPr>
          <a:xfrm>
            <a:off x="1428728" y="2143116"/>
            <a:ext cx="7470648" cy="1143000"/>
          </a:xfrm>
        </p:spPr>
        <p:txBody>
          <a:bodyPr>
            <a:noAutofit/>
          </a:bodyPr>
          <a:p>
            <a:r>
              <a:rPr b="1" dirty="0" sz="8000" lang="en-IN" smtClean="0">
                <a:solidFill>
                  <a:srgbClr val="00B050"/>
                </a:solidFill>
              </a:rPr>
              <a:t>THANK YOU</a:t>
            </a:r>
            <a:endParaRPr b="1" dirty="0" sz="8000" lang="en-US">
              <a:solidFill>
                <a:srgbClr val="00B050"/>
              </a:solidFill>
            </a:endParaRPr>
          </a:p>
        </p:txBody>
      </p:sp>
    </p:spTree>
  </p:cSld>
  <p:clrMapOvr>
    <a:masterClrMapping/>
  </p:clrMapOvr>
</p:sld>
</file>

<file path=ppt/theme/theme1.xml><?xml version="1.0" encoding="utf-8"?>
<a:theme xmlns:a="http://schemas.openxmlformats.org/drawingml/2006/main" name="Technic">
  <a:themeElements>
    <a:clrScheme name="Technic">
      <a:dk1>
        <a:sysClr lastClr="000000" val="windowText"/>
      </a:dk1>
      <a:lt1>
        <a:sysClr lastClr="FFFFFF" val="window"/>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dir="t" rig="harsh">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harik</dc:creator>
  <cp:lastModifiedBy>harik</cp:lastModifiedBy>
  <dcterms:created xsi:type="dcterms:W3CDTF">2023-09-25T19:19:57Z</dcterms:created>
  <dcterms:modified xsi:type="dcterms:W3CDTF">2023-09-27T19:35:45Z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41b48bd181a64687814b332862ff9050</vt:lpwstr>
  </property>
</Properties>
</file>