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050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001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8783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9101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9903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017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65701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94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6812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117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60234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17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352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336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8955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2019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040240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62148" y="-574766"/>
            <a:ext cx="9457507" cy="7197636"/>
          </a:xfrm>
        </p:spPr>
        <p:txBody>
          <a:bodyPr/>
          <a:lstStyle/>
          <a:p>
            <a:pPr algn="l"/>
            <a:r>
              <a:rPr lang="en-US" sz="3200" dirty="0" smtClean="0">
                <a:solidFill>
                  <a:schemeClr val="accent4">
                    <a:lumMod val="20000"/>
                    <a:lumOff val="80000"/>
                  </a:schemeClr>
                </a:solidFill>
                <a:latin typeface="Algerian" panose="04020705040A02060702" pitchFamily="82" charset="0"/>
                <a:cs typeface="Times New Roman" panose="02020603050405020304" pitchFamily="18" charset="0"/>
              </a:rPr>
              <a:t>Name                       </a:t>
            </a:r>
            <a:r>
              <a:rPr lang="en-US" sz="3200" dirty="0" smtClean="0">
                <a:solidFill>
                  <a:schemeClr val="accent4">
                    <a:lumMod val="20000"/>
                    <a:lumOff val="80000"/>
                  </a:schemeClr>
                </a:solidFill>
                <a:latin typeface="Algerian" panose="04020705040A02060702" pitchFamily="82" charset="0"/>
                <a:cs typeface="Times New Roman" panose="02020603050405020304" pitchFamily="18" charset="0"/>
              </a:rPr>
              <a:t>:</a:t>
            </a:r>
            <a: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t>SHARMILA.G</a:t>
            </a:r>
            <a:r>
              <a:rPr lang="en-US" sz="3200" dirty="0" smtClean="0">
                <a:solidFill>
                  <a:schemeClr val="accent4">
                    <a:lumMod val="20000"/>
                    <a:lumOff val="80000"/>
                  </a:schemeClr>
                </a:solidFill>
                <a:latin typeface="Algerian" panose="04020705040A02060702" pitchFamily="82" charset="0"/>
                <a:cs typeface="Times New Roman" panose="02020603050405020304" pitchFamily="18" charset="0"/>
              </a:rPr>
              <a:t>             </a:t>
            </a:r>
            <a:r>
              <a:rPr lang="en-US" sz="3200" dirty="0" smtClean="0">
                <a:solidFill>
                  <a:schemeClr val="accent4">
                    <a:lumMod val="20000"/>
                    <a:lumOff val="80000"/>
                  </a:schemeClr>
                </a:solidFill>
                <a:latin typeface="Algerian" panose="04020705040A02060702" pitchFamily="82" charset="0"/>
                <a:cs typeface="Times New Roman" panose="02020603050405020304" pitchFamily="18" charset="0"/>
              </a:rPr>
              <a:t/>
            </a:r>
            <a:br>
              <a:rPr lang="en-US" sz="3200" dirty="0" smtClean="0">
                <a:solidFill>
                  <a:schemeClr val="accent4">
                    <a:lumMod val="20000"/>
                    <a:lumOff val="80000"/>
                  </a:schemeClr>
                </a:solidFill>
                <a:latin typeface="Algerian" panose="04020705040A02060702" pitchFamily="82" charset="0"/>
                <a:cs typeface="Times New Roman" panose="02020603050405020304" pitchFamily="18" charset="0"/>
              </a:rPr>
            </a:br>
            <a:r>
              <a:rPr lang="en-US" sz="3200" dirty="0" smtClean="0">
                <a:solidFill>
                  <a:schemeClr val="accent4">
                    <a:lumMod val="20000"/>
                    <a:lumOff val="80000"/>
                  </a:schemeClr>
                </a:solidFill>
                <a:latin typeface="Algerian" panose="04020705040A02060702" pitchFamily="82" charset="0"/>
                <a:cs typeface="Times New Roman" panose="02020603050405020304" pitchFamily="18" charset="0"/>
              </a:rPr>
              <a:t>REGISTER.NO</a:t>
            </a:r>
            <a:r>
              <a:rPr lang="en-US" sz="3200" dirty="0" smtClean="0">
                <a:solidFill>
                  <a:schemeClr val="accent4">
                    <a:lumMod val="20000"/>
                    <a:lumOff val="80000"/>
                  </a:schemeClr>
                </a:solidFill>
                <a:latin typeface="Algerian" panose="04020705040A02060702" pitchFamily="82" charset="0"/>
              </a:rPr>
              <a:t>         </a:t>
            </a:r>
            <a:r>
              <a:rPr lang="en-US" sz="3200" dirty="0">
                <a:solidFill>
                  <a:schemeClr val="accent4">
                    <a:lumMod val="20000"/>
                    <a:lumOff val="80000"/>
                  </a:schemeClr>
                </a:solidFill>
                <a:latin typeface="Algerian" panose="04020705040A02060702" pitchFamily="82" charset="0"/>
              </a:rPr>
              <a:t>:</a:t>
            </a:r>
            <a: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t>2422K1748</a:t>
            </a:r>
            <a: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t/>
            </a:r>
            <a:b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br>
            <a:r>
              <a:rPr lang="en-US" sz="3200" dirty="0" smtClean="0">
                <a:solidFill>
                  <a:schemeClr val="accent4">
                    <a:lumMod val="20000"/>
                    <a:lumOff val="80000"/>
                  </a:schemeClr>
                </a:solidFill>
                <a:latin typeface="Algerian" panose="04020705040A02060702" pitchFamily="82" charset="0"/>
                <a:cs typeface="Times New Roman" panose="02020603050405020304" pitchFamily="18" charset="0"/>
              </a:rPr>
              <a:t>NM ID                       :</a:t>
            </a:r>
            <a: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t>autbru5h2422k1748</a:t>
            </a:r>
            <a:r>
              <a:rPr lang="en-US" sz="3200" dirty="0" smtClean="0">
                <a:solidFill>
                  <a:schemeClr val="accent4">
                    <a:lumMod val="20000"/>
                    <a:lumOff val="80000"/>
                  </a:schemeClr>
                </a:solidFill>
                <a:latin typeface="Algerian" panose="04020705040A02060702" pitchFamily="82" charset="0"/>
              </a:rPr>
              <a:t/>
            </a:r>
            <a:br>
              <a:rPr lang="en-US" sz="3200" dirty="0" smtClean="0">
                <a:solidFill>
                  <a:schemeClr val="accent4">
                    <a:lumMod val="20000"/>
                    <a:lumOff val="80000"/>
                  </a:schemeClr>
                </a:solidFill>
                <a:latin typeface="Algerian" panose="04020705040A02060702" pitchFamily="82" charset="0"/>
              </a:rPr>
            </a:br>
            <a:r>
              <a:rPr lang="en-US" sz="3200" dirty="0" smtClean="0">
                <a:solidFill>
                  <a:schemeClr val="accent4">
                    <a:lumMod val="20000"/>
                    <a:lumOff val="80000"/>
                  </a:schemeClr>
                </a:solidFill>
                <a:latin typeface="Algerian" panose="04020705040A02060702" pitchFamily="82" charset="0"/>
              </a:rPr>
              <a:t>DEPARTMENT        :</a:t>
            </a:r>
            <a: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t>B.SC.COMPUTER SCIENCE</a:t>
            </a:r>
            <a:r>
              <a:rPr lang="en-US" sz="3200" dirty="0" smtClean="0">
                <a:solidFill>
                  <a:schemeClr val="accent4">
                    <a:lumMod val="20000"/>
                    <a:lumOff val="80000"/>
                  </a:schemeClr>
                </a:solidFill>
                <a:latin typeface="Algerian" panose="04020705040A02060702" pitchFamily="82" charset="0"/>
              </a:rPr>
              <a:t/>
            </a:r>
            <a:br>
              <a:rPr lang="en-US" sz="3200" dirty="0" smtClean="0">
                <a:solidFill>
                  <a:schemeClr val="accent4">
                    <a:lumMod val="20000"/>
                    <a:lumOff val="80000"/>
                  </a:schemeClr>
                </a:solidFill>
                <a:latin typeface="Algerian" panose="04020705040A02060702" pitchFamily="82" charset="0"/>
              </a:rPr>
            </a:br>
            <a:r>
              <a:rPr lang="en-US" sz="3200" dirty="0" smtClean="0">
                <a:solidFill>
                  <a:schemeClr val="accent4">
                    <a:lumMod val="20000"/>
                    <a:lumOff val="80000"/>
                  </a:schemeClr>
                </a:solidFill>
                <a:latin typeface="Algerian" panose="04020705040A02060702" pitchFamily="82" charset="0"/>
              </a:rPr>
              <a:t/>
            </a:r>
            <a:br>
              <a:rPr lang="en-US" sz="3200" dirty="0" smtClean="0">
                <a:solidFill>
                  <a:schemeClr val="accent4">
                    <a:lumMod val="20000"/>
                    <a:lumOff val="80000"/>
                  </a:schemeClr>
                </a:solidFill>
                <a:latin typeface="Algerian" panose="04020705040A02060702" pitchFamily="82" charset="0"/>
              </a:rPr>
            </a:br>
            <a:r>
              <a:rPr lang="en-US" sz="3200" dirty="0" smtClean="0">
                <a:solidFill>
                  <a:schemeClr val="accent4">
                    <a:lumMod val="20000"/>
                    <a:lumOff val="80000"/>
                  </a:schemeClr>
                </a:solidFill>
                <a:latin typeface="Algerian" panose="04020705040A02060702" pitchFamily="82" charset="0"/>
              </a:rPr>
              <a:t>COLLEGE/</a:t>
            </a:r>
            <a:br>
              <a:rPr lang="en-US" sz="3200" dirty="0" smtClean="0">
                <a:solidFill>
                  <a:schemeClr val="accent4">
                    <a:lumMod val="20000"/>
                    <a:lumOff val="80000"/>
                  </a:schemeClr>
                </a:solidFill>
                <a:latin typeface="Algerian" panose="04020705040A02060702" pitchFamily="82" charset="0"/>
              </a:rPr>
            </a:br>
            <a:r>
              <a:rPr lang="en-US" sz="3200" dirty="0" smtClean="0">
                <a:solidFill>
                  <a:schemeClr val="accent4">
                    <a:lumMod val="20000"/>
                    <a:lumOff val="80000"/>
                  </a:schemeClr>
                </a:solidFill>
                <a:latin typeface="Algerian" panose="04020705040A02060702" pitchFamily="82" charset="0"/>
              </a:rPr>
              <a:t>UNIVERSITY            :</a:t>
            </a:r>
            <a: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t>ADHARSH VIDHYALAYA </a:t>
            </a:r>
            <a:b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b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t>                                  COLLEGE OF ARTS &amp;SCIENCE </a:t>
            </a:r>
            <a:b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b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t>                                   FOR  WOMEN/</a:t>
            </a:r>
            <a:b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b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t>BHARATHIAR </a:t>
            </a:r>
            <a:r>
              <a:rPr lang="en-US" sz="3200" dirty="0" smtClean="0">
                <a:solidFill>
                  <a:schemeClr val="accent4">
                    <a:lumMod val="20000"/>
                    <a:lumOff val="80000"/>
                  </a:schemeClr>
                </a:solidFill>
                <a:latin typeface="Times New Roman" panose="02020603050405020304" pitchFamily="18" charset="0"/>
                <a:cs typeface="Times New Roman" panose="02020603050405020304" pitchFamily="18" charset="0"/>
              </a:rPr>
              <a:t>UNIVERSITY      </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4400" dirty="0">
                <a:latin typeface="Algerian" panose="04020705040A02060702" pitchFamily="82" charset="0"/>
              </a:rPr>
              <a:t/>
            </a:r>
            <a:br>
              <a:rPr lang="en-US" sz="4400" dirty="0">
                <a:latin typeface="Algerian" panose="04020705040A02060702" pitchFamily="82" charset="0"/>
              </a:rPr>
            </a:br>
            <a:r>
              <a:rPr lang="en-US" sz="4400" dirty="0" smtClean="0">
                <a:latin typeface="Algerian" panose="04020705040A02060702" pitchFamily="82" charset="0"/>
              </a:rPr>
              <a:t> </a:t>
            </a:r>
            <a:endParaRPr lang="en-IN" sz="4400" dirty="0">
              <a:latin typeface="Algerian" panose="04020705040A02060702" pitchFamily="82" charset="0"/>
            </a:endParaRPr>
          </a:p>
        </p:txBody>
      </p:sp>
    </p:spTree>
    <p:extLst>
      <p:ext uri="{BB962C8B-B14F-4D97-AF65-F5344CB8AC3E}">
        <p14:creationId xmlns:p14="http://schemas.microsoft.com/office/powerpoint/2010/main" val="366351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48173" cy="1776527"/>
          </a:xfrm>
        </p:spPr>
        <p:txBody>
          <a:bodyPr>
            <a:normAutofit/>
          </a:bodyPr>
          <a:lstStyle/>
          <a:p>
            <a:r>
              <a:rPr lang="en-US" sz="3200" dirty="0" smtClean="0">
                <a:solidFill>
                  <a:schemeClr val="accent6"/>
                </a:solidFill>
                <a:latin typeface="Times New Roman" panose="02020603050405020304" pitchFamily="18" charset="0"/>
                <a:cs typeface="Times New Roman" panose="02020603050405020304" pitchFamily="18" charset="0"/>
              </a:rPr>
              <a:t>7.Results And Screenshot:</a:t>
            </a:r>
            <a:endParaRPr lang="en-IN" sz="3200" dirty="0">
              <a:solidFill>
                <a:schemeClr val="accent6"/>
              </a:solidFill>
              <a:latin typeface="Times New Roman" panose="02020603050405020304" pitchFamily="18" charset="0"/>
              <a:cs typeface="Times New Roman" panose="02020603050405020304" pitchFamily="18" charset="0"/>
            </a:endParaRPr>
          </a:p>
        </p:txBody>
      </p:sp>
      <p:sp>
        <p:nvSpPr>
          <p:cNvPr id="3" name="Rectangle 2"/>
          <p:cNvSpPr/>
          <p:nvPr/>
        </p:nvSpPr>
        <p:spPr>
          <a:xfrm>
            <a:off x="464457" y="856343"/>
            <a:ext cx="7866743" cy="224676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"Results and screenshots" refers to using digital images of a screen, called screenshots, to document and verify outcomes, especially in software testing. These screenshots can capture the visual state of a webpage, an application's user interface, or a search engine results page at a specific moment, helping to identify changes or errors over time. They are often integrated into reporting tools and can be generated automatically during testing or manually by users. </a:t>
            </a:r>
            <a:endParaRPr lang="en-IN" sz="2000" dirty="0">
              <a:latin typeface="Times New Roman" panose="02020603050405020304" pitchFamily="18" charset="0"/>
              <a:cs typeface="Times New Roman" panose="02020603050405020304" pitchFamily="18" charset="0"/>
            </a:endParaRPr>
          </a:p>
        </p:txBody>
      </p:sp>
      <p:pic>
        <p:nvPicPr>
          <p:cNvPr id="6146" name="Picture 2" descr="Visually search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86" y="3378882"/>
            <a:ext cx="7736114" cy="303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27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32080"/>
            <a:ext cx="9172402" cy="1785257"/>
          </a:xfrm>
        </p:spPr>
        <p:txBody>
          <a:bodyPr>
            <a:normAutofit/>
          </a:bodyPr>
          <a:lstStyle/>
          <a:p>
            <a:r>
              <a:rPr lang="en-US" sz="3200" dirty="0" smtClean="0">
                <a:solidFill>
                  <a:schemeClr val="accent6"/>
                </a:solidFill>
                <a:latin typeface="Times New Roman" panose="02020603050405020304" pitchFamily="18" charset="0"/>
                <a:cs typeface="Times New Roman" panose="02020603050405020304" pitchFamily="18" charset="0"/>
              </a:rPr>
              <a:t>8.Conclusion:</a:t>
            </a:r>
            <a:endParaRPr lang="en-IN" sz="3200" dirty="0">
              <a:solidFill>
                <a:schemeClr val="accent6"/>
              </a:solidFill>
              <a:latin typeface="Times New Roman" panose="02020603050405020304" pitchFamily="18" charset="0"/>
              <a:cs typeface="Times New Roman" panose="02020603050405020304" pitchFamily="18" charset="0"/>
            </a:endParaRPr>
          </a:p>
        </p:txBody>
      </p:sp>
      <p:sp>
        <p:nvSpPr>
          <p:cNvPr id="7" name="Rectangle 6"/>
          <p:cNvSpPr/>
          <p:nvPr/>
        </p:nvSpPr>
        <p:spPr>
          <a:xfrm>
            <a:off x="874585" y="1194525"/>
            <a:ext cx="8216537" cy="3108543"/>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In conclusion, HTML and CSS are fundamental technologies for building websites and web applications. HTML provides the structure and content, while CSS controls the presentation and layout. By understanding and leveraging these technologies, developers can create visually appealing, accessible, and user-friendly web experiences</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9695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2382" y="1293223"/>
            <a:ext cx="7766936" cy="2677886"/>
          </a:xfrm>
        </p:spPr>
        <p:txBody>
          <a:bodyPr/>
          <a:lstStyle/>
          <a:p>
            <a:pPr algn="l"/>
            <a:r>
              <a:rPr lang="en-IN" sz="4400" dirty="0" smtClean="0">
                <a:solidFill>
                  <a:schemeClr val="tx1"/>
                </a:solidFill>
                <a:latin typeface="Times New Roman" panose="02020603050405020304" pitchFamily="18" charset="0"/>
                <a:cs typeface="Times New Roman" panose="02020603050405020304" pitchFamily="18" charset="0"/>
              </a:rPr>
              <a:t>INTERACTIVE DIGITAL</a:t>
            </a:r>
            <a:br>
              <a:rPr lang="en-IN" sz="4400" dirty="0" smtClean="0">
                <a:solidFill>
                  <a:schemeClr val="tx1"/>
                </a:solidFill>
                <a:latin typeface="Times New Roman" panose="02020603050405020304" pitchFamily="18" charset="0"/>
                <a:cs typeface="Times New Roman" panose="02020603050405020304" pitchFamily="18" charset="0"/>
              </a:rPr>
            </a:br>
            <a:r>
              <a:rPr lang="en-IN" sz="4400" dirty="0" smtClean="0">
                <a:solidFill>
                  <a:schemeClr val="tx1"/>
                </a:solidFill>
                <a:latin typeface="Times New Roman" panose="02020603050405020304" pitchFamily="18" charset="0"/>
                <a:cs typeface="Times New Roman" panose="02020603050405020304" pitchFamily="18" charset="0"/>
              </a:rPr>
              <a:t>PORTFOLIE USING FRONT AND WEB DEVELOPMENT</a:t>
            </a:r>
            <a:endParaRPr lang="en-IN"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44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IN" sz="4400" b="1" dirty="0" smtClean="0">
                <a:solidFill>
                  <a:schemeClr val="tx2"/>
                </a:solidFill>
                <a:latin typeface="Times New Roman" panose="02020603050405020304" pitchFamily="18" charset="0"/>
                <a:cs typeface="Times New Roman" panose="02020603050405020304" pitchFamily="18" charset="0"/>
              </a:rPr>
              <a:t>AGENDA:</a:t>
            </a:r>
          </a:p>
        </p:txBody>
      </p:sp>
      <p:sp>
        <p:nvSpPr>
          <p:cNvPr id="4" name="TextBox 3"/>
          <p:cNvSpPr txBox="1"/>
          <p:nvPr/>
        </p:nvSpPr>
        <p:spPr>
          <a:xfrm flipH="1">
            <a:off x="1561514" y="1320800"/>
            <a:ext cx="6850966" cy="4031873"/>
          </a:xfrm>
          <a:prstGeom prst="rect">
            <a:avLst/>
          </a:prstGeom>
          <a:noFill/>
        </p:spPr>
        <p:txBody>
          <a:bodyPr wrap="square" rtlCol="0">
            <a:spAutoFit/>
          </a:bodyPr>
          <a:lstStyle/>
          <a:p>
            <a:r>
              <a:rPr lang="en-IN" sz="3200" dirty="0" smtClean="0">
                <a:solidFill>
                  <a:schemeClr val="tx2"/>
                </a:solidFill>
                <a:latin typeface="Times New Roman" panose="02020603050405020304" pitchFamily="18" charset="0"/>
                <a:cs typeface="Times New Roman" panose="02020603050405020304" pitchFamily="18" charset="0"/>
              </a:rPr>
              <a:t>1.Problem Statement</a:t>
            </a:r>
          </a:p>
          <a:p>
            <a:r>
              <a:rPr lang="en-IN" sz="3200" dirty="0" smtClean="0">
                <a:solidFill>
                  <a:schemeClr val="tx2"/>
                </a:solidFill>
                <a:latin typeface="Times New Roman" panose="02020603050405020304" pitchFamily="18" charset="0"/>
                <a:cs typeface="Times New Roman" panose="02020603050405020304" pitchFamily="18" charset="0"/>
              </a:rPr>
              <a:t>2.Project Overview</a:t>
            </a:r>
          </a:p>
          <a:p>
            <a:r>
              <a:rPr lang="en-IN" sz="3200" dirty="0" smtClean="0">
                <a:solidFill>
                  <a:schemeClr val="tx2"/>
                </a:solidFill>
                <a:latin typeface="Times New Roman" panose="02020603050405020304" pitchFamily="18" charset="0"/>
                <a:cs typeface="Times New Roman" panose="02020603050405020304" pitchFamily="18" charset="0"/>
              </a:rPr>
              <a:t>3.End Users</a:t>
            </a:r>
          </a:p>
          <a:p>
            <a:r>
              <a:rPr lang="en-IN" sz="3200" dirty="0" smtClean="0">
                <a:solidFill>
                  <a:schemeClr val="tx2"/>
                </a:solidFill>
                <a:latin typeface="Times New Roman" panose="02020603050405020304" pitchFamily="18" charset="0"/>
                <a:cs typeface="Times New Roman" panose="02020603050405020304" pitchFamily="18" charset="0"/>
              </a:rPr>
              <a:t>4.Tools and Technologies</a:t>
            </a:r>
          </a:p>
          <a:p>
            <a:r>
              <a:rPr lang="en-IN" sz="3200" dirty="0" smtClean="0">
                <a:solidFill>
                  <a:schemeClr val="tx2"/>
                </a:solidFill>
                <a:latin typeface="Times New Roman" panose="02020603050405020304" pitchFamily="18" charset="0"/>
                <a:cs typeface="Times New Roman" panose="02020603050405020304" pitchFamily="18" charset="0"/>
              </a:rPr>
              <a:t>5.Portfolie design and Layout</a:t>
            </a:r>
          </a:p>
          <a:p>
            <a:r>
              <a:rPr lang="en-IN" sz="3200" dirty="0" smtClean="0">
                <a:solidFill>
                  <a:schemeClr val="tx2"/>
                </a:solidFill>
                <a:latin typeface="Times New Roman" panose="02020603050405020304" pitchFamily="18" charset="0"/>
                <a:cs typeface="Times New Roman" panose="02020603050405020304" pitchFamily="18" charset="0"/>
              </a:rPr>
              <a:t>6.Features and Functionality</a:t>
            </a:r>
          </a:p>
          <a:p>
            <a:r>
              <a:rPr lang="en-IN" sz="3200" dirty="0" smtClean="0">
                <a:solidFill>
                  <a:schemeClr val="tx2"/>
                </a:solidFill>
                <a:latin typeface="Times New Roman" panose="02020603050405020304" pitchFamily="18" charset="0"/>
                <a:cs typeface="Times New Roman" panose="02020603050405020304" pitchFamily="18" charset="0"/>
              </a:rPr>
              <a:t>7.Results and Screenshots</a:t>
            </a:r>
          </a:p>
          <a:p>
            <a:r>
              <a:rPr lang="en-US" sz="3200" dirty="0" smtClean="0">
                <a:solidFill>
                  <a:schemeClr val="tx2"/>
                </a:solidFill>
                <a:latin typeface="Times New Roman" panose="02020603050405020304" pitchFamily="18" charset="0"/>
                <a:cs typeface="Times New Roman" panose="02020603050405020304" pitchFamily="18" charset="0"/>
              </a:rPr>
              <a:t>8.Coclusion</a:t>
            </a:r>
            <a:endParaRPr lang="en-IN" sz="3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0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279" y="1002786"/>
            <a:ext cx="7354389" cy="1938992"/>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statement </a:t>
            </a:r>
            <a:r>
              <a:rPr lang="en-US" sz="2000" dirty="0">
                <a:latin typeface="Times New Roman" panose="02020603050405020304" pitchFamily="18" charset="0"/>
                <a:cs typeface="Times New Roman" panose="02020603050405020304" pitchFamily="18" charset="0"/>
              </a:rPr>
              <a:t>is a clear, concise description of a problem or gap between a current situation and a desired future state, explaining its significance and the </a:t>
            </a:r>
            <a:r>
              <a:rPr lang="en-US" sz="2000" dirty="0" smtClean="0">
                <a:latin typeface="Times New Roman" panose="02020603050405020304" pitchFamily="18" charset="0"/>
                <a:cs typeface="Times New Roman" panose="02020603050405020304" pitchFamily="18" charset="0"/>
              </a:rPr>
              <a:t>context </a:t>
            </a:r>
            <a:r>
              <a:rPr lang="en-US" sz="2000" dirty="0">
                <a:latin typeface="Times New Roman" panose="02020603050405020304" pitchFamily="18" charset="0"/>
                <a:cs typeface="Times New Roman" panose="02020603050405020304" pitchFamily="18" charset="0"/>
              </a:rPr>
              <a:t>in which it occurs. It serves as a roadmap to focus efforts, foster creativity, and guide projects, research, or business initiatives towards effective solutions by defining what needs to be addressed, for whom, and why it's important. </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63" y="3396343"/>
            <a:ext cx="7419704" cy="2808513"/>
          </a:xfrm>
          <a:prstGeom prst="rect">
            <a:avLst/>
          </a:prstGeom>
        </p:spPr>
      </p:pic>
      <p:sp>
        <p:nvSpPr>
          <p:cNvPr id="6" name="TextBox 5"/>
          <p:cNvSpPr txBox="1"/>
          <p:nvPr/>
        </p:nvSpPr>
        <p:spPr>
          <a:xfrm>
            <a:off x="1051560" y="130629"/>
            <a:ext cx="5204097" cy="584775"/>
          </a:xfrm>
          <a:prstGeom prst="rect">
            <a:avLst/>
          </a:prstGeom>
          <a:noFill/>
        </p:spPr>
        <p:txBody>
          <a:bodyPr wrap="square" rtlCol="0">
            <a:spAutoFit/>
          </a:bodyPr>
          <a:lstStyle/>
          <a:p>
            <a:r>
              <a:rPr lang="en-US" sz="3200" dirty="0" smtClean="0">
                <a:solidFill>
                  <a:schemeClr val="accent6"/>
                </a:solidFill>
                <a:latin typeface="Times New Roman" panose="02020603050405020304" pitchFamily="18" charset="0"/>
                <a:cs typeface="Times New Roman" panose="02020603050405020304" pitchFamily="18" charset="0"/>
              </a:rPr>
              <a:t>1.Problem Statement:</a:t>
            </a:r>
            <a:endParaRPr lang="en-IN" sz="32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36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156754"/>
            <a:ext cx="9143373" cy="1773646"/>
          </a:xfrm>
        </p:spPr>
        <p:txBody>
          <a:bodyPr>
            <a:normAutofit/>
          </a:bodyPr>
          <a:lstStyle/>
          <a:p>
            <a:r>
              <a:rPr lang="en-IN" sz="3200" dirty="0" smtClean="0">
                <a:solidFill>
                  <a:schemeClr val="accent6"/>
                </a:solidFill>
                <a:latin typeface="Times New Roman" panose="02020603050405020304" pitchFamily="18" charset="0"/>
                <a:cs typeface="Times New Roman" panose="02020603050405020304" pitchFamily="18" charset="0"/>
              </a:rPr>
              <a:t>2.Project Overview:</a:t>
            </a:r>
            <a:endParaRPr lang="en-IN" sz="3200" dirty="0">
              <a:solidFill>
                <a:schemeClr val="accent6"/>
              </a:solidFill>
              <a:latin typeface="Times New Roman" panose="02020603050405020304" pitchFamily="18" charset="0"/>
              <a:cs typeface="Times New Roman" panose="02020603050405020304" pitchFamily="18" charset="0"/>
            </a:endParaRPr>
          </a:p>
        </p:txBody>
      </p:sp>
      <p:sp>
        <p:nvSpPr>
          <p:cNvPr id="3" name="Rectangle 2"/>
          <p:cNvSpPr/>
          <p:nvPr/>
        </p:nvSpPr>
        <p:spPr>
          <a:xfrm>
            <a:off x="705394" y="914737"/>
            <a:ext cx="8451669" cy="224676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 project overview is a concise summary document that provides a high-level framework of a project, detailing its goals, objectives, scope, key deliverables, timeline, resources, and budget. It serves as a central reference for team members, clients, and stakeholders to ensure everyone is aligned on the project's purpose and expected outcomes. The overview is a crucial document in the project initiation phase to gain support and serves as a quick reference throughout the project's lifecycle</a:t>
            </a:r>
            <a:endParaRPr lang="en-IN" sz="2000" dirty="0">
              <a:latin typeface="Times New Roman" panose="02020603050405020304" pitchFamily="18" charset="0"/>
              <a:cs typeface="Times New Roman" panose="02020603050405020304" pitchFamily="18" charset="0"/>
            </a:endParaRPr>
          </a:p>
        </p:txBody>
      </p:sp>
      <p:sp>
        <p:nvSpPr>
          <p:cNvPr id="4" name="AutoShape 4" descr="https://www.slideteam.net/wp/wp-content/uploads/2022/12/Project-Overview.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946" t="7696" r="-433" b="-513"/>
          <a:stretch/>
        </p:blipFill>
        <p:spPr>
          <a:xfrm>
            <a:off x="841828" y="3367314"/>
            <a:ext cx="7866743" cy="2926555"/>
          </a:xfrm>
          <a:prstGeom prst="rect">
            <a:avLst/>
          </a:prstGeom>
        </p:spPr>
      </p:pic>
    </p:spTree>
    <p:extLst>
      <p:ext uri="{BB962C8B-B14F-4D97-AF65-F5344CB8AC3E}">
        <p14:creationId xmlns:p14="http://schemas.microsoft.com/office/powerpoint/2010/main" val="245317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174171"/>
            <a:ext cx="9070802" cy="1756229"/>
          </a:xfrm>
        </p:spPr>
        <p:txBody>
          <a:bodyPr>
            <a:normAutofit/>
          </a:bodyPr>
          <a:lstStyle/>
          <a:p>
            <a:r>
              <a:rPr lang="en-US" sz="3200" dirty="0" smtClean="0">
                <a:solidFill>
                  <a:schemeClr val="accent6"/>
                </a:solidFill>
                <a:latin typeface="Times New Roman" panose="02020603050405020304" pitchFamily="18" charset="0"/>
                <a:cs typeface="Times New Roman" panose="02020603050405020304" pitchFamily="18" charset="0"/>
              </a:rPr>
              <a:t>3.End Users:</a:t>
            </a:r>
            <a:endParaRPr lang="en-IN" sz="3200" dirty="0">
              <a:solidFill>
                <a:schemeClr val="accent6"/>
              </a:solidFill>
              <a:latin typeface="Times New Roman" panose="02020603050405020304" pitchFamily="18" charset="0"/>
              <a:cs typeface="Times New Roman" panose="02020603050405020304" pitchFamily="18" charset="0"/>
            </a:endParaRPr>
          </a:p>
        </p:txBody>
      </p:sp>
      <p:sp>
        <p:nvSpPr>
          <p:cNvPr id="4" name="Rectangle 3"/>
          <p:cNvSpPr/>
          <p:nvPr/>
        </p:nvSpPr>
        <p:spPr>
          <a:xfrm>
            <a:off x="362858" y="783772"/>
            <a:ext cx="8838573" cy="224676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An end user is a person or other entity that consumes or makes use of the goods or services produced by businesses. In this way, an end user may differ from a customer since the entity or person that buys a product or service may not be the one who actually uses </a:t>
            </a: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end user is a person or other entity that consumes or makes use of the goods or services produced by businesses. In this way, an end user may differ from a customer since the entity or person that buys a product or service may not be the one who actually uses it</a:t>
            </a:r>
            <a:endParaRPr lang="en-IN" sz="2000" dirty="0">
              <a:latin typeface="Times New Roman" panose="02020603050405020304" pitchFamily="18" charset="0"/>
              <a:cs typeface="Times New Roman" panose="02020603050405020304" pitchFamily="18" charset="0"/>
            </a:endParaRPr>
          </a:p>
        </p:txBody>
      </p:sp>
      <p:pic>
        <p:nvPicPr>
          <p:cNvPr id="2050" name="Picture 2" descr="https://www.givainc.com/images/end_user_comp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57" y="3030540"/>
            <a:ext cx="8025774" cy="3457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3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15" y="116114"/>
            <a:ext cx="9157888" cy="1814286"/>
          </a:xfrm>
        </p:spPr>
        <p:txBody>
          <a:bodyPr>
            <a:normAutofit/>
          </a:bodyPr>
          <a:lstStyle/>
          <a:p>
            <a:r>
              <a:rPr lang="en-US" sz="3200" dirty="0" smtClean="0">
                <a:solidFill>
                  <a:schemeClr val="accent6"/>
                </a:solidFill>
                <a:latin typeface="Times New Roman" panose="02020603050405020304" pitchFamily="18" charset="0"/>
                <a:cs typeface="Times New Roman" panose="02020603050405020304" pitchFamily="18" charset="0"/>
              </a:rPr>
              <a:t>4.Tools And Technologies:</a:t>
            </a:r>
            <a:endParaRPr lang="en-IN" sz="3200" dirty="0">
              <a:solidFill>
                <a:schemeClr val="accent6"/>
              </a:solidFill>
              <a:latin typeface="Times New Roman" panose="02020603050405020304" pitchFamily="18" charset="0"/>
              <a:cs typeface="Times New Roman" panose="02020603050405020304" pitchFamily="18" charset="0"/>
            </a:endParaRPr>
          </a:p>
        </p:txBody>
      </p:sp>
      <p:sp>
        <p:nvSpPr>
          <p:cNvPr id="3" name="Rectangle 2"/>
          <p:cNvSpPr/>
          <p:nvPr/>
        </p:nvSpPr>
        <p:spPr>
          <a:xfrm>
            <a:off x="420915" y="870857"/>
            <a:ext cx="8374742" cy="224676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Tools and technologies are closely related, where a tool is a specific device, implement, or software that performs a particular task, while technology is a broader concept encompassing the knowledge, processes, systems, and applications that allow us to solve problems or achieve goals, often by combining various tools. For example, a hammer is a tool for building, but the entire process of building, including the underlying engineering principles and blueprints, represents the technology</a:t>
            </a:r>
            <a:endParaRPr lang="en-IN" sz="2000" dirty="0">
              <a:latin typeface="Times New Roman" panose="02020603050405020304" pitchFamily="18" charset="0"/>
              <a:cs typeface="Times New Roman" panose="02020603050405020304" pitchFamily="18" charset="0"/>
            </a:endParaRPr>
          </a:p>
        </p:txBody>
      </p:sp>
      <p:pic>
        <p:nvPicPr>
          <p:cNvPr id="3074" name="Picture 2" descr="https://www.iaop.org/UserFiles/logos/New-Technolog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3" y="3280229"/>
            <a:ext cx="7707086" cy="325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68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43" y="130629"/>
            <a:ext cx="9128859" cy="1799771"/>
          </a:xfrm>
        </p:spPr>
        <p:txBody>
          <a:bodyPr>
            <a:normAutofit/>
          </a:bodyPr>
          <a:lstStyle/>
          <a:p>
            <a:r>
              <a:rPr lang="en-US" sz="3200" dirty="0" smtClean="0">
                <a:solidFill>
                  <a:schemeClr val="accent6"/>
                </a:solidFill>
                <a:latin typeface="Times New Roman" panose="02020603050405020304" pitchFamily="18" charset="0"/>
                <a:cs typeface="Times New Roman" panose="02020603050405020304" pitchFamily="18" charset="0"/>
              </a:rPr>
              <a:t>5.Portfolie design And Layout:</a:t>
            </a:r>
            <a:endParaRPr lang="en-IN" sz="3200" dirty="0">
              <a:solidFill>
                <a:schemeClr val="accent6"/>
              </a:solidFill>
              <a:latin typeface="Times New Roman" panose="02020603050405020304" pitchFamily="18" charset="0"/>
              <a:cs typeface="Times New Roman" panose="02020603050405020304" pitchFamily="18" charset="0"/>
            </a:endParaRPr>
          </a:p>
        </p:txBody>
      </p:sp>
      <p:sp>
        <p:nvSpPr>
          <p:cNvPr id="3" name="Rectangle 2"/>
          <p:cNvSpPr/>
          <p:nvPr/>
        </p:nvSpPr>
        <p:spPr>
          <a:xfrm>
            <a:off x="508000" y="798286"/>
            <a:ext cx="8766002"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You can find free PDF portfolio design layout templates on platforms like </a:t>
            </a:r>
            <a:r>
              <a:rPr lang="en-US" sz="2000" dirty="0" err="1">
                <a:latin typeface="Times New Roman" panose="02020603050405020304" pitchFamily="18" charset="0"/>
                <a:cs typeface="Times New Roman" panose="02020603050405020304" pitchFamily="18" charset="0"/>
              </a:rPr>
              <a:t>Canva</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Jotform</a:t>
            </a:r>
            <a:r>
              <a:rPr lang="en-US" sz="2000" dirty="0">
                <a:latin typeface="Times New Roman" panose="02020603050405020304" pitchFamily="18" charset="0"/>
                <a:cs typeface="Times New Roman" panose="02020603050405020304" pitchFamily="18" charset="0"/>
              </a:rPr>
              <a:t>, which offer various designs you can customize to showcase your best projects. A typical PDF portfolio includes a cover page, your best work, contact information, and an end page, all assembled into a single, integrated PDF file for easy reading and sharing.</a:t>
            </a:r>
            <a:endParaRPr lang="en-IN" sz="2000" dirty="0">
              <a:latin typeface="Times New Roman" panose="02020603050405020304" pitchFamily="18" charset="0"/>
              <a:cs typeface="Times New Roman" panose="02020603050405020304" pitchFamily="18" charset="0"/>
            </a:endParaRPr>
          </a:p>
        </p:txBody>
      </p:sp>
      <p:pic>
        <p:nvPicPr>
          <p:cNvPr id="4098" name="Picture 2" descr="Visually search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9677" t="5204" r="6452" b="10299"/>
          <a:stretch/>
        </p:blipFill>
        <p:spPr bwMode="auto">
          <a:xfrm>
            <a:off x="2590486" y="2772229"/>
            <a:ext cx="4238172" cy="378740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16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114"/>
            <a:ext cx="9274002" cy="1814286"/>
          </a:xfrm>
        </p:spPr>
        <p:txBody>
          <a:bodyPr>
            <a:normAutofit/>
          </a:bodyPr>
          <a:lstStyle/>
          <a:p>
            <a:r>
              <a:rPr lang="en-US" sz="3200" dirty="0" smtClean="0">
                <a:solidFill>
                  <a:schemeClr val="accent6"/>
                </a:solidFill>
                <a:latin typeface="Times New Roman" panose="02020603050405020304" pitchFamily="18" charset="0"/>
                <a:cs typeface="Times New Roman" panose="02020603050405020304" pitchFamily="18" charset="0"/>
              </a:rPr>
              <a:t>6.Features And Functionality:</a:t>
            </a:r>
            <a:endParaRPr lang="en-IN" sz="3200" dirty="0">
              <a:solidFill>
                <a:schemeClr val="accent6"/>
              </a:solidFill>
              <a:latin typeface="Times New Roman" panose="02020603050405020304" pitchFamily="18" charset="0"/>
              <a:cs typeface="Times New Roman" panose="02020603050405020304" pitchFamily="18" charset="0"/>
            </a:endParaRPr>
          </a:p>
        </p:txBody>
      </p:sp>
      <p:sp>
        <p:nvSpPr>
          <p:cNvPr id="3" name="Rectangle 2"/>
          <p:cNvSpPr/>
          <p:nvPr/>
        </p:nvSpPr>
        <p:spPr>
          <a:xfrm>
            <a:off x="420914" y="856343"/>
            <a:ext cx="8723086" cy="163121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Features are the tangible attributes or components of a product or service, such as a smartphone's camera or a software's user interface. Functionality describes the actions and overall capabilities of the product or service, including how well it performs its tasks to fulfill user needs and provide value. In essence, features are the "what" a product has, while functionality is the "how well" it does things</a:t>
            </a:r>
            <a:r>
              <a:rPr lang="en-US" dirty="0"/>
              <a:t>. </a:t>
            </a:r>
            <a:endParaRPr lang="en-IN" dirty="0"/>
          </a:p>
        </p:txBody>
      </p:sp>
      <p:pic>
        <p:nvPicPr>
          <p:cNvPr id="5122" name="Picture 2" descr="https://blogger.googleusercontent.com/img/b/R29vZ2xl/AVvXsEgEvrrU8qyn-FyAFQQqJr0sMp82fi98zowzJMeb1VpPOnAn3hzv-ofGTYrEsctVoJjfsSPXJxEPWXNDGZXpI9OqV9TEl3qVCEfPvCL8uY-50HzUqyjmDP_RpTDaSQEHiRE07gh6jOLC0M8/w1200-h630-p-k-no-nu/Difference+between+features+and+func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417" y="2670629"/>
            <a:ext cx="6695168" cy="361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2798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274</TotalTime>
  <Words>504</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Times New Roman</vt:lpstr>
      <vt:lpstr>Trebuchet MS</vt:lpstr>
      <vt:lpstr>Wingdings 3</vt:lpstr>
      <vt:lpstr>Facet</vt:lpstr>
      <vt:lpstr>Name                       :SHARMILA.G              REGISTER.NO         :2422K1748 NM ID                       :autbru5h2422k1748 DEPARTMENT        :B.SC.COMPUTER SCIENCE  COLLEGE/ UNIVERSITY            :ADHARSH VIDHYALAYA                                     COLLEGE OF ARTS &amp;SCIENCE                                      FOR  WOMEN/                                      BHARATHIAR UNIVERSITY                                                           </vt:lpstr>
      <vt:lpstr>INTERACTIVE DIGITAL PORTFOLIE USING FRONT AND WEB DEVELOPMENT</vt:lpstr>
      <vt:lpstr>AGENDA:</vt:lpstr>
      <vt:lpstr>PowerPoint Presentation</vt:lpstr>
      <vt:lpstr>2.Project Overview:</vt:lpstr>
      <vt:lpstr>3.End Users:</vt:lpstr>
      <vt:lpstr>4.Tools And Technologies:</vt:lpstr>
      <vt:lpstr>5.Portfolie design And Layout:</vt:lpstr>
      <vt:lpstr>6.Features And Functionality:</vt:lpstr>
      <vt:lpstr>7.Results And Screenshot:</vt:lpstr>
      <vt:lpstr>8.Conclusion: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bagini palanisamy</dc:creator>
  <cp:lastModifiedBy>bagini palanisamy</cp:lastModifiedBy>
  <cp:revision>30</cp:revision>
  <dcterms:created xsi:type="dcterms:W3CDTF">2025-08-27T14:46:49Z</dcterms:created>
  <dcterms:modified xsi:type="dcterms:W3CDTF">2025-08-28T13:12:06Z</dcterms:modified>
</cp:coreProperties>
</file>