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79101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38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064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80167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85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2022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661889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48078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5255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54401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AD4BFB-A49E-4624-AF88-B725FC1A311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6911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AD4BFB-A49E-4624-AF88-B725FC1A3118}" type="datetimeFigureOut">
              <a:rPr lang="en-US" smtClean="0"/>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92305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AD4BFB-A49E-4624-AF88-B725FC1A3118}"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59487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D4BFB-A49E-4624-AF88-B725FC1A3118}" type="datetimeFigureOut">
              <a:rPr lang="en-US" smtClean="0"/>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99133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97153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781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AD4BFB-A49E-4624-AF88-B725FC1A3118}" type="datetimeFigureOut">
              <a:rPr lang="en-US" smtClean="0"/>
              <a:t>8/28/2025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27122E-103C-4805-9CEF-A3B8FACE6A3F}" type="slidenum">
              <a:rPr lang="en-US" smtClean="0"/>
              <a:t>‹#›</a:t>
            </a:fld>
            <a:endParaRPr lang="en-US"/>
          </a:p>
        </p:txBody>
      </p:sp>
    </p:spTree>
    <p:extLst>
      <p:ext uri="{BB962C8B-B14F-4D97-AF65-F5344CB8AC3E}">
        <p14:creationId xmlns:p14="http://schemas.microsoft.com/office/powerpoint/2010/main" val="10528479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66250"/>
            <a:ext cx="7235395" cy="2942376"/>
          </a:xfrm>
          <a:ln>
            <a:solidFill>
              <a:schemeClr val="bg1"/>
            </a:solidFill>
          </a:ln>
        </p:spPr>
        <p:txBody>
          <a:bodyPr>
            <a:normAutofit fontScale="90000"/>
          </a:bodyPr>
          <a:lstStyle/>
          <a:p>
            <a:r>
              <a:rPr lang="en-US" dirty="0" err="1" smtClean="0"/>
              <a:t>NAME:</a:t>
            </a:r>
            <a:r>
              <a:rPr lang="en-US" dirty="0" err="1" smtClean="0">
                <a:solidFill>
                  <a:schemeClr val="tx1"/>
                </a:solidFill>
              </a:rPr>
              <a:t>Subha</a:t>
            </a:r>
            <a:r>
              <a:rPr lang="en-US" dirty="0" smtClean="0">
                <a:solidFill>
                  <a:schemeClr val="tx1"/>
                </a:solidFill>
              </a:rPr>
              <a:t> </a:t>
            </a:r>
            <a:r>
              <a:rPr lang="en-US" dirty="0" err="1" smtClean="0">
                <a:solidFill>
                  <a:schemeClr val="tx1"/>
                </a:solidFill>
              </a:rPr>
              <a:t>sri</a:t>
            </a:r>
            <a:r>
              <a:rPr lang="en-US" dirty="0" smtClean="0">
                <a:solidFill>
                  <a:schemeClr val="tx1"/>
                </a:solidFill>
              </a:rPr>
              <a:t> A</a:t>
            </a:r>
            <a:r>
              <a:rPr lang="en-US" dirty="0" smtClean="0"/>
              <a:t/>
            </a:r>
            <a:br>
              <a:rPr lang="en-US" dirty="0" smtClean="0"/>
            </a:br>
            <a:r>
              <a:rPr lang="en-US" dirty="0" smtClean="0"/>
              <a:t>REGISTER NUMBER AND NMID:</a:t>
            </a:r>
            <a:r>
              <a:rPr lang="en-US" dirty="0" smtClean="0">
                <a:solidFill>
                  <a:schemeClr val="tx1"/>
                </a:solidFill>
              </a:rPr>
              <a:t>2422k1749</a:t>
            </a:r>
            <a:r>
              <a:rPr lang="en-US" dirty="0" smtClean="0"/>
              <a:t/>
            </a:r>
            <a:br>
              <a:rPr lang="en-US" dirty="0" smtClean="0"/>
            </a:br>
            <a:r>
              <a:rPr lang="en-US" dirty="0" err="1" smtClean="0"/>
              <a:t>DEPARTMENT:</a:t>
            </a:r>
            <a:r>
              <a:rPr lang="en-US" dirty="0" err="1" smtClean="0">
                <a:solidFill>
                  <a:schemeClr val="tx1"/>
                </a:solidFill>
              </a:rPr>
              <a:t>B.Sc.Computer</a:t>
            </a:r>
            <a:r>
              <a:rPr lang="en-US" dirty="0" smtClean="0">
                <a:solidFill>
                  <a:schemeClr val="tx1"/>
                </a:solidFill>
              </a:rPr>
              <a:t> Science</a:t>
            </a:r>
            <a:r>
              <a:rPr lang="en-US" dirty="0" smtClean="0"/>
              <a:t/>
            </a:r>
            <a:br>
              <a:rPr lang="en-US" dirty="0" smtClean="0"/>
            </a:br>
            <a:r>
              <a:rPr lang="en-US" dirty="0" smtClean="0"/>
              <a:t>COLLEGE/</a:t>
            </a:r>
            <a:r>
              <a:rPr lang="en-US" dirty="0" err="1" smtClean="0"/>
              <a:t>UNIVERSITY:</a:t>
            </a:r>
            <a:r>
              <a:rPr lang="en-US" dirty="0" err="1" smtClean="0">
                <a:solidFill>
                  <a:schemeClr val="tx1"/>
                </a:solidFill>
              </a:rPr>
              <a:t>Adharsh</a:t>
            </a:r>
            <a:r>
              <a:rPr lang="en-US" dirty="0" smtClean="0">
                <a:solidFill>
                  <a:schemeClr val="tx1"/>
                </a:solidFill>
              </a:rPr>
              <a:t> </a:t>
            </a:r>
            <a:r>
              <a:rPr lang="en-US" dirty="0" err="1" smtClean="0">
                <a:solidFill>
                  <a:schemeClr val="tx1"/>
                </a:solidFill>
              </a:rPr>
              <a:t>Vidhyalaya</a:t>
            </a:r>
            <a:r>
              <a:rPr lang="en-US" dirty="0" smtClean="0">
                <a:solidFill>
                  <a:schemeClr val="tx1"/>
                </a:solidFill>
              </a:rPr>
              <a:t> College Of Arts And Science For Women/</a:t>
            </a:r>
            <a:r>
              <a:rPr lang="en-US" dirty="0" err="1" smtClean="0">
                <a:solidFill>
                  <a:schemeClr val="tx1"/>
                </a:solidFill>
              </a:rPr>
              <a:t>Bharathiar</a:t>
            </a:r>
            <a:r>
              <a:rPr lang="en-US" dirty="0" smtClean="0">
                <a:solidFill>
                  <a:schemeClr val="tx1"/>
                </a:solidFill>
              </a:rPr>
              <a:t> University.</a:t>
            </a:r>
            <a:endParaRPr lang="en-US" dirty="0"/>
          </a:p>
        </p:txBody>
      </p:sp>
    </p:spTree>
    <p:extLst>
      <p:ext uri="{BB962C8B-B14F-4D97-AF65-F5344CB8AC3E}">
        <p14:creationId xmlns:p14="http://schemas.microsoft.com/office/powerpoint/2010/main" val="211283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350"/>
          </a:xfrm>
        </p:spPr>
        <p:txBody>
          <a:bodyPr>
            <a:normAutofit/>
          </a:bodyPr>
          <a:lstStyle/>
          <a:p>
            <a:r>
              <a:rPr lang="en-US" sz="2800" dirty="0" smtClean="0"/>
              <a:t>7. Results And Screenshots:</a:t>
            </a:r>
            <a:endParaRPr lang="en-US" sz="2800" dirty="0"/>
          </a:p>
        </p:txBody>
      </p:sp>
      <p:sp>
        <p:nvSpPr>
          <p:cNvPr id="3" name="Content Placeholder 2"/>
          <p:cNvSpPr>
            <a:spLocks noGrp="1"/>
          </p:cNvSpPr>
          <p:nvPr>
            <p:ph idx="1"/>
          </p:nvPr>
        </p:nvSpPr>
        <p:spPr>
          <a:xfrm>
            <a:off x="677334" y="1273349"/>
            <a:ext cx="8596668" cy="3880773"/>
          </a:xfrm>
        </p:spPr>
        <p:txBody>
          <a:bodyPr>
            <a:normAutofit/>
          </a:bodyPr>
          <a:lstStyle/>
          <a:p>
            <a:pPr marL="0" indent="0">
              <a:buNone/>
            </a:pPr>
            <a:r>
              <a:rPr lang="en-US" sz="2000" dirty="0" smtClean="0">
                <a:solidFill>
                  <a:srgbClr val="202122"/>
                </a:solidFill>
                <a:latin typeface="Arial" panose="020B0604020202020204" pitchFamily="34" charset="0"/>
              </a:rPr>
              <a:t>               A</a:t>
            </a:r>
            <a:r>
              <a:rPr lang="en-US" sz="2000" dirty="0">
                <a:solidFill>
                  <a:srgbClr val="202122"/>
                </a:solidFill>
                <a:latin typeface="Arial" panose="020B0604020202020204" pitchFamily="34" charset="0"/>
              </a:rPr>
              <a:t> </a:t>
            </a:r>
            <a:r>
              <a:rPr lang="en-US" sz="2000" b="1" dirty="0">
                <a:solidFill>
                  <a:srgbClr val="202122"/>
                </a:solidFill>
                <a:latin typeface="Arial" panose="020B0604020202020204" pitchFamily="34" charset="0"/>
              </a:rPr>
              <a:t>result</a:t>
            </a:r>
            <a:r>
              <a:rPr lang="en-US" sz="2000" dirty="0">
                <a:solidFill>
                  <a:srgbClr val="202122"/>
                </a:solidFill>
                <a:latin typeface="Arial" panose="020B0604020202020204" pitchFamily="34" charset="0"/>
              </a:rPr>
              <a:t> (also called </a:t>
            </a:r>
            <a:r>
              <a:rPr lang="en-US" sz="2000" b="1" dirty="0">
                <a:solidFill>
                  <a:srgbClr val="202122"/>
                </a:solidFill>
                <a:latin typeface="Arial" panose="020B0604020202020204" pitchFamily="34" charset="0"/>
              </a:rPr>
              <a:t>upshot</a:t>
            </a:r>
            <a:r>
              <a:rPr lang="en-US" sz="2000" dirty="0">
                <a:solidFill>
                  <a:srgbClr val="202122"/>
                </a:solidFill>
                <a:latin typeface="Arial" panose="020B0604020202020204" pitchFamily="34" charset="0"/>
              </a:rPr>
              <a:t>) is the outcome or consequence of a </a:t>
            </a:r>
            <a:r>
              <a:rPr lang="en-US" sz="2000" dirty="0" smtClean="0">
                <a:solidFill>
                  <a:srgbClr val="202122"/>
                </a:solidFill>
                <a:latin typeface="Arial" panose="020B0604020202020204" pitchFamily="34" charset="0"/>
              </a:rPr>
              <a:t>sequence of actions or event .</a:t>
            </a:r>
            <a:r>
              <a:rPr lang="en-US" sz="2000" dirty="0" smtClean="0">
                <a:solidFill>
                  <a:srgbClr val="273239"/>
                </a:solidFill>
                <a:latin typeface="Nunito"/>
              </a:rPr>
              <a:t>A </a:t>
            </a:r>
            <a:r>
              <a:rPr lang="en-US" sz="2000" b="1" dirty="0">
                <a:solidFill>
                  <a:srgbClr val="273239"/>
                </a:solidFill>
                <a:latin typeface="Nunito"/>
              </a:rPr>
              <a:t>screenshot</a:t>
            </a:r>
            <a:r>
              <a:rPr lang="en-US" sz="2000" dirty="0">
                <a:solidFill>
                  <a:srgbClr val="273239"/>
                </a:solidFill>
                <a:latin typeface="Nunito"/>
              </a:rPr>
              <a:t> is an image of the exact thing displayed on the screen of your </a:t>
            </a:r>
            <a:r>
              <a:rPr lang="en-US" sz="2000" dirty="0" smtClean="0">
                <a:solidFill>
                  <a:srgbClr val="273239"/>
                </a:solidFill>
                <a:latin typeface="Nunito"/>
              </a:rPr>
              <a:t>device.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09941"/>
            <a:ext cx="4315885" cy="40103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747" y="2509941"/>
            <a:ext cx="3898256" cy="4010336"/>
          </a:xfrm>
          <a:prstGeom prst="rect">
            <a:avLst/>
          </a:prstGeom>
        </p:spPr>
      </p:pic>
    </p:spTree>
    <p:extLst>
      <p:ext uri="{BB962C8B-B14F-4D97-AF65-F5344CB8AC3E}">
        <p14:creationId xmlns:p14="http://schemas.microsoft.com/office/powerpoint/2010/main" val="56150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832"/>
          </a:xfrm>
        </p:spPr>
        <p:txBody>
          <a:bodyPr>
            <a:normAutofit/>
          </a:bodyPr>
          <a:lstStyle/>
          <a:p>
            <a:r>
              <a:rPr lang="en-US" sz="2800" dirty="0" smtClean="0"/>
              <a:t>8. Conclusion:</a:t>
            </a:r>
            <a:endParaRPr lang="en-US" sz="2800" dirty="0"/>
          </a:p>
        </p:txBody>
      </p:sp>
      <p:sp>
        <p:nvSpPr>
          <p:cNvPr id="3" name="Content Placeholder 2"/>
          <p:cNvSpPr>
            <a:spLocks noGrp="1"/>
          </p:cNvSpPr>
          <p:nvPr>
            <p:ph idx="1"/>
          </p:nvPr>
        </p:nvSpPr>
        <p:spPr>
          <a:xfrm>
            <a:off x="613960" y="1258432"/>
            <a:ext cx="8596668" cy="3880773"/>
          </a:xfrm>
        </p:spPr>
        <p:txBody>
          <a:bodyPr>
            <a:normAutofit/>
          </a:bodyPr>
          <a:lstStyle/>
          <a:p>
            <a:pPr marL="0" indent="0">
              <a:buNone/>
            </a:pPr>
            <a:r>
              <a:rPr lang="en-US" sz="2000" dirty="0" smtClean="0">
                <a:latin typeface="Arial" panose="020B0604020202020204" pitchFamily="34" charset="0"/>
                <a:cs typeface="Arial" panose="020B0604020202020204" pitchFamily="34" charset="0"/>
              </a:rPr>
              <a:t>          Here, I </a:t>
            </a:r>
            <a:r>
              <a:rPr lang="en-US" sz="2000" dirty="0">
                <a:latin typeface="Arial" panose="020B0604020202020204" pitchFamily="34" charset="0"/>
                <a:cs typeface="Arial" panose="020B0604020202020204" pitchFamily="34" charset="0"/>
              </a:rPr>
              <a:t>have came to the end of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on the </a:t>
            </a:r>
            <a:r>
              <a:rPr lang="en-US" sz="2000" dirty="0" smtClean="0">
                <a:latin typeface="Arial" panose="020B0604020202020204" pitchFamily="34" charset="0"/>
                <a:cs typeface="Arial" panose="020B0604020202020204" pitchFamily="34" charset="0"/>
              </a:rPr>
              <a:t>topic “Interactive Digital Portfolio Using Front And Wed Development”. </a:t>
            </a:r>
            <a:r>
              <a:rPr lang="en-US" sz="2000" dirty="0">
                <a:latin typeface="Arial" panose="020B0604020202020204" pitchFamily="34" charset="0"/>
                <a:cs typeface="Arial" panose="020B0604020202020204" pitchFamily="34" charset="0"/>
              </a:rPr>
              <a:t>I would like to share my experience while doing this </a:t>
            </a:r>
            <a:r>
              <a:rPr lang="en-US" sz="2000" dirty="0" smtClean="0">
                <a:latin typeface="Arial" panose="020B0604020202020204" pitchFamily="34" charset="0"/>
                <a:cs typeface="Arial" panose="020B0604020202020204" pitchFamily="34" charset="0"/>
              </a:rPr>
              <a:t>project .I </a:t>
            </a:r>
            <a:r>
              <a:rPr lang="en-US" sz="2000" dirty="0">
                <a:latin typeface="Arial" panose="020B0604020202020204" pitchFamily="34" charset="0"/>
                <a:cs typeface="Arial" panose="020B0604020202020204" pitchFamily="34" charset="0"/>
              </a:rPr>
              <a:t>learnt many new </a:t>
            </a:r>
            <a:r>
              <a:rPr lang="en-US" sz="2000" dirty="0" smtClean="0">
                <a:latin typeface="Arial" panose="020B0604020202020204" pitchFamily="34" charset="0"/>
                <a:cs typeface="Arial" panose="020B0604020202020204" pitchFamily="34" charset="0"/>
              </a:rPr>
              <a:t>things &amp; </a:t>
            </a:r>
            <a:r>
              <a:rPr lang="en-US" sz="2000" dirty="0">
                <a:latin typeface="Arial" panose="020B0604020202020204" pitchFamily="34" charset="0"/>
                <a:cs typeface="Arial" panose="020B0604020202020204" pitchFamily="34" charset="0"/>
              </a:rPr>
              <a:t>it wonderful learning experience for</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me while working on this project.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increased my research thinking skill and interest in this subject.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3622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809" y="1849923"/>
            <a:ext cx="5886428" cy="1843889"/>
          </a:xfrm>
        </p:spPr>
        <p:txBody>
          <a:bodyPr/>
          <a:lstStyle/>
          <a:p>
            <a:r>
              <a:rPr lang="en-US" dirty="0" smtClean="0">
                <a:solidFill>
                  <a:schemeClr val="tx1"/>
                </a:solidFill>
              </a:rPr>
              <a:t>INTERACTIVE DIGITAL PORTFOLIO USING FRONT AND WED DEVELOPMENT</a:t>
            </a:r>
            <a:endParaRPr lang="en-US" dirty="0">
              <a:solidFill>
                <a:schemeClr val="tx1"/>
              </a:solidFill>
            </a:endParaRPr>
          </a:p>
        </p:txBody>
      </p:sp>
    </p:spTree>
    <p:extLst>
      <p:ext uri="{BB962C8B-B14F-4D97-AF65-F5344CB8AC3E}">
        <p14:creationId xmlns:p14="http://schemas.microsoft.com/office/powerpoint/2010/main" val="456732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8596668" cy="1837853"/>
          </a:xfrm>
        </p:spPr>
        <p:txBody>
          <a:bodyPr>
            <a:normAutofit/>
          </a:bodyPr>
          <a:lstStyle/>
          <a:p>
            <a:r>
              <a:rPr lang="en-US" dirty="0" smtClean="0">
                <a:solidFill>
                  <a:schemeClr val="tx1"/>
                </a:solidFill>
              </a:rPr>
              <a:t>AGENDA:</a:t>
            </a:r>
            <a:br>
              <a:rPr lang="en-US" dirty="0" smtClean="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1131683" y="1525508"/>
            <a:ext cx="8142320" cy="3906571"/>
          </a:xfrm>
        </p:spPr>
        <p:style>
          <a:lnRef idx="2">
            <a:schemeClr val="accent2"/>
          </a:lnRef>
          <a:fillRef idx="1">
            <a:schemeClr val="lt1"/>
          </a:fillRef>
          <a:effectRef idx="0">
            <a:schemeClr val="accent2"/>
          </a:effectRef>
          <a:fontRef idx="minor">
            <a:schemeClr val="dk1"/>
          </a:fontRef>
        </p:style>
        <p:txBody>
          <a:bodyPr>
            <a:normAutofit/>
          </a:bodyPr>
          <a:lstStyle/>
          <a:p>
            <a:pPr marL="342900" indent="-342900">
              <a:buFont typeface="Wingdings" panose="05000000000000000000" pitchFamily="2" charset="2"/>
              <a:buChar char="v"/>
            </a:pPr>
            <a:r>
              <a:rPr lang="en-US" sz="2400" dirty="0" smtClean="0"/>
              <a:t>Problem Statement</a:t>
            </a:r>
          </a:p>
          <a:p>
            <a:pPr marL="342900" indent="-342900">
              <a:buFont typeface="Wingdings" panose="05000000000000000000" pitchFamily="2" charset="2"/>
              <a:buChar char="v"/>
            </a:pPr>
            <a:r>
              <a:rPr lang="en-US" sz="2400" dirty="0" smtClean="0"/>
              <a:t>Project Overview</a:t>
            </a:r>
          </a:p>
          <a:p>
            <a:pPr marL="342900" indent="-342900">
              <a:buFont typeface="Wingdings" panose="05000000000000000000" pitchFamily="2" charset="2"/>
              <a:buChar char="v"/>
            </a:pPr>
            <a:r>
              <a:rPr lang="en-US" sz="2400" dirty="0" smtClean="0"/>
              <a:t>End Users</a:t>
            </a:r>
          </a:p>
          <a:p>
            <a:pPr marL="342900" indent="-342900">
              <a:buFont typeface="Wingdings" panose="05000000000000000000" pitchFamily="2" charset="2"/>
              <a:buChar char="v"/>
            </a:pPr>
            <a:r>
              <a:rPr lang="en-US" sz="2400" dirty="0" smtClean="0"/>
              <a:t>Tools And Technologies</a:t>
            </a:r>
          </a:p>
          <a:p>
            <a:pPr marL="342900" indent="-342900">
              <a:buFont typeface="Wingdings" panose="05000000000000000000" pitchFamily="2" charset="2"/>
              <a:buChar char="v"/>
            </a:pPr>
            <a:r>
              <a:rPr lang="en-US" sz="2400" dirty="0" smtClean="0"/>
              <a:t>Portfolio Design And Layout</a:t>
            </a:r>
          </a:p>
          <a:p>
            <a:pPr marL="342900" indent="-342900">
              <a:buFont typeface="Wingdings" panose="05000000000000000000" pitchFamily="2" charset="2"/>
              <a:buChar char="v"/>
            </a:pPr>
            <a:r>
              <a:rPr lang="en-US" sz="2400" dirty="0" smtClean="0"/>
              <a:t>Features And Functionality</a:t>
            </a:r>
          </a:p>
          <a:p>
            <a:pPr marL="342900" indent="-342900">
              <a:buFont typeface="Wingdings" panose="05000000000000000000" pitchFamily="2" charset="2"/>
              <a:buChar char="v"/>
            </a:pPr>
            <a:r>
              <a:rPr lang="en-US" sz="2400" dirty="0" smtClean="0"/>
              <a:t>Results And Screenshots</a:t>
            </a:r>
          </a:p>
          <a:p>
            <a:pPr marL="342900" indent="-342900">
              <a:buFont typeface="Wingdings" panose="05000000000000000000" pitchFamily="2" charset="2"/>
              <a:buChar char="v"/>
            </a:pPr>
            <a:r>
              <a:rPr lang="en-US" sz="2400" dirty="0" smtClean="0"/>
              <a:t>Conclusion</a:t>
            </a:r>
            <a:endParaRPr lang="en-US" sz="2400" dirty="0"/>
          </a:p>
        </p:txBody>
      </p:sp>
    </p:spTree>
    <p:extLst>
      <p:ext uri="{BB962C8B-B14F-4D97-AF65-F5344CB8AC3E}">
        <p14:creationId xmlns:p14="http://schemas.microsoft.com/office/powerpoint/2010/main" val="1175973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79" y="623235"/>
            <a:ext cx="8596667" cy="566738"/>
          </a:xfrm>
        </p:spPr>
        <p:txBody>
          <a:bodyPr/>
          <a:lstStyle/>
          <a:p>
            <a:pPr marL="457200" indent="-457200">
              <a:buFont typeface="+mj-lt"/>
              <a:buAutoNum type="arabicPeriod"/>
            </a:pPr>
            <a:r>
              <a:rPr lang="en-US" dirty="0" smtClean="0"/>
              <a:t>Problem </a:t>
            </a:r>
            <a:r>
              <a:rPr lang="en-US" dirty="0" smtClean="0"/>
              <a:t>Statement:</a:t>
            </a:r>
            <a:endParaRPr lang="en-US" dirty="0"/>
          </a:p>
        </p:txBody>
      </p:sp>
      <p:pic>
        <p:nvPicPr>
          <p:cNvPr id="5" name="Picture Placeholder 4"/>
          <p:cNvPicPr>
            <a:picLocks noGrp="1" noChangeAspect="1"/>
          </p:cNvPicPr>
          <p:nvPr>
            <p:ph type="pic" idx="1"/>
          </p:nvPr>
        </p:nvPicPr>
        <p:blipFill>
          <a:blip r:embed="rId2"/>
          <a:srcRect l="9" r="9"/>
          <a:stretch>
            <a:fillRect/>
          </a:stretch>
        </p:blipFill>
        <p:spPr>
          <a:xfrm>
            <a:off x="1892662" y="3023857"/>
            <a:ext cx="5308600" cy="3638032"/>
          </a:xfrm>
          <a:prstGeom prst="rect">
            <a:avLst/>
          </a:prstGeom>
        </p:spPr>
      </p:pic>
      <p:sp>
        <p:nvSpPr>
          <p:cNvPr id="4" name="Text Placeholder 3"/>
          <p:cNvSpPr>
            <a:spLocks noGrp="1"/>
          </p:cNvSpPr>
          <p:nvPr>
            <p:ph type="body" sz="half" idx="2"/>
          </p:nvPr>
        </p:nvSpPr>
        <p:spPr>
          <a:xfrm>
            <a:off x="774179" y="1566187"/>
            <a:ext cx="8596667" cy="1152870"/>
          </a:xfrm>
        </p:spPr>
        <p:txBody>
          <a:bodyPr>
            <a:noAutofit/>
          </a:bodyPr>
          <a:lstStyle/>
          <a:p>
            <a:r>
              <a:rPr lang="en-US" sz="2000" dirty="0">
                <a:solidFill>
                  <a:srgbClr val="2D3748"/>
                </a:solidFill>
                <a:latin typeface="Arial" panose="020B0604020202020204" pitchFamily="34" charset="0"/>
                <a:cs typeface="Arial" panose="020B0604020202020204" pitchFamily="34" charset="0"/>
              </a:rPr>
              <a:t> </a:t>
            </a:r>
            <a:r>
              <a:rPr lang="en-US" sz="2000" dirty="0" smtClean="0">
                <a:solidFill>
                  <a:srgbClr val="2D3748"/>
                </a:solidFill>
                <a:latin typeface="Arial" panose="020B0604020202020204" pitchFamily="34" charset="0"/>
                <a:cs typeface="Arial" panose="020B0604020202020204" pitchFamily="34" charset="0"/>
              </a:rPr>
              <a:t>        A</a:t>
            </a:r>
            <a:r>
              <a:rPr lang="en-US" sz="2000" dirty="0">
                <a:solidFill>
                  <a:srgbClr val="2D3748"/>
                </a:solidFill>
                <a:latin typeface="Arial" panose="020B0604020202020204" pitchFamily="34" charset="0"/>
                <a:cs typeface="Arial" panose="020B0604020202020204" pitchFamily="34" charset="0"/>
              </a:rPr>
              <a:t> </a:t>
            </a:r>
            <a:r>
              <a:rPr lang="en-US" sz="2000" b="1" dirty="0">
                <a:solidFill>
                  <a:srgbClr val="2D3748"/>
                </a:solidFill>
                <a:latin typeface="Arial" panose="020B0604020202020204" pitchFamily="34" charset="0"/>
                <a:cs typeface="Arial" panose="020B0604020202020204" pitchFamily="34" charset="0"/>
              </a:rPr>
              <a:t>problem statement</a:t>
            </a:r>
            <a:r>
              <a:rPr lang="en-US" sz="2000" dirty="0">
                <a:solidFill>
                  <a:srgbClr val="2D3748"/>
                </a:solidFill>
                <a:latin typeface="Arial" panose="020B0604020202020204" pitchFamily="34" charset="0"/>
                <a:cs typeface="Arial" panose="020B0604020202020204" pitchFamily="34" charset="0"/>
              </a:rPr>
              <a:t> explains the challenges you face with your work, which can affect your operations, launching new products, or improving existing ones. It shows the gap between the current state and the desired state of a process, product, or service. </a:t>
            </a:r>
            <a:endParaRPr lang="en-US" sz="2000" dirty="0">
              <a:latin typeface="Arial" panose="020B0604020202020204" pitchFamily="34" charset="0"/>
              <a:cs typeface="Arial" panose="020B0604020202020204" pitchFamily="34" charset="0"/>
            </a:endParaRPr>
          </a:p>
        </p:txBody>
      </p:sp>
      <p:pic>
        <p:nvPicPr>
          <p:cNvPr id="7" name="Picture Placeholder 4"/>
          <p:cNvPicPr>
            <a:picLocks noChangeAspect="1"/>
          </p:cNvPicPr>
          <p:nvPr/>
        </p:nvPicPr>
        <p:blipFill>
          <a:blip r:embed="rId2"/>
          <a:srcRect l="9" r="9"/>
          <a:stretch>
            <a:fillRect/>
          </a:stretch>
        </p:blipFill>
        <p:spPr>
          <a:xfrm>
            <a:off x="2045062" y="3176257"/>
            <a:ext cx="5308600" cy="36380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057" y="2871457"/>
            <a:ext cx="7345183" cy="3357170"/>
          </a:xfrm>
          <a:prstGeom prst="rect">
            <a:avLst/>
          </a:prstGeom>
        </p:spPr>
      </p:pic>
    </p:spTree>
    <p:extLst>
      <p:ext uri="{BB962C8B-B14F-4D97-AF65-F5344CB8AC3E}">
        <p14:creationId xmlns:p14="http://schemas.microsoft.com/office/powerpoint/2010/main" val="2497745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7334" y="954882"/>
            <a:ext cx="8596667" cy="566738"/>
          </a:xfrm>
        </p:spPr>
        <p:txBody>
          <a:bodyPr/>
          <a:lstStyle/>
          <a:p>
            <a:r>
              <a:rPr lang="en-US" dirty="0" smtClean="0"/>
              <a:t>2. Project Overview:</a:t>
            </a:r>
            <a:endParaRPr lang="en-US" dirty="0"/>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26169" b="26169"/>
          <a:stretch>
            <a:fillRect/>
          </a:stretch>
        </p:blipFill>
        <p:spPr>
          <a:xfrm>
            <a:off x="1202436" y="3322629"/>
            <a:ext cx="7206560" cy="3385990"/>
          </a:xfrm>
        </p:spPr>
      </p:pic>
      <p:sp>
        <p:nvSpPr>
          <p:cNvPr id="10" name="Text Placeholder 9"/>
          <p:cNvSpPr>
            <a:spLocks noGrp="1"/>
          </p:cNvSpPr>
          <p:nvPr>
            <p:ph type="body" sz="half" idx="2"/>
          </p:nvPr>
        </p:nvSpPr>
        <p:spPr>
          <a:xfrm>
            <a:off x="1202436" y="1766656"/>
            <a:ext cx="8596667" cy="2198761"/>
          </a:xfrm>
        </p:spPr>
        <p:txBody>
          <a:bodyPr>
            <a:noAutofit/>
          </a:bodyPr>
          <a:lstStyle/>
          <a:p>
            <a:r>
              <a:rPr lang="en-US" sz="2000" dirty="0" smtClean="0">
                <a:solidFill>
                  <a:srgbClr val="2D2D2D"/>
                </a:solidFill>
                <a:latin typeface="Arial" panose="020B0604020202020204" pitchFamily="34" charset="0"/>
                <a:cs typeface="Arial" panose="020B0604020202020204" pitchFamily="34" charset="0"/>
              </a:rPr>
              <a:t>       A </a:t>
            </a:r>
            <a:r>
              <a:rPr lang="en-US" sz="2000" b="1" dirty="0">
                <a:solidFill>
                  <a:srgbClr val="2D2D2D"/>
                </a:solidFill>
                <a:latin typeface="Arial" panose="020B0604020202020204" pitchFamily="34" charset="0"/>
                <a:cs typeface="Arial" panose="020B0604020202020204" pitchFamily="34" charset="0"/>
              </a:rPr>
              <a:t>project overview </a:t>
            </a:r>
            <a:r>
              <a:rPr lang="en-US" sz="2000" dirty="0">
                <a:solidFill>
                  <a:srgbClr val="2D2D2D"/>
                </a:solidFill>
                <a:latin typeface="Arial" panose="020B0604020202020204" pitchFamily="34" charset="0"/>
                <a:cs typeface="Arial" panose="020B0604020202020204" pitchFamily="34" charset="0"/>
              </a:rPr>
              <a:t>is an outline of a project that describes important details about it. A project overview includes basic information, such as the project name, project manager, and sponsors. It also includes detailed information that summarizes the project's value, the problem it may solve, and the goals the team hopes to achieve.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9771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dirty="0" smtClean="0"/>
              <a:t>3. </a:t>
            </a:r>
            <a:r>
              <a:rPr lang="en-US" sz="3200" dirty="0" smtClean="0"/>
              <a:t>End users:</a:t>
            </a:r>
            <a:endParaRPr lang="en-US" sz="3200" dirty="0"/>
          </a:p>
        </p:txBody>
      </p:sp>
      <p:sp>
        <p:nvSpPr>
          <p:cNvPr id="3" name="Content Placeholder 2"/>
          <p:cNvSpPr>
            <a:spLocks noGrp="1"/>
          </p:cNvSpPr>
          <p:nvPr>
            <p:ph idx="1"/>
          </p:nvPr>
        </p:nvSpPr>
        <p:spPr>
          <a:xfrm>
            <a:off x="677334" y="1345777"/>
            <a:ext cx="8596668" cy="3880773"/>
          </a:xfrm>
        </p:spPr>
        <p:txBody>
          <a:bodyPr/>
          <a:lstStyle/>
          <a:p>
            <a:pPr marL="0" indent="0">
              <a:buNone/>
            </a:pPr>
            <a:r>
              <a:rPr lang="en-US" sz="2000" dirty="0" smtClean="0">
                <a:solidFill>
                  <a:srgbClr val="111111"/>
                </a:solidFill>
                <a:latin typeface="Arial" panose="020B0604020202020204" pitchFamily="34" charset="0"/>
                <a:cs typeface="Arial" panose="020B0604020202020204" pitchFamily="34" charset="0"/>
              </a:rPr>
              <a:t>                 The </a:t>
            </a:r>
            <a:r>
              <a:rPr lang="en-US" sz="2000" dirty="0">
                <a:solidFill>
                  <a:srgbClr val="111111"/>
                </a:solidFill>
                <a:latin typeface="Arial" panose="020B0604020202020204" pitchFamily="34" charset="0"/>
                <a:cs typeface="Arial" panose="020B0604020202020204" pitchFamily="34" charset="0"/>
              </a:rPr>
              <a:t>term "</a:t>
            </a:r>
            <a:r>
              <a:rPr lang="en-US" sz="2000" b="1" dirty="0">
                <a:solidFill>
                  <a:srgbClr val="111111"/>
                </a:solidFill>
                <a:latin typeface="Arial" panose="020B0604020202020204" pitchFamily="34" charset="0"/>
                <a:cs typeface="Arial" panose="020B0604020202020204" pitchFamily="34" charset="0"/>
              </a:rPr>
              <a:t>end user</a:t>
            </a:r>
            <a:r>
              <a:rPr lang="en-US" sz="2000"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marL="0" indent="0">
              <a:buNone/>
            </a:pPr>
            <a:r>
              <a:rPr lang="en-US" sz="2000" dirty="0" smtClean="0">
                <a:solidFill>
                  <a:srgbClr val="111111"/>
                </a:solidFill>
                <a:latin typeface="Arial" panose="020B0604020202020204" pitchFamily="34" charset="0"/>
                <a:cs typeface="Arial" panose="020B0604020202020204" pitchFamily="34" charset="0"/>
              </a:rPr>
              <a:t>                 In </a:t>
            </a:r>
            <a:r>
              <a:rPr lang="en-US" sz="2000" dirty="0">
                <a:solidFill>
                  <a:srgbClr val="111111"/>
                </a:solidFill>
                <a:latin typeface="Arial" panose="020B0604020202020204" pitchFamily="34" charset="0"/>
                <a:cs typeface="Arial" panose="020B0604020202020204" pitchFamily="34" charset="0"/>
              </a:rPr>
              <a:t>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a:p>
            <a:pPr marL="0" indent="0">
              <a:buNone/>
            </a:pP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8090" y="3541495"/>
            <a:ext cx="5691673" cy="2905957"/>
          </a:xfrm>
          <a:prstGeom prst="rect">
            <a:avLst/>
          </a:prstGeom>
        </p:spPr>
      </p:pic>
    </p:spTree>
    <p:extLst>
      <p:ext uri="{BB962C8B-B14F-4D97-AF65-F5344CB8AC3E}">
        <p14:creationId xmlns:p14="http://schemas.microsoft.com/office/powerpoint/2010/main" val="1098539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sz="2800" dirty="0" smtClean="0"/>
              <a:t>4. Tools </a:t>
            </a:r>
            <a:r>
              <a:rPr lang="en-US" sz="2800" dirty="0"/>
              <a:t>A</a:t>
            </a:r>
            <a:r>
              <a:rPr lang="en-US" sz="2800" dirty="0" smtClean="0"/>
              <a:t>nd Technologies:</a:t>
            </a:r>
            <a:endParaRPr lang="en-US" sz="2800" dirty="0"/>
          </a:p>
        </p:txBody>
      </p:sp>
      <p:sp>
        <p:nvSpPr>
          <p:cNvPr id="3" name="Content Placeholder 2"/>
          <p:cNvSpPr>
            <a:spLocks noGrp="1"/>
          </p:cNvSpPr>
          <p:nvPr>
            <p:ph idx="1"/>
          </p:nvPr>
        </p:nvSpPr>
        <p:spPr>
          <a:xfrm>
            <a:off x="677334" y="1276540"/>
            <a:ext cx="8596668" cy="1113575"/>
          </a:xfrm>
        </p:spPr>
        <p:txBody>
          <a:bodyPr>
            <a:normAutofit/>
          </a:bodyPr>
          <a:lstStyle/>
          <a:p>
            <a:pPr marL="0" indent="0">
              <a:buNone/>
            </a:pPr>
            <a:r>
              <a:rPr lang="en-US" sz="2000" b="1" dirty="0" smtClean="0">
                <a:solidFill>
                  <a:srgbClr val="000000"/>
                </a:solidFill>
                <a:latin typeface="Arial" panose="020B0604020202020204" pitchFamily="34" charset="0"/>
                <a:cs typeface="Arial" panose="020B0604020202020204" pitchFamily="34" charset="0"/>
              </a:rPr>
              <a:t>              Technologies</a:t>
            </a:r>
            <a:r>
              <a:rPr lang="en-US" sz="2000" dirty="0" smtClean="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are a matter for solution architects and product managers, </a:t>
            </a:r>
            <a:r>
              <a:rPr lang="en-US" sz="2000" b="1" dirty="0" smtClean="0">
                <a:solidFill>
                  <a:srgbClr val="000000"/>
                </a:solidFill>
                <a:latin typeface="Arial" panose="020B0604020202020204" pitchFamily="34" charset="0"/>
                <a:cs typeface="Arial" panose="020B0604020202020204" pitchFamily="34" charset="0"/>
              </a:rPr>
              <a:t>Tools</a:t>
            </a:r>
            <a:r>
              <a:rPr lang="en-US" sz="2000" dirty="0" smtClean="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are a domain for our teams and skilled engineers. Technologies are fabric solutions made </a:t>
            </a:r>
            <a:r>
              <a:rPr lang="en-US" sz="2000" dirty="0" smtClean="0">
                <a:solidFill>
                  <a:srgbClr val="000000"/>
                </a:solidFill>
                <a:latin typeface="Arial" panose="020B0604020202020204" pitchFamily="34" charset="0"/>
                <a:cs typeface="Arial" panose="020B0604020202020204" pitchFamily="34" charset="0"/>
              </a:rPr>
              <a:t>of those solutions.</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20" y="2833735"/>
            <a:ext cx="6771992" cy="3349782"/>
          </a:xfrm>
          <a:prstGeom prst="rect">
            <a:avLst/>
          </a:prstGeom>
        </p:spPr>
      </p:pic>
    </p:spTree>
    <p:extLst>
      <p:ext uri="{BB962C8B-B14F-4D97-AF65-F5344CB8AC3E}">
        <p14:creationId xmlns:p14="http://schemas.microsoft.com/office/powerpoint/2010/main" val="262819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2618"/>
          </a:xfrm>
        </p:spPr>
        <p:txBody>
          <a:bodyPr>
            <a:normAutofit/>
          </a:bodyPr>
          <a:lstStyle/>
          <a:p>
            <a:r>
              <a:rPr lang="en-US" sz="2800" dirty="0" smtClean="0"/>
              <a:t>5. Portfolio Design And Layout:</a:t>
            </a:r>
            <a:endParaRPr lang="en-US" sz="2800" dirty="0"/>
          </a:p>
        </p:txBody>
      </p:sp>
      <p:sp>
        <p:nvSpPr>
          <p:cNvPr id="3" name="Content Placeholder 2"/>
          <p:cNvSpPr>
            <a:spLocks noGrp="1"/>
          </p:cNvSpPr>
          <p:nvPr>
            <p:ph idx="1"/>
          </p:nvPr>
        </p:nvSpPr>
        <p:spPr>
          <a:xfrm>
            <a:off x="677334" y="1294647"/>
            <a:ext cx="8596668" cy="4746716"/>
          </a:xfrm>
        </p:spPr>
        <p:txBody>
          <a:bodyPr>
            <a:normAutofit/>
          </a:bodyPr>
          <a:lstStyle/>
          <a:p>
            <a:pPr marL="0" indent="0" fontAlgn="t">
              <a:buNone/>
            </a:pPr>
            <a:r>
              <a:rPr lang="en-US" sz="2000" dirty="0" smtClean="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a:t>
            </a:r>
            <a:r>
              <a:rPr lang="en-US" sz="2000" dirty="0" smtClean="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portfolio design </a:t>
            </a:r>
            <a:r>
              <a:rPr lang="en-US" sz="2000" dirty="0">
                <a:solidFill>
                  <a:srgbClr val="000000"/>
                </a:solidFill>
                <a:latin typeface="Arial" panose="020B0604020202020204" pitchFamily="34" charset="0"/>
                <a:cs typeface="Arial" panose="020B0604020202020204" pitchFamily="34" charset="0"/>
              </a:rPr>
              <a:t>is a website design in which an individual’s creative professional work is showcased. These websites display projects, artwork, or achievements in an organized manner.</a:t>
            </a:r>
            <a:endParaRPr lang="en-US" sz="2000" b="0" i="0" dirty="0">
              <a:solidFill>
                <a:srgbClr val="000000"/>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60" y="2444436"/>
            <a:ext cx="7867462" cy="4413564"/>
          </a:xfrm>
          <a:prstGeom prst="rect">
            <a:avLst/>
          </a:prstGeom>
        </p:spPr>
      </p:pic>
    </p:spTree>
    <p:extLst>
      <p:ext uri="{BB962C8B-B14F-4D97-AF65-F5344CB8AC3E}">
        <p14:creationId xmlns:p14="http://schemas.microsoft.com/office/powerpoint/2010/main" val="1268832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4511"/>
          </a:xfrm>
        </p:spPr>
        <p:txBody>
          <a:bodyPr>
            <a:normAutofit/>
          </a:bodyPr>
          <a:lstStyle/>
          <a:p>
            <a:r>
              <a:rPr lang="en-US" sz="2800" dirty="0" smtClean="0"/>
              <a:t>6. Features And Functionality:</a:t>
            </a:r>
            <a:endParaRPr lang="en-US" sz="2800" dirty="0"/>
          </a:p>
        </p:txBody>
      </p:sp>
      <p:sp>
        <p:nvSpPr>
          <p:cNvPr id="5" name="Rectangle 4"/>
          <p:cNvSpPr/>
          <p:nvPr/>
        </p:nvSpPr>
        <p:spPr>
          <a:xfrm>
            <a:off x="1433804" y="1204111"/>
            <a:ext cx="8102082" cy="2585323"/>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 Features </a:t>
            </a:r>
            <a:r>
              <a:rPr lang="en-US" b="1" dirty="0">
                <a:latin typeface="Arial" panose="020B0604020202020204" pitchFamily="34" charset="0"/>
                <a:cs typeface="Arial" panose="020B0604020202020204" pitchFamily="34" charset="0"/>
              </a:rPr>
              <a:t>and functionality </a:t>
            </a:r>
            <a:r>
              <a:rPr lang="en-US" dirty="0">
                <a:latin typeface="Arial" panose="020B0604020202020204" pitchFamily="34" charset="0"/>
                <a:cs typeface="Arial" panose="020B0604020202020204" pitchFamily="34" charset="0"/>
              </a:rPr>
              <a:t>are both important </a:t>
            </a:r>
            <a:r>
              <a:rPr lang="en-US" dirty="0" smtClean="0">
                <a:latin typeface="Arial" panose="020B0604020202020204" pitchFamily="34" charset="0"/>
                <a:cs typeface="Arial" panose="020B0604020202020204" pitchFamily="34" charset="0"/>
              </a:rPr>
              <a:t>aspects of </a:t>
            </a:r>
            <a:r>
              <a:rPr lang="en-US" dirty="0">
                <a:latin typeface="Arial" panose="020B0604020202020204" pitchFamily="34" charset="0"/>
                <a:cs typeface="Arial" panose="020B0604020202020204" pitchFamily="34" charset="0"/>
              </a:rPr>
              <a:t>a product or service, but they serve different purposes. Features refer to specific characteristics or capabilities that a product offers, such as a camera on a smartphone or a touch screen on a tablet. Functionality, on the other hand, refers to how well those features work together to provide a seamless user experience. While features may attract customers to a product, it is the functionality that ultimately determines its usability and effectiveness. In essence, features are what a product has, while functionality is how well it works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498" y="3789433"/>
            <a:ext cx="3974841" cy="28073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523" y="3789432"/>
            <a:ext cx="3545632" cy="2807311"/>
          </a:xfrm>
          <a:prstGeom prst="rect">
            <a:avLst/>
          </a:prstGeom>
        </p:spPr>
      </p:pic>
    </p:spTree>
    <p:extLst>
      <p:ext uri="{BB962C8B-B14F-4D97-AF65-F5344CB8AC3E}">
        <p14:creationId xmlns:p14="http://schemas.microsoft.com/office/powerpoint/2010/main" val="3942157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367</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Nunito</vt:lpstr>
      <vt:lpstr>SourceSansPro</vt:lpstr>
      <vt:lpstr>Trebuchet MS</vt:lpstr>
      <vt:lpstr>Wingdings</vt:lpstr>
      <vt:lpstr>Wingdings 3</vt:lpstr>
      <vt:lpstr>Facet</vt:lpstr>
      <vt:lpstr>NAME:Subha sri A REGISTER NUMBER AND NMID:2422k1749 DEPARTMENT:B.Sc.Computer Science COLLEGE/UNIVERSITY:Adharsh Vidhyalaya College Of Arts And Science For Women/Bharathiar University.</vt:lpstr>
      <vt:lpstr>INTERACTIVE DIGITAL PORTFOLIO USING FRONT AND WED DEVELOPMENT</vt:lpstr>
      <vt:lpstr>AGENDA: </vt:lpstr>
      <vt:lpstr>Problem Statement:</vt:lpstr>
      <vt:lpstr>2. Project Overview:</vt:lpstr>
      <vt:lpstr>3. End users:</vt:lpstr>
      <vt:lpstr>4. Tools And Technologies:</vt:lpstr>
      <vt:lpstr>5. Portfolio Design And Layout:</vt:lpstr>
      <vt:lpstr>6. Features And Functionality:</vt:lpstr>
      <vt:lpstr>7. Results And Screenshots:</vt:lpstr>
      <vt:lpstr>8.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NAME:Subha sri A REGISTER NUMBER AND NMID:2422k1749 DEPARTMENT:B.Sc.Computer Science COLLEGE/UNIVERSITY:Adharsh Vidhyalaya College Of Arts And Science For Women/Bharathiar University.</dc:title>
  <dc:creator>Windows User</dc:creator>
  <cp:lastModifiedBy>Windows User</cp:lastModifiedBy>
  <cp:revision>12</cp:revision>
  <dcterms:created xsi:type="dcterms:W3CDTF">2025-08-27T17:43:57Z</dcterms:created>
  <dcterms:modified xsi:type="dcterms:W3CDTF">2025-08-28T01:13:00Z</dcterms:modified>
</cp:coreProperties>
</file>