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S</a:t>
            </a:r>
            <a:r>
              <a:rPr altLang="en-IN" sz="2400" lang="en-US"/>
              <a:t>H</a:t>
            </a:r>
            <a:r>
              <a:rPr altLang="en-IN" sz="2400" lang="en-US"/>
              <a:t>A</a:t>
            </a:r>
            <a:r>
              <a:rPr altLang="en-IN" sz="2400" lang="en-US"/>
              <a:t>R</a:t>
            </a:r>
            <a:r>
              <a:rPr altLang="en-IN" sz="2400" lang="en-US"/>
              <a:t>M</a:t>
            </a:r>
            <a:r>
              <a:rPr altLang="en-IN" sz="2400" lang="en-US"/>
              <a:t>I</a:t>
            </a:r>
            <a:r>
              <a:rPr altLang="en-IN" sz="2400" lang="en-US"/>
              <a:t>L</a:t>
            </a:r>
            <a:r>
              <a:rPr altLang="en-IN" sz="2400" lang="en-US"/>
              <a:t>A</a:t>
            </a:r>
            <a:r>
              <a:rPr altLang="en-IN" sz="2400" lang="en-US"/>
              <a:t>.</a:t>
            </a:r>
            <a:r>
              <a:rPr altLang="en-IN" sz="2400" lang="en-US"/>
              <a:t>G</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2</a:t>
            </a:r>
            <a:r>
              <a:rPr altLang="en-IN" dirty="0" sz="2400" lang="en-US"/>
              <a:t>2</a:t>
            </a:r>
            <a:r>
              <a:rPr altLang="en-IN" dirty="0" sz="2400" lang="en-US"/>
              <a:t> </a:t>
            </a:r>
            <a:r>
              <a:rPr altLang="en-IN" dirty="0" sz="2400" lang="en-US"/>
              <a:t>(</a:t>
            </a:r>
            <a:r>
              <a:rPr altLang="en-IN" dirty="0" sz="2400" lang="en-US"/>
              <a:t>8</a:t>
            </a:r>
            <a:r>
              <a:rPr altLang="en-IN" dirty="0" sz="2400" lang="en-US"/>
              <a:t>4</a:t>
            </a:r>
            <a:r>
              <a:rPr altLang="en-IN" dirty="0" sz="2400" lang="en-US"/>
              <a:t>A</a:t>
            </a:r>
            <a:r>
              <a:rPr altLang="en-IN" dirty="0" sz="2400" lang="en-US"/>
              <a:t>8</a:t>
            </a:r>
            <a:r>
              <a:rPr altLang="en-IN" dirty="0" sz="2400" lang="en-US"/>
              <a:t>6</a:t>
            </a:r>
            <a:r>
              <a:rPr altLang="en-IN" dirty="0" sz="2400" lang="en-US"/>
              <a:t>7</a:t>
            </a:r>
            <a:r>
              <a:rPr altLang="en-IN" dirty="0" sz="2400" lang="en-US"/>
              <a:t>C</a:t>
            </a:r>
            <a:r>
              <a:rPr altLang="en-IN" dirty="0" sz="2400" lang="en-US"/>
              <a:t>8</a:t>
            </a:r>
            <a:r>
              <a:rPr altLang="en-IN" dirty="0" sz="2400" lang="en-US"/>
              <a:t>E</a:t>
            </a:r>
            <a:r>
              <a:rPr altLang="en-IN" dirty="0" sz="2400" lang="en-US"/>
              <a:t>A</a:t>
            </a:r>
            <a:r>
              <a:rPr altLang="en-IN" dirty="0" sz="2400" lang="en-US"/>
              <a:t>9</a:t>
            </a:r>
            <a:r>
              <a:rPr altLang="en-IN" dirty="0" sz="2400" lang="en-US"/>
              <a:t>D</a:t>
            </a:r>
            <a:r>
              <a:rPr altLang="en-IN" dirty="0" sz="2400" lang="en-US"/>
              <a:t>2</a:t>
            </a:r>
            <a:r>
              <a:rPr altLang="en-IN" dirty="0" sz="2400" lang="en-US"/>
              <a:t>1</a:t>
            </a:r>
            <a:r>
              <a:rPr altLang="en-IN" dirty="0" sz="2400" lang="en-US"/>
              <a:t>2</a:t>
            </a:r>
            <a:r>
              <a:rPr altLang="en-IN" dirty="0" sz="2400" lang="en-US"/>
              <a:t>9</a:t>
            </a:r>
            <a:r>
              <a:rPr altLang="en-IN" dirty="0" sz="2400" lang="en-US"/>
              <a:t>B</a:t>
            </a:r>
            <a:r>
              <a:rPr altLang="en-IN" dirty="0" sz="2400" lang="en-US"/>
              <a:t>6</a:t>
            </a:r>
            <a:r>
              <a:rPr altLang="en-IN" dirty="0" sz="2400" lang="en-US"/>
              <a:t>2</a:t>
            </a:r>
            <a:r>
              <a:rPr altLang="en-IN" dirty="0" sz="2400" lang="en-US"/>
              <a:t>4</a:t>
            </a:r>
            <a:r>
              <a:rPr altLang="en-IN" dirty="0" sz="2400" lang="en-US"/>
              <a:t>F</a:t>
            </a:r>
            <a:r>
              <a:rPr altLang="en-IN" dirty="0" sz="2400" lang="en-US"/>
              <a:t>C</a:t>
            </a:r>
            <a:r>
              <a:rPr altLang="en-IN" dirty="0" sz="2400" lang="en-US"/>
              <a:t>A</a:t>
            </a:r>
            <a:r>
              <a:rPr altLang="en-IN" dirty="0" sz="2400" lang="en-US"/>
              <a:t>1</a:t>
            </a:r>
            <a:r>
              <a:rPr altLang="en-IN" dirty="0" sz="2400" lang="en-US"/>
              <a:t>C</a:t>
            </a:r>
            <a:r>
              <a:rPr altLang="en-IN" dirty="0" sz="2400" lang="en-US"/>
              <a:t>7</a:t>
            </a:r>
            <a:r>
              <a:rPr altLang="en-IN" dirty="0" sz="2400" lang="en-US"/>
              <a:t>C</a:t>
            </a:r>
            <a:r>
              <a:rPr altLang="en-IN" dirty="0" sz="2400" lang="en-US"/>
              <a:t>8</a:t>
            </a:r>
            <a:r>
              <a:rPr altLang="en-IN" dirty="0" sz="2400" lang="en-US"/>
              <a:t>3</a:t>
            </a:r>
            <a:r>
              <a:rPr altLang="en-IN" dirty="0" sz="2400" lang="en-US"/>
              <a:t>4</a:t>
            </a:r>
            <a:r>
              <a:rPr altLang="en-IN" dirty="0" sz="2400" lang="en-US"/>
              <a:t>7</a:t>
            </a:r>
            <a:r>
              <a:rPr altLang="en-IN" dirty="0" sz="2400" lang="en-US"/>
              <a:t>3</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2024-09-04T05:44:25Z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6701d4bcec9c4125a964a19b3f7ff37c</vt:lpwstr>
  </property>
</Properties>
</file>