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05D83C-4401-084B-B444-878FBE48CF8B}" type="datetimeFigureOut">
              <a:rPr lang="en-US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B23EE-7CE4-AC4B-9655-EC1287DC918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3213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Student name:Sharmila.S</a:t>
            </a:r>
          </a:p>
          <a:p>
            <a:r>
              <a:rPr lang="en-IN"/>
              <a:t>Register no and NMID:astvu24924924u09040</a:t>
            </a:r>
          </a:p>
          <a:p>
            <a:r>
              <a:rPr lang="en-IN"/>
              <a:t>Department:Bachelor of computer application</a:t>
            </a:r>
          </a:p>
          <a:p>
            <a:r>
              <a:rPr lang="en-IN"/>
              <a:t>College:SSS college for women</a:t>
            </a:r>
          </a:p>
          <a:p>
            <a:r>
              <a:rPr lang="en-IN"/>
              <a:t>University:Thiruvalluvar university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B23EE-7CE4-AC4B-9655-EC1287DC918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268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1E35-5C2D-9FB4-0F1A-5BE0DAB413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6236" y="294194"/>
            <a:ext cx="7766936" cy="1646302"/>
          </a:xfrm>
        </p:spPr>
        <p:txBody>
          <a:bodyPr/>
          <a:lstStyle/>
          <a:p>
            <a:r>
              <a:rPr lang="en-US" dirty="0"/>
              <a:t>DIGITAL PORTFOLIO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26A8EFC-53FA-A2C9-CACD-2BA99DFD6E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8415" y="2898775"/>
            <a:ext cx="7766936" cy="3121660"/>
          </a:xfrm>
        </p:spPr>
        <p:txBody>
          <a:bodyPr>
            <a:noAutofit/>
          </a:bodyPr>
          <a:lstStyle/>
          <a:p>
            <a:r>
              <a:rPr lang="en-US" sz="2800" dirty="0"/>
              <a:t>Student name :</a:t>
            </a:r>
            <a:r>
              <a:rPr lang="en-US" sz="2800" dirty="0" err="1"/>
              <a:t>Sharmila.S</a:t>
            </a:r>
            <a:endParaRPr lang="en-IN" sz="2800" dirty="0"/>
          </a:p>
          <a:p>
            <a:r>
              <a:rPr lang="en-US" sz="2800" dirty="0"/>
              <a:t>Register no and NM ID:astvu24924924u09040</a:t>
            </a:r>
            <a:endParaRPr lang="en-IN" sz="2800" dirty="0"/>
          </a:p>
          <a:p>
            <a:r>
              <a:rPr lang="en-US" sz="2800" dirty="0"/>
              <a:t>Department: Bachelor of Computer </a:t>
            </a:r>
            <a:r>
              <a:rPr lang="en-US" sz="2800" dirty="0" err="1"/>
              <a:t>Applicatio</a:t>
            </a:r>
            <a:r>
              <a:rPr lang="en-IN" sz="2800" dirty="0"/>
              <a:t>n</a:t>
            </a:r>
            <a:r>
              <a:rPr lang="en-US" sz="2800" dirty="0" err="1"/>
              <a:t>College:SSS</a:t>
            </a:r>
            <a:r>
              <a:rPr lang="en-US" sz="2800" dirty="0"/>
              <a:t> college for women </a:t>
            </a:r>
            <a:endParaRPr lang="en-IN" sz="2800" dirty="0"/>
          </a:p>
          <a:p>
            <a:r>
              <a:rPr lang="en-US" sz="2800" dirty="0"/>
              <a:t> University: </a:t>
            </a:r>
            <a:r>
              <a:rPr lang="en-US" sz="2800" dirty="0" err="1"/>
              <a:t>Tiruvalluvar</a:t>
            </a:r>
            <a:r>
              <a:rPr lang="en-US" sz="2800" dirty="0"/>
              <a:t> University</a:t>
            </a:r>
          </a:p>
        </p:txBody>
      </p:sp>
    </p:spTree>
    <p:extLst>
      <p:ext uri="{BB962C8B-B14F-4D97-AF65-F5344CB8AC3E}">
        <p14:creationId xmlns:p14="http://schemas.microsoft.com/office/powerpoint/2010/main" val="284584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FE4A6-F6E1-DDD1-006F-7AE55F277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 AND SCREENSHOT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26124-45DB-F3E1-41DA-6CE2E23E6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Screenshots of student profile page, project gallery, and contact form.</a:t>
            </a:r>
            <a:endParaRPr lang="en-IN"/>
          </a:p>
          <a:p>
            <a:r>
              <a:rPr lang="en-US"/>
              <a:t> Demonstration of responsive layout on both desktop and mobile.</a:t>
            </a:r>
            <a:endParaRPr lang="en-IN"/>
          </a:p>
          <a:p>
            <a:r>
              <a:rPr lang="en-US"/>
              <a:t>Example portfolio created by test students.</a:t>
            </a:r>
          </a:p>
        </p:txBody>
      </p:sp>
    </p:spTree>
    <p:extLst>
      <p:ext uri="{BB962C8B-B14F-4D97-AF65-F5344CB8AC3E}">
        <p14:creationId xmlns:p14="http://schemas.microsoft.com/office/powerpoint/2010/main" val="26915813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6CC0F-21D6-60A2-BCA3-555222A33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CONGRATULATIONS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EEE9B-9627-DE30-8520-B1FAB2387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student portfolio provides a modern digital way for students to present their achievement.</a:t>
            </a:r>
            <a:endParaRPr lang="en-IN"/>
          </a:p>
          <a:p>
            <a:r>
              <a:rPr lang="en-US"/>
              <a:t> It helps recruiters and institutions evaluate students beyond marks. </a:t>
            </a:r>
            <a:endParaRPr lang="en-IN"/>
          </a:p>
          <a:p>
            <a:r>
              <a:rPr lang="en-US"/>
              <a:t>The system enhances employability and makes the recruitment/selection process easier .</a:t>
            </a:r>
          </a:p>
        </p:txBody>
      </p:sp>
    </p:spTree>
    <p:extLst>
      <p:ext uri="{BB962C8B-B14F-4D97-AF65-F5344CB8AC3E}">
        <p14:creationId xmlns:p14="http://schemas.microsoft.com/office/powerpoint/2010/main" val="82230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2AF0-63EB-42C3-3C1F-16CAD22F5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16897-E6EA-CBDD-9910-5AD22ACF2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Student portfolio</a:t>
            </a:r>
          </a:p>
        </p:txBody>
      </p:sp>
    </p:spTree>
    <p:extLst>
      <p:ext uri="{BB962C8B-B14F-4D97-AF65-F5344CB8AC3E}">
        <p14:creationId xmlns:p14="http://schemas.microsoft.com/office/powerpoint/2010/main" val="966183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D6F86-D39D-7066-4355-9140A3AD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7C908-0420-8AB3-B00B-8AD0359B30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/>
          </a:p>
          <a:p>
            <a:r>
              <a:rPr lang="en-IN"/>
              <a:t>1.Problem statement
2.Project overview
3.End users
4.Tools and technologies
5.portfolio design and layout
6.Features and functionality
7.Results and screenshots
8.Conclusion
9.Github link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7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1004-0FA5-1B95-D0F7-B1B269C8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B4876-B383-4F5F-5DE5-C3E1C136E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Students lack a proper digital platform to present their skills and project Traditional resumes are static and less interactive</a:t>
            </a:r>
          </a:p>
        </p:txBody>
      </p:sp>
    </p:spTree>
    <p:extLst>
      <p:ext uri="{BB962C8B-B14F-4D97-AF65-F5344CB8AC3E}">
        <p14:creationId xmlns:p14="http://schemas.microsoft.com/office/powerpoint/2010/main" val="1989626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4327-5F1A-5565-A0D5-BA4BDE223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2D3C8-05EB-40DD-232C-640A0D3CB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student portfolio is a web-based system where student can create a digital profile.</a:t>
            </a:r>
            <a:endParaRPr lang="en-IN"/>
          </a:p>
          <a:p>
            <a:r>
              <a:rPr lang="en-US"/>
              <a:t> It includes personal details, education background, skills, certification, project, and extracurricular activities.</a:t>
            </a:r>
            <a:endParaRPr lang="en-IN"/>
          </a:p>
          <a:p>
            <a:r>
              <a:rPr lang="en-US"/>
              <a:t> The system provide an interactive and professional layout that acts as an online resume.</a:t>
            </a:r>
          </a:p>
        </p:txBody>
      </p:sp>
    </p:spTree>
    <p:extLst>
      <p:ext uri="{BB962C8B-B14F-4D97-AF65-F5344CB8AC3E}">
        <p14:creationId xmlns:p14="http://schemas.microsoft.com/office/powerpoint/2010/main" val="3272850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B293-F019-BE8D-6372-9EAA36A6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are the end users?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B2567-AC2F-C749-7F26-524F5646E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Student-to showcase their skills and projects.</a:t>
            </a:r>
            <a:endParaRPr lang="en-IN"/>
          </a:p>
          <a:p>
            <a:r>
              <a:rPr lang="en-US"/>
              <a:t> Teachers-to assess student </a:t>
            </a:r>
            <a:r>
              <a:rPr lang="en-IN"/>
              <a:t>growth. </a:t>
            </a:r>
          </a:p>
          <a:p>
            <a:r>
              <a:rPr lang="en-US"/>
              <a:t> Recruiters-to review student profiles for jobs/internships.</a:t>
            </a:r>
          </a:p>
        </p:txBody>
      </p:sp>
    </p:spTree>
    <p:extLst>
      <p:ext uri="{BB962C8B-B14F-4D97-AF65-F5344CB8AC3E}">
        <p14:creationId xmlns:p14="http://schemas.microsoft.com/office/powerpoint/2010/main" val="1844201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FF7E-A6FD-4198-3802-38C58A26F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A3D13-E49B-AEAC-674A-A64F3F890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Frontend:HTML, CSS, JavaScript</a:t>
            </a:r>
            <a:endParaRPr lang="en-IN"/>
          </a:p>
          <a:p>
            <a:r>
              <a:rPr lang="en-US"/>
              <a:t>Backend:PHP/Node.js/python</a:t>
            </a:r>
            <a:endParaRPr lang="en-IN"/>
          </a:p>
          <a:p>
            <a:r>
              <a:rPr lang="en-US"/>
              <a:t>Database:MySQL/MongoDBVersion</a:t>
            </a:r>
            <a:endParaRPr lang="en-IN"/>
          </a:p>
          <a:p>
            <a:r>
              <a:rPr lang="en-US"/>
              <a:t> control:GitHub</a:t>
            </a:r>
          </a:p>
        </p:txBody>
      </p:sp>
    </p:spTree>
    <p:extLst>
      <p:ext uri="{BB962C8B-B14F-4D97-AF65-F5344CB8AC3E}">
        <p14:creationId xmlns:p14="http://schemas.microsoft.com/office/powerpoint/2010/main" val="1521518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F148-2BEA-C760-89C4-AF9D556D7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48E0-08C2-76FE-0E84-A7C21A38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Home page:student introduction and </a:t>
            </a:r>
            <a:r>
              <a:rPr lang="en-IN"/>
              <a:t>summary. </a:t>
            </a:r>
          </a:p>
          <a:p>
            <a:r>
              <a:rPr lang="en-US"/>
              <a:t> About section:personal details and academic background. </a:t>
            </a:r>
            <a:endParaRPr lang="en-IN"/>
          </a:p>
          <a:p>
            <a:r>
              <a:rPr lang="en-US"/>
              <a:t>Skills section: Technical and soft skills displayed with progress bars/charts.</a:t>
            </a:r>
            <a:endParaRPr lang="en-IN"/>
          </a:p>
          <a:p>
            <a:r>
              <a:rPr lang="en-US"/>
              <a:t>Project section:Detailed showcase of student projects with screen </a:t>
            </a:r>
            <a:r>
              <a:rPr lang="en-IN"/>
              <a:t>shot. </a:t>
            </a:r>
          </a:p>
          <a:p>
            <a:r>
              <a:rPr lang="en-US"/>
              <a:t> Content section:Email and social media links</a:t>
            </a:r>
          </a:p>
        </p:txBody>
      </p:sp>
    </p:spTree>
    <p:extLst>
      <p:ext uri="{BB962C8B-B14F-4D97-AF65-F5344CB8AC3E}">
        <p14:creationId xmlns:p14="http://schemas.microsoft.com/office/powerpoint/2010/main" val="306990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38344-23DA-D74E-CCF0-BB2D33FCF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E0E10A-0054-CD66-B4CF-2FC770070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Upload project screenshot, certificates, and resumes. </a:t>
            </a:r>
            <a:endParaRPr lang="en-IN"/>
          </a:p>
          <a:p>
            <a:r>
              <a:rPr lang="en-US"/>
              <a:t>Responsive design for mobile and desktop.</a:t>
            </a:r>
            <a:endParaRPr lang="en-IN"/>
          </a:p>
          <a:p>
            <a:r>
              <a:rPr lang="en-US"/>
              <a:t>Sharable portfolio link for recruiters. </a:t>
            </a:r>
            <a:endParaRPr lang="en-IN"/>
          </a:p>
          <a:p>
            <a:r>
              <a:rPr lang="en-US"/>
              <a:t>Secure login and data storage.</a:t>
            </a:r>
          </a:p>
        </p:txBody>
      </p:sp>
    </p:spTree>
    <p:extLst>
      <p:ext uri="{BB962C8B-B14F-4D97-AF65-F5344CB8AC3E}">
        <p14:creationId xmlns:p14="http://schemas.microsoft.com/office/powerpoint/2010/main" val="1187973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 AND SCREENSHOT</vt:lpstr>
      <vt:lpstr>CONGRATULATIONS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Sharmila S</dc:creator>
  <cp:lastModifiedBy>Sharmila S</cp:lastModifiedBy>
  <cp:revision>2</cp:revision>
  <dcterms:created xsi:type="dcterms:W3CDTF">2025-08-24T05:27:43Z</dcterms:created>
  <dcterms:modified xsi:type="dcterms:W3CDTF">2025-08-31T06:24:03Z</dcterms:modified>
</cp:coreProperties>
</file>