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460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(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elor </a:t>
            </a:r>
            <a:r>
              <a:rPr dirty="0" sz="2400" lang="en-US"/>
              <a:t>of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Application 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iammai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2910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"Portfolio Showcase"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Screenshots: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Description: "A visually appealing and functional portfolio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showcases my skills and experience."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126937" y="1470659"/>
            <a:ext cx="4572000" cy="1958340"/>
          </a:xfrm>
          <a:prstGeom prst="rect"/>
        </p:spPr>
        <p:txBody>
          <a:bodyPr rtlCol="0" wrap="square">
            <a:spAutoFit/>
          </a:bodyPr>
          <a:p>
            <a:r>
              <a:rPr sz="1600" lang="en-GB">
                <a:solidFill>
                  <a:srgbClr val="000000"/>
                </a:solidFill>
              </a:rPr>
              <a:t>Title: "Conclusion"
- Summary: "My FWD creative student portfolio
showcases my skills and experience in front-end
development, web design, and other creative
pursuits."
- Call-to-Action: "View my portfolio and let's
connect!"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b </a:t>
            </a:r>
            <a:endParaRPr lang="en-GB"/>
          </a:p>
        </p:txBody>
      </p:sp>
      <p:sp>
        <p:nvSpPr>
          <p:cNvPr id="1048711" name=""/>
          <p:cNvSpPr txBox="1"/>
          <p:nvPr/>
        </p:nvSpPr>
        <p:spPr>
          <a:xfrm>
            <a:off x="1067804" y="1457960"/>
            <a:ext cx="8331663" cy="19710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Title: "GitHub Repository"
- Link: </a:t>
            </a:r>
            <a:r>
              <a:rPr sz="2800" lang="en-US">
                <a:solidFill>
                  <a:srgbClr val="000000"/>
                </a:solidFill>
              </a:rPr>
              <a:t>https://github.com/sharmila20122006</a:t>
            </a:r>
            <a:r>
              <a:rPr sz="2800" lang="en-GB">
                <a:solidFill>
                  <a:srgbClr val="000000"/>
                </a:solidFill>
              </a:rPr>
              <a:t>
- Description: "View the code for my portfolio on GitHub."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524000" y="1695450"/>
            <a:ext cx="4572000" cy="1958341"/>
          </a:xfrm>
          <a:prstGeom prst="rect"/>
        </p:spPr>
        <p:txBody>
          <a:bodyPr rtlCol="0" wrap="square">
            <a:spAutoFit/>
          </a:bodyPr>
          <a:p>
            <a:r>
              <a:rPr sz="1600" lang="en-GB">
                <a:solidFill>
                  <a:srgbClr val="000000"/>
                </a:solidFill>
              </a:rPr>
              <a:t>Title: "Creating a Creative Student Portfolio"
- Problem Statement: "As a student, I want to
showcase my projects and skills in a visually
appealing and easy-to-navigate portfolio, so that I
can demonstrate my capabilities to potential
employers and peers."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085531" y="1544636"/>
            <a:ext cx="4572000" cy="4714241"/>
          </a:xfrm>
          <a:prstGeom prst="rect"/>
        </p:spPr>
        <p:txBody>
          <a:bodyPr rtlCol="0" wrap="square">
            <a:spAutoFit/>
          </a:bodyPr>
          <a:p>
            <a:r>
              <a:rPr sz="2000" lang="en-GB">
                <a:solidFill>
                  <a:srgbClr val="000000"/>
                </a:solidFill>
              </a:rPr>
              <a:t>Title: "FWD Creative Student Portfolio"
- Project Description: "A web-based portfolio
showcasing my projects, skills, and experience in
front-end development, web design, and other
creative pursuits."
Goals:
 - Showcase projects and skills
 - Demonstrate creativity and technical abilities
 - Easy to navigate and visually appealing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1142046" y="1695449"/>
            <a:ext cx="4572000" cy="4053841"/>
          </a:xfrm>
          <a:prstGeom prst="rect"/>
        </p:spPr>
        <p:txBody>
          <a:bodyPr rtlCol="0" wrap="square">
            <a:spAutoFit/>
          </a:bodyPr>
          <a:p>
            <a:r>
              <a:rPr sz="1800" lang="en-GB">
                <a:solidFill>
                  <a:srgbClr val="000000"/>
                </a:solidFill>
              </a:rPr>
              <a:t>Title: "Target Audience"
- Description: "Potential employers, peers, and
mentors who want to view my projects and skills."
- User Personas:
 - Employers looking for skilled
developers/designers
 - Peers seeking inspiration or collaboration
opportunities
 - Mentors providing guidance and feedback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344694" y="1757680"/>
            <a:ext cx="4572000" cy="3342641"/>
          </a:xfrm>
          <a:prstGeom prst="rect"/>
        </p:spPr>
        <p:txBody>
          <a:bodyPr rtlCol="0" wrap="square">
            <a:spAutoFit/>
          </a:bodyPr>
          <a:p>
            <a:r>
              <a:rPr sz="2400" lang="en-GB">
                <a:solidFill>
                  <a:srgbClr val="000000"/>
                </a:solidFill>
              </a:rPr>
              <a:t>Title: "Technologies Used"
- List:
 - HTML/CSS/JavaScript
 - Front-end framework (e.g., React)
 - Design tools (e.g., Figma, Adobe XD)
 - Version control (e.g., GitHub)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1164163" y="1567180"/>
            <a:ext cx="4572000" cy="3723640"/>
          </a:xfrm>
          <a:prstGeom prst="rect"/>
        </p:spPr>
        <p:txBody>
          <a:bodyPr rtlCol="0" wrap="square">
            <a:spAutoFit/>
          </a:bodyPr>
          <a:p>
            <a:r>
              <a:rPr sz="2000" lang="en-GB">
                <a:solidFill>
                  <a:srgbClr val="000000"/>
                </a:solidFill>
              </a:rPr>
              <a:t>Title: "Design Concept"
- Description: "A clean, modern design with a focus on
showcasing projects and skills."
- Layout:
 - Hero section with introduction and call-to-action
 - Project showcase with images, descriptions, and
links
 - Skills and experience section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1176571" y="1398057"/>
            <a:ext cx="4572000" cy="3063240"/>
          </a:xfrm>
          <a:prstGeom prst="rect"/>
        </p:spPr>
        <p:txBody>
          <a:bodyPr rtlCol="0" wrap="square">
            <a:spAutoFit/>
          </a:bodyPr>
          <a:p>
            <a:r>
              <a:rPr sz="2000" lang="en-GB">
                <a:solidFill>
                  <a:srgbClr val="000000"/>
                </a:solidFill>
              </a:rPr>
              <a:t>Title: "Key Features"
- List:
 - Responsive design for mobile and desktop
 - Project filtering and sorting
 - Interactive elements (e.g., animations, hover
effects)
 - Contact form or email link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2025-08-29T08:37:39Z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31e3908b4cb647378d094dac49231759</vt:lpwstr>
  </property>
</Properties>
</file>