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3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78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977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850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00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660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24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731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63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24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90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05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85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02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45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16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95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70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914400"/>
            <a:ext cx="534162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0" dirty="0"/>
              <a:t>INTRODUCTION</a:t>
            </a:r>
            <a:endParaRPr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E3634-C317-D401-455B-31E9FF0A7D76}"/>
              </a:ext>
            </a:extLst>
          </p:cNvPr>
          <p:cNvSpPr txBox="1"/>
          <p:nvPr/>
        </p:nvSpPr>
        <p:spPr>
          <a:xfrm>
            <a:off x="1070610" y="2971800"/>
            <a:ext cx="9601200" cy="1938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Welcome to our Boutique, where style meets sophistication. Step into a world of fashion that reflect your unique personality and embraces timeless elegance. Discover a collection that blends contemporary trends with classic charm, ensuring you find pieces that resonate with your individual sense of style.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0985" y="619401"/>
            <a:ext cx="740918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/>
              <a:t>PURPOSE</a:t>
            </a:r>
            <a:r>
              <a:rPr sz="4000" b="1" spc="-60" dirty="0"/>
              <a:t> </a:t>
            </a:r>
            <a:r>
              <a:rPr sz="4000" b="1" spc="-5" dirty="0"/>
              <a:t>OF</a:t>
            </a:r>
            <a:r>
              <a:rPr sz="4000" b="1" spc="-30" dirty="0"/>
              <a:t> </a:t>
            </a:r>
            <a:r>
              <a:rPr sz="4000" b="1" spc="-5" dirty="0"/>
              <a:t>BOUTIQUE</a:t>
            </a:r>
            <a:endParaRPr sz="40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940497" y="1981200"/>
            <a:ext cx="11022903" cy="3371757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4965" marR="5080" indent="-342900">
              <a:lnSpc>
                <a:spcPts val="3020"/>
              </a:lnSpc>
              <a:spcBef>
                <a:spcPts val="480"/>
              </a:spcBef>
              <a:buFont typeface="Wingdings" panose="05000000000000000000" pitchFamily="2" charset="2"/>
              <a:buChar char="q"/>
              <a:tabLst>
                <a:tab pos="241935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boutique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,providing</a:t>
            </a:r>
            <a:r>
              <a:rPr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,high-quality,and</a:t>
            </a:r>
            <a:r>
              <a:rPr sz="2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–quality </a:t>
            </a:r>
            <a:r>
              <a:rPr sz="2400" spc="-6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cater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niche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603250" indent="-342900">
              <a:lnSpc>
                <a:spcPts val="3020"/>
              </a:lnSpc>
              <a:spcBef>
                <a:spcPts val="1019"/>
              </a:spcBef>
              <a:buFont typeface="Wingdings" panose="05000000000000000000" pitchFamily="2" charset="2"/>
              <a:buChar char="q"/>
              <a:tabLst>
                <a:tab pos="241935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Boutiques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intimate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curated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fostering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sense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exclusively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individually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400" spc="-6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seeking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distinctive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fashion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lifestyle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704850" indent="-342900">
              <a:lnSpc>
                <a:spcPts val="3020"/>
              </a:lnSpc>
              <a:spcBef>
                <a:spcPts val="1010"/>
              </a:spcBef>
              <a:buFont typeface="Wingdings" panose="05000000000000000000" pitchFamily="2" charset="2"/>
              <a:buChar char="q"/>
              <a:tabLst>
                <a:tab pos="241935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tailored </a:t>
            </a:r>
            <a:r>
              <a:rPr sz="2400" spc="-6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meet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tastes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preferences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clientele.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762000"/>
            <a:ext cx="769239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sz="4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9907" y="2057400"/>
            <a:ext cx="10349865" cy="1732526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065" marR="5080">
              <a:lnSpc>
                <a:spcPct val="70000"/>
              </a:lnSpc>
              <a:spcBef>
                <a:spcPts val="1180"/>
              </a:spcBef>
              <a:tabLst>
                <a:tab pos="241935" algn="l"/>
              </a:tabLst>
            </a:pPr>
            <a:endParaRPr lang="en-US" sz="2400" dirty="0">
              <a:latin typeface="Calibri"/>
              <a:cs typeface="Calibri"/>
            </a:endParaRPr>
          </a:p>
          <a:p>
            <a:pPr marL="354965" marR="5080" indent="-342900">
              <a:lnSpc>
                <a:spcPct val="70000"/>
              </a:lnSpc>
              <a:spcBef>
                <a:spcPts val="1180"/>
              </a:spcBef>
              <a:buFont typeface="Wingdings" panose="05000000000000000000" pitchFamily="2" charset="2"/>
              <a:buChar char="q"/>
              <a:tabLst>
                <a:tab pos="241935" algn="l"/>
              </a:tabLst>
            </a:pPr>
            <a:r>
              <a:rPr lang="en-US" sz="2400" dirty="0">
                <a:latin typeface="Calibri"/>
                <a:cs typeface="Calibri"/>
              </a:rPr>
              <a:t>Frontend : HTML, CSS &amp; </a:t>
            </a:r>
            <a:r>
              <a:rPr lang="en-US" sz="2400" dirty="0" err="1">
                <a:latin typeface="Calibri"/>
                <a:cs typeface="Calibri"/>
              </a:rPr>
              <a:t>Javascript</a:t>
            </a:r>
            <a:endParaRPr lang="en-US" sz="2400" dirty="0">
              <a:latin typeface="Calibri"/>
              <a:cs typeface="Calibri"/>
            </a:endParaRPr>
          </a:p>
          <a:p>
            <a:pPr marL="354965" marR="5080" indent="-342900">
              <a:lnSpc>
                <a:spcPct val="70000"/>
              </a:lnSpc>
              <a:spcBef>
                <a:spcPts val="1180"/>
              </a:spcBef>
              <a:buFont typeface="Wingdings" panose="05000000000000000000" pitchFamily="2" charset="2"/>
              <a:buChar char="q"/>
              <a:tabLst>
                <a:tab pos="241935" algn="l"/>
              </a:tabLst>
            </a:pPr>
            <a:r>
              <a:rPr lang="en-US" sz="2400" dirty="0">
                <a:latin typeface="Calibri"/>
                <a:cs typeface="Calibri"/>
              </a:rPr>
              <a:t>Visual studio code</a:t>
            </a:r>
          </a:p>
          <a:p>
            <a:pPr marL="12065" marR="5080">
              <a:lnSpc>
                <a:spcPct val="70000"/>
              </a:lnSpc>
              <a:spcBef>
                <a:spcPts val="1180"/>
              </a:spcBef>
              <a:tabLst>
                <a:tab pos="241935" algn="l"/>
              </a:tabLst>
            </a:pPr>
            <a:endParaRPr lang="en-US"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5289" y="619401"/>
            <a:ext cx="873950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sz="4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8687" y="2209800"/>
            <a:ext cx="10334625" cy="1606849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354965" marR="811530" indent="-342900">
              <a:lnSpc>
                <a:spcPct val="70000"/>
              </a:lnSpc>
              <a:spcBef>
                <a:spcPts val="994"/>
              </a:spcBef>
              <a:buFont typeface="Wingdings" panose="05000000000000000000" pitchFamily="2" charset="2"/>
              <a:buChar char="ü"/>
              <a:tabLst>
                <a:tab pos="241935" algn="l"/>
              </a:tabLst>
            </a:pPr>
            <a:r>
              <a:rPr lang="en-US" sz="2400" dirty="0">
                <a:latin typeface="Calibri"/>
                <a:cs typeface="Calibri"/>
              </a:rPr>
              <a:t>Laptop or PC</a:t>
            </a:r>
          </a:p>
          <a:p>
            <a:pPr marL="354965" marR="811530" indent="-342900">
              <a:lnSpc>
                <a:spcPct val="70000"/>
              </a:lnSpc>
              <a:spcBef>
                <a:spcPts val="994"/>
              </a:spcBef>
              <a:buFont typeface="Wingdings" panose="05000000000000000000" pitchFamily="2" charset="2"/>
              <a:buChar char="ü"/>
              <a:tabLst>
                <a:tab pos="241935" algn="l"/>
              </a:tabLst>
            </a:pPr>
            <a:r>
              <a:rPr lang="en-US" sz="2400" dirty="0">
                <a:latin typeface="Calibri"/>
                <a:cs typeface="Calibri"/>
              </a:rPr>
              <a:t>Processor : Intel i3 based or higher</a:t>
            </a:r>
          </a:p>
          <a:p>
            <a:pPr marL="354965" marR="811530" indent="-342900">
              <a:lnSpc>
                <a:spcPct val="70000"/>
              </a:lnSpc>
              <a:spcBef>
                <a:spcPts val="994"/>
              </a:spcBef>
              <a:buFont typeface="Wingdings" panose="05000000000000000000" pitchFamily="2" charset="2"/>
              <a:buChar char="ü"/>
              <a:tabLst>
                <a:tab pos="241935" algn="l"/>
              </a:tabLst>
            </a:pPr>
            <a:r>
              <a:rPr lang="en-US" sz="2400" dirty="0">
                <a:latin typeface="Calibri"/>
                <a:cs typeface="Calibri"/>
              </a:rPr>
              <a:t>RAM : 4GB or higher</a:t>
            </a:r>
          </a:p>
          <a:p>
            <a:pPr marL="354965" marR="811530" indent="-342900">
              <a:lnSpc>
                <a:spcPct val="70000"/>
              </a:lnSpc>
              <a:spcBef>
                <a:spcPts val="994"/>
              </a:spcBef>
              <a:buFont typeface="Wingdings" panose="05000000000000000000" pitchFamily="2" charset="2"/>
              <a:buChar char="ü"/>
              <a:tabLst>
                <a:tab pos="241935" algn="l"/>
              </a:tabLst>
            </a:pPr>
            <a:r>
              <a:rPr lang="en-US" sz="2400" dirty="0">
                <a:latin typeface="Calibri"/>
                <a:cs typeface="Calibri"/>
              </a:rPr>
              <a:t>Hard disk : 10GB or higher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457200"/>
            <a:ext cx="914717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r>
              <a:rPr sz="4000" spc="-90" dirty="0"/>
              <a:t> </a:t>
            </a:r>
            <a:r>
              <a:rPr sz="4000" b="1" spc="-15" dirty="0"/>
              <a:t>REQUIREMENTS</a:t>
            </a:r>
            <a:endParaRPr sz="4000" b="1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295402" y="1524000"/>
            <a:ext cx="9601196" cy="22313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66725" indent="-342900">
              <a:spcBef>
                <a:spcPts val="300"/>
              </a:spcBef>
              <a:buFont typeface="Wingdings" panose="05000000000000000000" pitchFamily="2" charset="2"/>
              <a:buChar char="Ø"/>
              <a:tabLst>
                <a:tab pos="639445" algn="l"/>
                <a:tab pos="640080" algn="l"/>
              </a:tabLst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developing an </a:t>
            </a:r>
            <a:r>
              <a:rPr lang="en-US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Botique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shop Website can provide the system must send a confirmation email whenever an order is placed.</a:t>
            </a:r>
          </a:p>
          <a:p>
            <a:pPr marL="466725" indent="-342900">
              <a:spcBef>
                <a:spcPts val="300"/>
              </a:spcBef>
              <a:buFont typeface="Wingdings" panose="05000000000000000000" pitchFamily="2" charset="2"/>
              <a:buChar char="Ø"/>
              <a:tabLst>
                <a:tab pos="639445" algn="l"/>
                <a:tab pos="640080" algn="l"/>
              </a:tabLst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</a:t>
            </a:r>
          </a:p>
          <a:p>
            <a:pPr marL="466725" indent="-342900">
              <a:spcBef>
                <a:spcPts val="300"/>
              </a:spcBef>
              <a:buFont typeface="Wingdings" panose="05000000000000000000" pitchFamily="2" charset="2"/>
              <a:buChar char="Ø"/>
              <a:tabLst>
                <a:tab pos="639445" algn="l"/>
                <a:tab pos="640080" algn="l"/>
              </a:tabLst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</a:t>
            </a:r>
          </a:p>
          <a:p>
            <a:pPr marL="466725" indent="-342900">
              <a:spcBef>
                <a:spcPts val="300"/>
              </a:spcBef>
              <a:buFont typeface="Wingdings" panose="05000000000000000000" pitchFamily="2" charset="2"/>
              <a:buChar char="Ø"/>
              <a:tabLst>
                <a:tab pos="639445" algn="l"/>
                <a:tab pos="640080" algn="l"/>
              </a:tabLst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Payment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0321" y="381000"/>
            <a:ext cx="960119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</a:t>
            </a:r>
            <a:r>
              <a:rPr sz="4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41677"/>
            <a:ext cx="10347960" cy="41244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200">
              <a:lnSpc>
                <a:spcPts val="2550"/>
              </a:lnSpc>
              <a:spcBef>
                <a:spcPts val="95"/>
              </a:spcBef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boutique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15290">
              <a:lnSpc>
                <a:spcPct val="70000"/>
              </a:lnSpc>
              <a:spcBef>
                <a:spcPts val="450"/>
              </a:spcBef>
            </a:pP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aspects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directly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functionalities.</a:t>
            </a:r>
            <a:r>
              <a:rPr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sz="2400" spc="-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are,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08915">
              <a:lnSpc>
                <a:spcPct val="70000"/>
              </a:lnSpc>
              <a:spcBef>
                <a:spcPts val="1010"/>
              </a:spcBef>
              <a:buSzPct val="96000"/>
              <a:tabLst>
                <a:tab pos="254635" algn="l"/>
              </a:tabLst>
            </a:pPr>
            <a:endParaRPr lang="en-US" sz="2500" spc="-10" dirty="0">
              <a:latin typeface="Calibri"/>
              <a:cs typeface="Calibri"/>
            </a:endParaRPr>
          </a:p>
          <a:p>
            <a:pPr marL="355600" marR="208915" indent="-342900" algn="just">
              <a:lnSpc>
                <a:spcPct val="70000"/>
              </a:lnSpc>
              <a:spcBef>
                <a:spcPts val="1010"/>
              </a:spcBef>
              <a:buSzPct val="96000"/>
              <a:buFont typeface="Wingdings" panose="05000000000000000000" pitchFamily="2" charset="2"/>
              <a:buChar char="Ø"/>
              <a:tabLst>
                <a:tab pos="254635" algn="l"/>
              </a:tabLst>
            </a:pPr>
            <a:r>
              <a:rPr lang="en-US" sz="2500" spc="-10" dirty="0">
                <a:latin typeface="Calibri"/>
                <a:cs typeface="Calibri"/>
              </a:rPr>
              <a:t>Performance</a:t>
            </a:r>
          </a:p>
          <a:p>
            <a:pPr marL="355600" marR="208915" indent="-342900" algn="just">
              <a:lnSpc>
                <a:spcPct val="70000"/>
              </a:lnSpc>
              <a:spcBef>
                <a:spcPts val="1010"/>
              </a:spcBef>
              <a:buSzPct val="96000"/>
              <a:buFont typeface="Wingdings" panose="05000000000000000000" pitchFamily="2" charset="2"/>
              <a:buChar char="Ø"/>
              <a:tabLst>
                <a:tab pos="254635" algn="l"/>
              </a:tabLst>
            </a:pPr>
            <a:r>
              <a:rPr lang="en-US" sz="2500" spc="-10" dirty="0">
                <a:latin typeface="Calibri"/>
                <a:cs typeface="Calibri"/>
              </a:rPr>
              <a:t>Scalability</a:t>
            </a:r>
          </a:p>
          <a:p>
            <a:pPr marL="355600" marR="208915" indent="-342900" algn="just">
              <a:lnSpc>
                <a:spcPct val="70000"/>
              </a:lnSpc>
              <a:spcBef>
                <a:spcPts val="1010"/>
              </a:spcBef>
              <a:buSzPct val="96000"/>
              <a:buFont typeface="Wingdings" panose="05000000000000000000" pitchFamily="2" charset="2"/>
              <a:buChar char="Ø"/>
              <a:tabLst>
                <a:tab pos="254635" algn="l"/>
              </a:tabLst>
            </a:pPr>
            <a:r>
              <a:rPr lang="en-US" sz="2500" spc="-10" dirty="0">
                <a:latin typeface="Calibri"/>
                <a:cs typeface="Calibri"/>
              </a:rPr>
              <a:t>Security</a:t>
            </a:r>
          </a:p>
          <a:p>
            <a:pPr marL="355600" marR="208915" indent="-342900" algn="just">
              <a:lnSpc>
                <a:spcPct val="70000"/>
              </a:lnSpc>
              <a:spcBef>
                <a:spcPts val="1010"/>
              </a:spcBef>
              <a:buSzPct val="96000"/>
              <a:buFont typeface="Wingdings" panose="05000000000000000000" pitchFamily="2" charset="2"/>
              <a:buChar char="Ø"/>
              <a:tabLst>
                <a:tab pos="254635" algn="l"/>
              </a:tabLst>
            </a:pPr>
            <a:r>
              <a:rPr lang="en-US" sz="2500" spc="-10" dirty="0">
                <a:latin typeface="Calibri"/>
                <a:cs typeface="Calibri"/>
              </a:rPr>
              <a:t>Usability</a:t>
            </a:r>
          </a:p>
          <a:p>
            <a:pPr marL="355600" marR="208915" indent="-342900" algn="just">
              <a:lnSpc>
                <a:spcPct val="70000"/>
              </a:lnSpc>
              <a:spcBef>
                <a:spcPts val="1010"/>
              </a:spcBef>
              <a:buSzPct val="96000"/>
              <a:buFont typeface="Wingdings" panose="05000000000000000000" pitchFamily="2" charset="2"/>
              <a:buChar char="Ø"/>
              <a:tabLst>
                <a:tab pos="254635" algn="l"/>
              </a:tabLst>
            </a:pPr>
            <a:r>
              <a:rPr lang="en-US" sz="2500" spc="-10" dirty="0">
                <a:latin typeface="Calibri"/>
                <a:cs typeface="Calibri"/>
              </a:rPr>
              <a:t>Documentation</a:t>
            </a:r>
          </a:p>
          <a:p>
            <a:pPr marL="355600" marR="208915" indent="-342900">
              <a:lnSpc>
                <a:spcPct val="70000"/>
              </a:lnSpc>
              <a:spcBef>
                <a:spcPts val="1010"/>
              </a:spcBef>
              <a:buSzPct val="96000"/>
              <a:buFont typeface="Wingdings" panose="05000000000000000000" pitchFamily="2" charset="2"/>
              <a:buChar char="Ø"/>
              <a:tabLst>
                <a:tab pos="254635" algn="l"/>
              </a:tabLst>
            </a:pPr>
            <a:endParaRPr lang="en-US" sz="2500" spc="-30" dirty="0">
              <a:latin typeface="Calibri"/>
              <a:cs typeface="Calibri"/>
            </a:endParaRPr>
          </a:p>
          <a:p>
            <a:pPr marL="12700" marR="208915">
              <a:lnSpc>
                <a:spcPct val="70000"/>
              </a:lnSpc>
              <a:spcBef>
                <a:spcPts val="1010"/>
              </a:spcBef>
              <a:buSzPct val="96000"/>
              <a:tabLst>
                <a:tab pos="254635" algn="l"/>
              </a:tabLst>
            </a:pPr>
            <a:endParaRPr sz="25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2946" y="619401"/>
            <a:ext cx="446976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84350"/>
            <a:ext cx="10321290" cy="1788309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4965" marR="205740" indent="-342900">
              <a:lnSpc>
                <a:spcPct val="90000"/>
              </a:lnSpc>
              <a:spcBef>
                <a:spcPts val="484"/>
              </a:spcBef>
              <a:buFont typeface="Wingdings" panose="05000000000000000000" pitchFamily="2" charset="2"/>
              <a:buChar char="q"/>
              <a:tabLst>
                <a:tab pos="241935" algn="l"/>
              </a:tabLst>
            </a:pP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concluding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boutique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,you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might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emphasizing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unique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offerings,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.it </a:t>
            </a:r>
            <a:r>
              <a:rPr sz="2400" spc="-7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205740" indent="-342900">
              <a:lnSpc>
                <a:spcPct val="90000"/>
              </a:lnSpc>
              <a:spcBef>
                <a:spcPts val="484"/>
              </a:spcBef>
              <a:buFont typeface="Wingdings" panose="05000000000000000000" pitchFamily="2" charset="2"/>
              <a:buChar char="q"/>
              <a:tabLst>
                <a:tab pos="241935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mention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boutique’s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ability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evolving needs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sz="2400" spc="-7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preferences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clientele.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53</TotalTime>
  <Words>294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Garamond</vt:lpstr>
      <vt:lpstr>Times New Roman</vt:lpstr>
      <vt:lpstr>Wingdings</vt:lpstr>
      <vt:lpstr>Organic</vt:lpstr>
      <vt:lpstr>INTRODUCTION</vt:lpstr>
      <vt:lpstr>PURPOSE OF BOUTIQUE</vt:lpstr>
      <vt:lpstr>SOFTWARE REQUIREMENTS</vt:lpstr>
      <vt:lpstr>HARDWARE REQUIREMENTS</vt:lpstr>
      <vt:lpstr>FUNCTIONAL REQUIREMENTS</vt:lpstr>
      <vt:lpstr>NON-FUNCTIONAL REQUIREMENTS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hp</dc:creator>
  <cp:lastModifiedBy>Viknesh V</cp:lastModifiedBy>
  <cp:revision>1</cp:revision>
  <dcterms:created xsi:type="dcterms:W3CDTF">2023-10-27T08:57:15Z</dcterms:created>
  <dcterms:modified xsi:type="dcterms:W3CDTF">2023-10-27T09:52:26Z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2023-10-27T00:00:00Z</vt:filetime>
  </property>
</Properties>
</file>