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als1\Downloads\Employee_Dataset%20(16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(16).xlsx]Sheet3!PivotTable1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'[Employee_Dataset (16).xlsx]Sheet3'!$B$4:$B$5</c:f>
              <c:strCache>
                <c:ptCount val="1"/>
                <c:pt idx="0">
                  <c:v>Accounting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'[Employee_Dataset (16).xlsx]Sheet3'!$A$6:$A$54</c:f>
              <c:strCache>
                <c:ptCount val="48"/>
                <c:pt idx="0">
                  <c:v> Jill Shipsey</c:v>
                </c:pt>
                <c:pt idx="1">
                  <c:v> Leena Bruckshaw</c:v>
                </c:pt>
                <c:pt idx="2">
                  <c:v> Wyn Treadger</c:v>
                </c:pt>
                <c:pt idx="3">
                  <c:v>Aileen McCritchie</c:v>
                </c:pt>
                <c:pt idx="4">
                  <c:v>Aldrich  Glenny</c:v>
                </c:pt>
                <c:pt idx="5">
                  <c:v>Aloise MacCathay </c:v>
                </c:pt>
                <c:pt idx="6">
                  <c:v>Althea  Bronger</c:v>
                </c:pt>
                <c:pt idx="7">
                  <c:v>Billi Fellgate</c:v>
                </c:pt>
                <c:pt idx="8">
                  <c:v>Cletus McGarahan </c:v>
                </c:pt>
                <c:pt idx="9">
                  <c:v>Collen Dunbleton</c:v>
                </c:pt>
                <c:pt idx="10">
                  <c:v>Daisie Dahlman</c:v>
                </c:pt>
                <c:pt idx="11">
                  <c:v>Daisie McNeice</c:v>
                </c:pt>
                <c:pt idx="12">
                  <c:v>Danica Nayshe</c:v>
                </c:pt>
                <c:pt idx="13">
                  <c:v>Dean Biggam</c:v>
                </c:pt>
                <c:pt idx="14">
                  <c:v>Dennison Crosswaite</c:v>
                </c:pt>
                <c:pt idx="15">
                  <c:v>Devinne Tuny</c:v>
                </c:pt>
                <c:pt idx="16">
                  <c:v>Doe Clubley</c:v>
                </c:pt>
                <c:pt idx="17">
                  <c:v>Evangelina Lergan</c:v>
                </c:pt>
                <c:pt idx="18">
                  <c:v>Freddy Linford</c:v>
                </c:pt>
                <c:pt idx="19">
                  <c:v>Genevra Friday</c:v>
                </c:pt>
                <c:pt idx="20">
                  <c:v>Ginger  Myott</c:v>
                </c:pt>
                <c:pt idx="21">
                  <c:v>Grady Rochelle</c:v>
                </c:pt>
                <c:pt idx="22">
                  <c:v>Jessica Callcott</c:v>
                </c:pt>
                <c:pt idx="23">
                  <c:v>Jo-anne Gobeau</c:v>
                </c:pt>
                <c:pt idx="24">
                  <c:v>Leonidas Cavaney</c:v>
                </c:pt>
                <c:pt idx="25">
                  <c:v>Lincoln Cord</c:v>
                </c:pt>
                <c:pt idx="26">
                  <c:v>Mackenzie Hannis</c:v>
                </c:pt>
                <c:pt idx="27">
                  <c:v>Magnum Locksley</c:v>
                </c:pt>
                <c:pt idx="28">
                  <c:v>Marissa Infante</c:v>
                </c:pt>
                <c:pt idx="29">
                  <c:v>Maritsa Marusic</c:v>
                </c:pt>
                <c:pt idx="30">
                  <c:v>Mick Spraberry</c:v>
                </c:pt>
                <c:pt idx="31">
                  <c:v>Minerva Ricardot</c:v>
                </c:pt>
                <c:pt idx="32">
                  <c:v>Myrle Prandoni</c:v>
                </c:pt>
                <c:pt idx="33">
                  <c:v>Nananne Gehringer</c:v>
                </c:pt>
                <c:pt idx="34">
                  <c:v>Nickolai  Artin</c:v>
                </c:pt>
                <c:pt idx="35">
                  <c:v>Oby Sorrel</c:v>
                </c:pt>
                <c:pt idx="36">
                  <c:v>Oona Donan</c:v>
                </c:pt>
                <c:pt idx="37">
                  <c:v>Pearla  Beteriss</c:v>
                </c:pt>
                <c:pt idx="38">
                  <c:v>Renaldo Thomassin</c:v>
                </c:pt>
                <c:pt idx="39">
                  <c:v>Riccardo Hagan</c:v>
                </c:pt>
                <c:pt idx="40">
                  <c:v>Seward Kubera</c:v>
                </c:pt>
                <c:pt idx="41">
                  <c:v>Shaylyn Ransbury </c:v>
                </c:pt>
                <c:pt idx="42">
                  <c:v>Shellysheldon Mahady</c:v>
                </c:pt>
                <c:pt idx="43">
                  <c:v>Tabby  Astall</c:v>
                </c:pt>
                <c:pt idx="44">
                  <c:v>Thekla Lynnett</c:v>
                </c:pt>
                <c:pt idx="45">
                  <c:v>Verla Timmis</c:v>
                </c:pt>
                <c:pt idx="46">
                  <c:v>Westbrook Brandino</c:v>
                </c:pt>
                <c:pt idx="47">
                  <c:v>Yvette  Bett</c:v>
                </c:pt>
              </c:strCache>
            </c:strRef>
          </c:cat>
          <c:val>
            <c:numRef>
              <c:f>'[Employee_Dataset (16).xlsx]Sheet3'!$B$6:$B$54</c:f>
              <c:numCache>
                <c:formatCode>General</c:formatCode>
                <c:ptCount val="48"/>
                <c:pt idx="0">
                  <c:v>52963.65</c:v>
                </c:pt>
                <c:pt idx="21">
                  <c:v>69163.39</c:v>
                </c:pt>
                <c:pt idx="24">
                  <c:v>52246.29</c:v>
                </c:pt>
                <c:pt idx="43">
                  <c:v>57419.35</c:v>
                </c:pt>
              </c:numCache>
            </c:numRef>
          </c:val>
        </c:ser>
        <c:ser>
          <c:idx val="1"/>
          <c:order val="1"/>
          <c:tx>
            <c:strRef>
              <c:f>'[Employee_Dataset (16).xlsx]Sheet3'!$C$4:$C$5</c:f>
              <c:strCache>
                <c:ptCount val="1"/>
                <c:pt idx="0">
                  <c:v>Business Development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'[Employee_Dataset (16).xlsx]Sheet3'!$A$6:$A$54</c:f>
              <c:strCache>
                <c:ptCount val="48"/>
                <c:pt idx="0">
                  <c:v> Jill Shipsey</c:v>
                </c:pt>
                <c:pt idx="1">
                  <c:v> Leena Bruckshaw</c:v>
                </c:pt>
                <c:pt idx="2">
                  <c:v> Wyn Treadger</c:v>
                </c:pt>
                <c:pt idx="3">
                  <c:v>Aileen McCritchie</c:v>
                </c:pt>
                <c:pt idx="4">
                  <c:v>Aldrich  Glenny</c:v>
                </c:pt>
                <c:pt idx="5">
                  <c:v>Aloise MacCathay </c:v>
                </c:pt>
                <c:pt idx="6">
                  <c:v>Althea  Bronger</c:v>
                </c:pt>
                <c:pt idx="7">
                  <c:v>Billi Fellgate</c:v>
                </c:pt>
                <c:pt idx="8">
                  <c:v>Cletus McGarahan </c:v>
                </c:pt>
                <c:pt idx="9">
                  <c:v>Collen Dunbleton</c:v>
                </c:pt>
                <c:pt idx="10">
                  <c:v>Daisie Dahlman</c:v>
                </c:pt>
                <c:pt idx="11">
                  <c:v>Daisie McNeice</c:v>
                </c:pt>
                <c:pt idx="12">
                  <c:v>Danica Nayshe</c:v>
                </c:pt>
                <c:pt idx="13">
                  <c:v>Dean Biggam</c:v>
                </c:pt>
                <c:pt idx="14">
                  <c:v>Dennison Crosswaite</c:v>
                </c:pt>
                <c:pt idx="15">
                  <c:v>Devinne Tuny</c:v>
                </c:pt>
                <c:pt idx="16">
                  <c:v>Doe Clubley</c:v>
                </c:pt>
                <c:pt idx="17">
                  <c:v>Evangelina Lergan</c:v>
                </c:pt>
                <c:pt idx="18">
                  <c:v>Freddy Linford</c:v>
                </c:pt>
                <c:pt idx="19">
                  <c:v>Genevra Friday</c:v>
                </c:pt>
                <c:pt idx="20">
                  <c:v>Ginger  Myott</c:v>
                </c:pt>
                <c:pt idx="21">
                  <c:v>Grady Rochelle</c:v>
                </c:pt>
                <c:pt idx="22">
                  <c:v>Jessica Callcott</c:v>
                </c:pt>
                <c:pt idx="23">
                  <c:v>Jo-anne Gobeau</c:v>
                </c:pt>
                <c:pt idx="24">
                  <c:v>Leonidas Cavaney</c:v>
                </c:pt>
                <c:pt idx="25">
                  <c:v>Lincoln Cord</c:v>
                </c:pt>
                <c:pt idx="26">
                  <c:v>Mackenzie Hannis</c:v>
                </c:pt>
                <c:pt idx="27">
                  <c:v>Magnum Locksley</c:v>
                </c:pt>
                <c:pt idx="28">
                  <c:v>Marissa Infante</c:v>
                </c:pt>
                <c:pt idx="29">
                  <c:v>Maritsa Marusic</c:v>
                </c:pt>
                <c:pt idx="30">
                  <c:v>Mick Spraberry</c:v>
                </c:pt>
                <c:pt idx="31">
                  <c:v>Minerva Ricardot</c:v>
                </c:pt>
                <c:pt idx="32">
                  <c:v>Myrle Prandoni</c:v>
                </c:pt>
                <c:pt idx="33">
                  <c:v>Nananne Gehringer</c:v>
                </c:pt>
                <c:pt idx="34">
                  <c:v>Nickolai  Artin</c:v>
                </c:pt>
                <c:pt idx="35">
                  <c:v>Oby Sorrel</c:v>
                </c:pt>
                <c:pt idx="36">
                  <c:v>Oona Donan</c:v>
                </c:pt>
                <c:pt idx="37">
                  <c:v>Pearla  Beteriss</c:v>
                </c:pt>
                <c:pt idx="38">
                  <c:v>Renaldo Thomassin</c:v>
                </c:pt>
                <c:pt idx="39">
                  <c:v>Riccardo Hagan</c:v>
                </c:pt>
                <c:pt idx="40">
                  <c:v>Seward Kubera</c:v>
                </c:pt>
                <c:pt idx="41">
                  <c:v>Shaylyn Ransbury </c:v>
                </c:pt>
                <c:pt idx="42">
                  <c:v>Shellysheldon Mahady</c:v>
                </c:pt>
                <c:pt idx="43">
                  <c:v>Tabby  Astall</c:v>
                </c:pt>
                <c:pt idx="44">
                  <c:v>Thekla Lynnett</c:v>
                </c:pt>
                <c:pt idx="45">
                  <c:v>Verla Timmis</c:v>
                </c:pt>
                <c:pt idx="46">
                  <c:v>Westbrook Brandino</c:v>
                </c:pt>
                <c:pt idx="47">
                  <c:v>Yvette  Bett</c:v>
                </c:pt>
              </c:strCache>
            </c:strRef>
          </c:cat>
          <c:val>
            <c:numRef>
              <c:f>'[Employee_Dataset (16).xlsx]Sheet3'!$C$6:$C$54</c:f>
              <c:numCache>
                <c:formatCode>General</c:formatCode>
                <c:ptCount val="48"/>
                <c:pt idx="2">
                  <c:v>69192.85</c:v>
                </c:pt>
                <c:pt idx="3">
                  <c:v>80169.42</c:v>
                </c:pt>
                <c:pt idx="4">
                  <c:v>90884.32</c:v>
                </c:pt>
                <c:pt idx="7">
                  <c:v>68980.52</c:v>
                </c:pt>
                <c:pt idx="36">
                  <c:v>88360.79</c:v>
                </c:pt>
                <c:pt idx="38">
                  <c:v>73360.38</c:v>
                </c:pt>
              </c:numCache>
            </c:numRef>
          </c:val>
        </c:ser>
        <c:ser>
          <c:idx val="2"/>
          <c:order val="2"/>
          <c:tx>
            <c:strRef>
              <c:f>'[Employee_Dataset (16).xlsx]Sheet3'!$D$4:$D$5</c:f>
              <c:strCache>
                <c:ptCount val="1"/>
                <c:pt idx="0">
                  <c:v>Engineering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'[Employee_Dataset (16).xlsx]Sheet3'!$A$6:$A$54</c:f>
              <c:strCache>
                <c:ptCount val="48"/>
                <c:pt idx="0">
                  <c:v> Jill Shipsey</c:v>
                </c:pt>
                <c:pt idx="1">
                  <c:v> Leena Bruckshaw</c:v>
                </c:pt>
                <c:pt idx="2">
                  <c:v> Wyn Treadger</c:v>
                </c:pt>
                <c:pt idx="3">
                  <c:v>Aileen McCritchie</c:v>
                </c:pt>
                <c:pt idx="4">
                  <c:v>Aldrich  Glenny</c:v>
                </c:pt>
                <c:pt idx="5">
                  <c:v>Aloise MacCathay </c:v>
                </c:pt>
                <c:pt idx="6">
                  <c:v>Althea  Bronger</c:v>
                </c:pt>
                <c:pt idx="7">
                  <c:v>Billi Fellgate</c:v>
                </c:pt>
                <c:pt idx="8">
                  <c:v>Cletus McGarahan </c:v>
                </c:pt>
                <c:pt idx="9">
                  <c:v>Collen Dunbleton</c:v>
                </c:pt>
                <c:pt idx="10">
                  <c:v>Daisie Dahlman</c:v>
                </c:pt>
                <c:pt idx="11">
                  <c:v>Daisie McNeice</c:v>
                </c:pt>
                <c:pt idx="12">
                  <c:v>Danica Nayshe</c:v>
                </c:pt>
                <c:pt idx="13">
                  <c:v>Dean Biggam</c:v>
                </c:pt>
                <c:pt idx="14">
                  <c:v>Dennison Crosswaite</c:v>
                </c:pt>
                <c:pt idx="15">
                  <c:v>Devinne Tuny</c:v>
                </c:pt>
                <c:pt idx="16">
                  <c:v>Doe Clubley</c:v>
                </c:pt>
                <c:pt idx="17">
                  <c:v>Evangelina Lergan</c:v>
                </c:pt>
                <c:pt idx="18">
                  <c:v>Freddy Linford</c:v>
                </c:pt>
                <c:pt idx="19">
                  <c:v>Genevra Friday</c:v>
                </c:pt>
                <c:pt idx="20">
                  <c:v>Ginger  Myott</c:v>
                </c:pt>
                <c:pt idx="21">
                  <c:v>Grady Rochelle</c:v>
                </c:pt>
                <c:pt idx="22">
                  <c:v>Jessica Callcott</c:v>
                </c:pt>
                <c:pt idx="23">
                  <c:v>Jo-anne Gobeau</c:v>
                </c:pt>
                <c:pt idx="24">
                  <c:v>Leonidas Cavaney</c:v>
                </c:pt>
                <c:pt idx="25">
                  <c:v>Lincoln Cord</c:v>
                </c:pt>
                <c:pt idx="26">
                  <c:v>Mackenzie Hannis</c:v>
                </c:pt>
                <c:pt idx="27">
                  <c:v>Magnum Locksley</c:v>
                </c:pt>
                <c:pt idx="28">
                  <c:v>Marissa Infante</c:v>
                </c:pt>
                <c:pt idx="29">
                  <c:v>Maritsa Marusic</c:v>
                </c:pt>
                <c:pt idx="30">
                  <c:v>Mick Spraberry</c:v>
                </c:pt>
                <c:pt idx="31">
                  <c:v>Minerva Ricardot</c:v>
                </c:pt>
                <c:pt idx="32">
                  <c:v>Myrle Prandoni</c:v>
                </c:pt>
                <c:pt idx="33">
                  <c:v>Nananne Gehringer</c:v>
                </c:pt>
                <c:pt idx="34">
                  <c:v>Nickolai  Artin</c:v>
                </c:pt>
                <c:pt idx="35">
                  <c:v>Oby Sorrel</c:v>
                </c:pt>
                <c:pt idx="36">
                  <c:v>Oona Donan</c:v>
                </c:pt>
                <c:pt idx="37">
                  <c:v>Pearla  Beteriss</c:v>
                </c:pt>
                <c:pt idx="38">
                  <c:v>Renaldo Thomassin</c:v>
                </c:pt>
                <c:pt idx="39">
                  <c:v>Riccardo Hagan</c:v>
                </c:pt>
                <c:pt idx="40">
                  <c:v>Seward Kubera</c:v>
                </c:pt>
                <c:pt idx="41">
                  <c:v>Shaylyn Ransbury </c:v>
                </c:pt>
                <c:pt idx="42">
                  <c:v>Shellysheldon Mahady</c:v>
                </c:pt>
                <c:pt idx="43">
                  <c:v>Tabby  Astall</c:v>
                </c:pt>
                <c:pt idx="44">
                  <c:v>Thekla Lynnett</c:v>
                </c:pt>
                <c:pt idx="45">
                  <c:v>Verla Timmis</c:v>
                </c:pt>
                <c:pt idx="46">
                  <c:v>Westbrook Brandino</c:v>
                </c:pt>
                <c:pt idx="47">
                  <c:v>Yvette  Bett</c:v>
                </c:pt>
              </c:strCache>
            </c:strRef>
          </c:cat>
          <c:val>
            <c:numRef>
              <c:f>'[Employee_Dataset (16).xlsx]Sheet3'!$D$6:$D$54</c:f>
              <c:numCache>
                <c:formatCode>General</c:formatCode>
                <c:ptCount val="48"/>
                <c:pt idx="8">
                  <c:v>114425.19</c:v>
                </c:pt>
                <c:pt idx="9">
                  <c:v>118976.16</c:v>
                </c:pt>
                <c:pt idx="15">
                  <c:v>39969.72</c:v>
                </c:pt>
                <c:pt idx="40">
                  <c:v>43329.22</c:v>
                </c:pt>
              </c:numCache>
            </c:numRef>
          </c:val>
        </c:ser>
        <c:ser>
          <c:idx val="3"/>
          <c:order val="3"/>
          <c:tx>
            <c:strRef>
              <c:f>'[Employee_Dataset (16).xlsx]Sheet3'!$E$4:$E$5</c:f>
              <c:strCache>
                <c:ptCount val="1"/>
                <c:pt idx="0">
                  <c:v>Human Resources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'[Employee_Dataset (16).xlsx]Sheet3'!$A$6:$A$54</c:f>
              <c:strCache>
                <c:ptCount val="48"/>
                <c:pt idx="0">
                  <c:v> Jill Shipsey</c:v>
                </c:pt>
                <c:pt idx="1">
                  <c:v> Leena Bruckshaw</c:v>
                </c:pt>
                <c:pt idx="2">
                  <c:v> Wyn Treadger</c:v>
                </c:pt>
                <c:pt idx="3">
                  <c:v>Aileen McCritchie</c:v>
                </c:pt>
                <c:pt idx="4">
                  <c:v>Aldrich  Glenny</c:v>
                </c:pt>
                <c:pt idx="5">
                  <c:v>Aloise MacCathay </c:v>
                </c:pt>
                <c:pt idx="6">
                  <c:v>Althea  Bronger</c:v>
                </c:pt>
                <c:pt idx="7">
                  <c:v>Billi Fellgate</c:v>
                </c:pt>
                <c:pt idx="8">
                  <c:v>Cletus McGarahan </c:v>
                </c:pt>
                <c:pt idx="9">
                  <c:v>Collen Dunbleton</c:v>
                </c:pt>
                <c:pt idx="10">
                  <c:v>Daisie Dahlman</c:v>
                </c:pt>
                <c:pt idx="11">
                  <c:v>Daisie McNeice</c:v>
                </c:pt>
                <c:pt idx="12">
                  <c:v>Danica Nayshe</c:v>
                </c:pt>
                <c:pt idx="13">
                  <c:v>Dean Biggam</c:v>
                </c:pt>
                <c:pt idx="14">
                  <c:v>Dennison Crosswaite</c:v>
                </c:pt>
                <c:pt idx="15">
                  <c:v>Devinne Tuny</c:v>
                </c:pt>
                <c:pt idx="16">
                  <c:v>Doe Clubley</c:v>
                </c:pt>
                <c:pt idx="17">
                  <c:v>Evangelina Lergan</c:v>
                </c:pt>
                <c:pt idx="18">
                  <c:v>Freddy Linford</c:v>
                </c:pt>
                <c:pt idx="19">
                  <c:v>Genevra Friday</c:v>
                </c:pt>
                <c:pt idx="20">
                  <c:v>Ginger  Myott</c:v>
                </c:pt>
                <c:pt idx="21">
                  <c:v>Grady Rochelle</c:v>
                </c:pt>
                <c:pt idx="22">
                  <c:v>Jessica Callcott</c:v>
                </c:pt>
                <c:pt idx="23">
                  <c:v>Jo-anne Gobeau</c:v>
                </c:pt>
                <c:pt idx="24">
                  <c:v>Leonidas Cavaney</c:v>
                </c:pt>
                <c:pt idx="25">
                  <c:v>Lincoln Cord</c:v>
                </c:pt>
                <c:pt idx="26">
                  <c:v>Mackenzie Hannis</c:v>
                </c:pt>
                <c:pt idx="27">
                  <c:v>Magnum Locksley</c:v>
                </c:pt>
                <c:pt idx="28">
                  <c:v>Marissa Infante</c:v>
                </c:pt>
                <c:pt idx="29">
                  <c:v>Maritsa Marusic</c:v>
                </c:pt>
                <c:pt idx="30">
                  <c:v>Mick Spraberry</c:v>
                </c:pt>
                <c:pt idx="31">
                  <c:v>Minerva Ricardot</c:v>
                </c:pt>
                <c:pt idx="32">
                  <c:v>Myrle Prandoni</c:v>
                </c:pt>
                <c:pt idx="33">
                  <c:v>Nananne Gehringer</c:v>
                </c:pt>
                <c:pt idx="34">
                  <c:v>Nickolai  Artin</c:v>
                </c:pt>
                <c:pt idx="35">
                  <c:v>Oby Sorrel</c:v>
                </c:pt>
                <c:pt idx="36">
                  <c:v>Oona Donan</c:v>
                </c:pt>
                <c:pt idx="37">
                  <c:v>Pearla  Beteriss</c:v>
                </c:pt>
                <c:pt idx="38">
                  <c:v>Renaldo Thomassin</c:v>
                </c:pt>
                <c:pt idx="39">
                  <c:v>Riccardo Hagan</c:v>
                </c:pt>
                <c:pt idx="40">
                  <c:v>Seward Kubera</c:v>
                </c:pt>
                <c:pt idx="41">
                  <c:v>Shaylyn Ransbury </c:v>
                </c:pt>
                <c:pt idx="42">
                  <c:v>Shellysheldon Mahady</c:v>
                </c:pt>
                <c:pt idx="43">
                  <c:v>Tabby  Astall</c:v>
                </c:pt>
                <c:pt idx="44">
                  <c:v>Thekla Lynnett</c:v>
                </c:pt>
                <c:pt idx="45">
                  <c:v>Verla Timmis</c:v>
                </c:pt>
                <c:pt idx="46">
                  <c:v>Westbrook Brandino</c:v>
                </c:pt>
                <c:pt idx="47">
                  <c:v>Yvette  Bett</c:v>
                </c:pt>
              </c:strCache>
            </c:strRef>
          </c:cat>
          <c:val>
            <c:numRef>
              <c:f>'[Employee_Dataset (16).xlsx]Sheet3'!$E$6:$E$54</c:f>
              <c:numCache>
                <c:formatCode>General</c:formatCode>
                <c:ptCount val="48"/>
                <c:pt idx="10">
                  <c:v>61994.76</c:v>
                </c:pt>
                <c:pt idx="11">
                  <c:v>50310.09</c:v>
                </c:pt>
                <c:pt idx="39">
                  <c:v>86556.96</c:v>
                </c:pt>
                <c:pt idx="47">
                  <c:v>76320.44</c:v>
                </c:pt>
              </c:numCache>
            </c:numRef>
          </c:val>
        </c:ser>
        <c:ser>
          <c:idx val="4"/>
          <c:order val="4"/>
          <c:tx>
            <c:strRef>
              <c:f>'[Employee_Dataset (16).xlsx]Sheet3'!$F$4:$F$5</c:f>
              <c:strCache>
                <c:ptCount val="1"/>
                <c:pt idx="0">
                  <c:v>Legal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'[Employee_Dataset (16).xlsx]Sheet3'!$A$6:$A$54</c:f>
              <c:strCache>
                <c:ptCount val="48"/>
                <c:pt idx="0">
                  <c:v> Jill Shipsey</c:v>
                </c:pt>
                <c:pt idx="1">
                  <c:v> Leena Bruckshaw</c:v>
                </c:pt>
                <c:pt idx="2">
                  <c:v> Wyn Treadger</c:v>
                </c:pt>
                <c:pt idx="3">
                  <c:v>Aileen McCritchie</c:v>
                </c:pt>
                <c:pt idx="4">
                  <c:v>Aldrich  Glenny</c:v>
                </c:pt>
                <c:pt idx="5">
                  <c:v>Aloise MacCathay </c:v>
                </c:pt>
                <c:pt idx="6">
                  <c:v>Althea  Bronger</c:v>
                </c:pt>
                <c:pt idx="7">
                  <c:v>Billi Fellgate</c:v>
                </c:pt>
                <c:pt idx="8">
                  <c:v>Cletus McGarahan </c:v>
                </c:pt>
                <c:pt idx="9">
                  <c:v>Collen Dunbleton</c:v>
                </c:pt>
                <c:pt idx="10">
                  <c:v>Daisie Dahlman</c:v>
                </c:pt>
                <c:pt idx="11">
                  <c:v>Daisie McNeice</c:v>
                </c:pt>
                <c:pt idx="12">
                  <c:v>Danica Nayshe</c:v>
                </c:pt>
                <c:pt idx="13">
                  <c:v>Dean Biggam</c:v>
                </c:pt>
                <c:pt idx="14">
                  <c:v>Dennison Crosswaite</c:v>
                </c:pt>
                <c:pt idx="15">
                  <c:v>Devinne Tuny</c:v>
                </c:pt>
                <c:pt idx="16">
                  <c:v>Doe Clubley</c:v>
                </c:pt>
                <c:pt idx="17">
                  <c:v>Evangelina Lergan</c:v>
                </c:pt>
                <c:pt idx="18">
                  <c:v>Freddy Linford</c:v>
                </c:pt>
                <c:pt idx="19">
                  <c:v>Genevra Friday</c:v>
                </c:pt>
                <c:pt idx="20">
                  <c:v>Ginger  Myott</c:v>
                </c:pt>
                <c:pt idx="21">
                  <c:v>Grady Rochelle</c:v>
                </c:pt>
                <c:pt idx="22">
                  <c:v>Jessica Callcott</c:v>
                </c:pt>
                <c:pt idx="23">
                  <c:v>Jo-anne Gobeau</c:v>
                </c:pt>
                <c:pt idx="24">
                  <c:v>Leonidas Cavaney</c:v>
                </c:pt>
                <c:pt idx="25">
                  <c:v>Lincoln Cord</c:v>
                </c:pt>
                <c:pt idx="26">
                  <c:v>Mackenzie Hannis</c:v>
                </c:pt>
                <c:pt idx="27">
                  <c:v>Magnum Locksley</c:v>
                </c:pt>
                <c:pt idx="28">
                  <c:v>Marissa Infante</c:v>
                </c:pt>
                <c:pt idx="29">
                  <c:v>Maritsa Marusic</c:v>
                </c:pt>
                <c:pt idx="30">
                  <c:v>Mick Spraberry</c:v>
                </c:pt>
                <c:pt idx="31">
                  <c:v>Minerva Ricardot</c:v>
                </c:pt>
                <c:pt idx="32">
                  <c:v>Myrle Prandoni</c:v>
                </c:pt>
                <c:pt idx="33">
                  <c:v>Nananne Gehringer</c:v>
                </c:pt>
                <c:pt idx="34">
                  <c:v>Nickolai  Artin</c:v>
                </c:pt>
                <c:pt idx="35">
                  <c:v>Oby Sorrel</c:v>
                </c:pt>
                <c:pt idx="36">
                  <c:v>Oona Donan</c:v>
                </c:pt>
                <c:pt idx="37">
                  <c:v>Pearla  Beteriss</c:v>
                </c:pt>
                <c:pt idx="38">
                  <c:v>Renaldo Thomassin</c:v>
                </c:pt>
                <c:pt idx="39">
                  <c:v>Riccardo Hagan</c:v>
                </c:pt>
                <c:pt idx="40">
                  <c:v>Seward Kubera</c:v>
                </c:pt>
                <c:pt idx="41">
                  <c:v>Shaylyn Ransbury </c:v>
                </c:pt>
                <c:pt idx="42">
                  <c:v>Shellysheldon Mahady</c:v>
                </c:pt>
                <c:pt idx="43">
                  <c:v>Tabby  Astall</c:v>
                </c:pt>
                <c:pt idx="44">
                  <c:v>Thekla Lynnett</c:v>
                </c:pt>
                <c:pt idx="45">
                  <c:v>Verla Timmis</c:v>
                </c:pt>
                <c:pt idx="46">
                  <c:v>Westbrook Brandino</c:v>
                </c:pt>
                <c:pt idx="47">
                  <c:v>Yvette  Bett</c:v>
                </c:pt>
              </c:strCache>
            </c:strRef>
          </c:cat>
          <c:val>
            <c:numRef>
              <c:f>'[Employee_Dataset (16).xlsx]Sheet3'!$F$6:$F$54</c:f>
              <c:numCache>
                <c:formatCode>General</c:formatCode>
                <c:ptCount val="48"/>
                <c:pt idx="14">
                  <c:v>90697.67</c:v>
                </c:pt>
                <c:pt idx="46">
                  <c:v>113616.23</c:v>
                </c:pt>
              </c:numCache>
            </c:numRef>
          </c:val>
        </c:ser>
        <c:ser>
          <c:idx val="5"/>
          <c:order val="5"/>
          <c:tx>
            <c:strRef>
              <c:f>'[Employee_Dataset (16).xlsx]Sheet3'!$G$4:$G$5</c:f>
              <c:strCache>
                <c:ptCount val="1"/>
                <c:pt idx="0">
                  <c:v>Marketing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'[Employee_Dataset (16).xlsx]Sheet3'!$A$6:$A$54</c:f>
              <c:strCache>
                <c:ptCount val="48"/>
                <c:pt idx="0">
                  <c:v> Jill Shipsey</c:v>
                </c:pt>
                <c:pt idx="1">
                  <c:v> Leena Bruckshaw</c:v>
                </c:pt>
                <c:pt idx="2">
                  <c:v> Wyn Treadger</c:v>
                </c:pt>
                <c:pt idx="3">
                  <c:v>Aileen McCritchie</c:v>
                </c:pt>
                <c:pt idx="4">
                  <c:v>Aldrich  Glenny</c:v>
                </c:pt>
                <c:pt idx="5">
                  <c:v>Aloise MacCathay </c:v>
                </c:pt>
                <c:pt idx="6">
                  <c:v>Althea  Bronger</c:v>
                </c:pt>
                <c:pt idx="7">
                  <c:v>Billi Fellgate</c:v>
                </c:pt>
                <c:pt idx="8">
                  <c:v>Cletus McGarahan </c:v>
                </c:pt>
                <c:pt idx="9">
                  <c:v>Collen Dunbleton</c:v>
                </c:pt>
                <c:pt idx="10">
                  <c:v>Daisie Dahlman</c:v>
                </c:pt>
                <c:pt idx="11">
                  <c:v>Daisie McNeice</c:v>
                </c:pt>
                <c:pt idx="12">
                  <c:v>Danica Nayshe</c:v>
                </c:pt>
                <c:pt idx="13">
                  <c:v>Dean Biggam</c:v>
                </c:pt>
                <c:pt idx="14">
                  <c:v>Dennison Crosswaite</c:v>
                </c:pt>
                <c:pt idx="15">
                  <c:v>Devinne Tuny</c:v>
                </c:pt>
                <c:pt idx="16">
                  <c:v>Doe Clubley</c:v>
                </c:pt>
                <c:pt idx="17">
                  <c:v>Evangelina Lergan</c:v>
                </c:pt>
                <c:pt idx="18">
                  <c:v>Freddy Linford</c:v>
                </c:pt>
                <c:pt idx="19">
                  <c:v>Genevra Friday</c:v>
                </c:pt>
                <c:pt idx="20">
                  <c:v>Ginger  Myott</c:v>
                </c:pt>
                <c:pt idx="21">
                  <c:v>Grady Rochelle</c:v>
                </c:pt>
                <c:pt idx="22">
                  <c:v>Jessica Callcott</c:v>
                </c:pt>
                <c:pt idx="23">
                  <c:v>Jo-anne Gobeau</c:v>
                </c:pt>
                <c:pt idx="24">
                  <c:v>Leonidas Cavaney</c:v>
                </c:pt>
                <c:pt idx="25">
                  <c:v>Lincoln Cord</c:v>
                </c:pt>
                <c:pt idx="26">
                  <c:v>Mackenzie Hannis</c:v>
                </c:pt>
                <c:pt idx="27">
                  <c:v>Magnum Locksley</c:v>
                </c:pt>
                <c:pt idx="28">
                  <c:v>Marissa Infante</c:v>
                </c:pt>
                <c:pt idx="29">
                  <c:v>Maritsa Marusic</c:v>
                </c:pt>
                <c:pt idx="30">
                  <c:v>Mick Spraberry</c:v>
                </c:pt>
                <c:pt idx="31">
                  <c:v>Minerva Ricardot</c:v>
                </c:pt>
                <c:pt idx="32">
                  <c:v>Myrle Prandoni</c:v>
                </c:pt>
                <c:pt idx="33">
                  <c:v>Nananne Gehringer</c:v>
                </c:pt>
                <c:pt idx="34">
                  <c:v>Nickolai  Artin</c:v>
                </c:pt>
                <c:pt idx="35">
                  <c:v>Oby Sorrel</c:v>
                </c:pt>
                <c:pt idx="36">
                  <c:v>Oona Donan</c:v>
                </c:pt>
                <c:pt idx="37">
                  <c:v>Pearla  Beteriss</c:v>
                </c:pt>
                <c:pt idx="38">
                  <c:v>Renaldo Thomassin</c:v>
                </c:pt>
                <c:pt idx="39">
                  <c:v>Riccardo Hagan</c:v>
                </c:pt>
                <c:pt idx="40">
                  <c:v>Seward Kubera</c:v>
                </c:pt>
                <c:pt idx="41">
                  <c:v>Shaylyn Ransbury </c:v>
                </c:pt>
                <c:pt idx="42">
                  <c:v>Shellysheldon Mahady</c:v>
                </c:pt>
                <c:pt idx="43">
                  <c:v>Tabby  Astall</c:v>
                </c:pt>
                <c:pt idx="44">
                  <c:v>Thekla Lynnett</c:v>
                </c:pt>
                <c:pt idx="45">
                  <c:v>Verla Timmis</c:v>
                </c:pt>
                <c:pt idx="46">
                  <c:v>Westbrook Brandino</c:v>
                </c:pt>
                <c:pt idx="47">
                  <c:v>Yvette  Bett</c:v>
                </c:pt>
              </c:strCache>
            </c:strRef>
          </c:cat>
          <c:val>
            <c:numRef>
              <c:f>'[Employee_Dataset (16).xlsx]Sheet3'!$G$6:$G$54</c:f>
              <c:numCache>
                <c:formatCode>General</c:formatCode>
                <c:ptCount val="48"/>
                <c:pt idx="22">
                  <c:v>66017.18</c:v>
                </c:pt>
              </c:numCache>
            </c:numRef>
          </c:val>
        </c:ser>
        <c:ser>
          <c:idx val="6"/>
          <c:order val="6"/>
          <c:tx>
            <c:strRef>
              <c:f>'[Employee_Dataset (16).xlsx]Sheet3'!$H$4:$H$5</c:f>
              <c:strCache>
                <c:ptCount val="1"/>
                <c:pt idx="0">
                  <c:v>NULL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'[Employee_Dataset (16).xlsx]Sheet3'!$A$6:$A$54</c:f>
              <c:strCache>
                <c:ptCount val="48"/>
                <c:pt idx="0">
                  <c:v> Jill Shipsey</c:v>
                </c:pt>
                <c:pt idx="1">
                  <c:v> Leena Bruckshaw</c:v>
                </c:pt>
                <c:pt idx="2">
                  <c:v> Wyn Treadger</c:v>
                </c:pt>
                <c:pt idx="3">
                  <c:v>Aileen McCritchie</c:v>
                </c:pt>
                <c:pt idx="4">
                  <c:v>Aldrich  Glenny</c:v>
                </c:pt>
                <c:pt idx="5">
                  <c:v>Aloise MacCathay </c:v>
                </c:pt>
                <c:pt idx="6">
                  <c:v>Althea  Bronger</c:v>
                </c:pt>
                <c:pt idx="7">
                  <c:v>Billi Fellgate</c:v>
                </c:pt>
                <c:pt idx="8">
                  <c:v>Cletus McGarahan </c:v>
                </c:pt>
                <c:pt idx="9">
                  <c:v>Collen Dunbleton</c:v>
                </c:pt>
                <c:pt idx="10">
                  <c:v>Daisie Dahlman</c:v>
                </c:pt>
                <c:pt idx="11">
                  <c:v>Daisie McNeice</c:v>
                </c:pt>
                <c:pt idx="12">
                  <c:v>Danica Nayshe</c:v>
                </c:pt>
                <c:pt idx="13">
                  <c:v>Dean Biggam</c:v>
                </c:pt>
                <c:pt idx="14">
                  <c:v>Dennison Crosswaite</c:v>
                </c:pt>
                <c:pt idx="15">
                  <c:v>Devinne Tuny</c:v>
                </c:pt>
                <c:pt idx="16">
                  <c:v>Doe Clubley</c:v>
                </c:pt>
                <c:pt idx="17">
                  <c:v>Evangelina Lergan</c:v>
                </c:pt>
                <c:pt idx="18">
                  <c:v>Freddy Linford</c:v>
                </c:pt>
                <c:pt idx="19">
                  <c:v>Genevra Friday</c:v>
                </c:pt>
                <c:pt idx="20">
                  <c:v>Ginger  Myott</c:v>
                </c:pt>
                <c:pt idx="21">
                  <c:v>Grady Rochelle</c:v>
                </c:pt>
                <c:pt idx="22">
                  <c:v>Jessica Callcott</c:v>
                </c:pt>
                <c:pt idx="23">
                  <c:v>Jo-anne Gobeau</c:v>
                </c:pt>
                <c:pt idx="24">
                  <c:v>Leonidas Cavaney</c:v>
                </c:pt>
                <c:pt idx="25">
                  <c:v>Lincoln Cord</c:v>
                </c:pt>
                <c:pt idx="26">
                  <c:v>Mackenzie Hannis</c:v>
                </c:pt>
                <c:pt idx="27">
                  <c:v>Magnum Locksley</c:v>
                </c:pt>
                <c:pt idx="28">
                  <c:v>Marissa Infante</c:v>
                </c:pt>
                <c:pt idx="29">
                  <c:v>Maritsa Marusic</c:v>
                </c:pt>
                <c:pt idx="30">
                  <c:v>Mick Spraberry</c:v>
                </c:pt>
                <c:pt idx="31">
                  <c:v>Minerva Ricardot</c:v>
                </c:pt>
                <c:pt idx="32">
                  <c:v>Myrle Prandoni</c:v>
                </c:pt>
                <c:pt idx="33">
                  <c:v>Nananne Gehringer</c:v>
                </c:pt>
                <c:pt idx="34">
                  <c:v>Nickolai  Artin</c:v>
                </c:pt>
                <c:pt idx="35">
                  <c:v>Oby Sorrel</c:v>
                </c:pt>
                <c:pt idx="36">
                  <c:v>Oona Donan</c:v>
                </c:pt>
                <c:pt idx="37">
                  <c:v>Pearla  Beteriss</c:v>
                </c:pt>
                <c:pt idx="38">
                  <c:v>Renaldo Thomassin</c:v>
                </c:pt>
                <c:pt idx="39">
                  <c:v>Riccardo Hagan</c:v>
                </c:pt>
                <c:pt idx="40">
                  <c:v>Seward Kubera</c:v>
                </c:pt>
                <c:pt idx="41">
                  <c:v>Shaylyn Ransbury </c:v>
                </c:pt>
                <c:pt idx="42">
                  <c:v>Shellysheldon Mahady</c:v>
                </c:pt>
                <c:pt idx="43">
                  <c:v>Tabby  Astall</c:v>
                </c:pt>
                <c:pt idx="44">
                  <c:v>Thekla Lynnett</c:v>
                </c:pt>
                <c:pt idx="45">
                  <c:v>Verla Timmis</c:v>
                </c:pt>
                <c:pt idx="46">
                  <c:v>Westbrook Brandino</c:v>
                </c:pt>
                <c:pt idx="47">
                  <c:v>Yvette  Bett</c:v>
                </c:pt>
              </c:strCache>
            </c:strRef>
          </c:cat>
          <c:val>
            <c:numRef>
              <c:f>'[Employee_Dataset (16).xlsx]Sheet3'!$H$6:$H$54</c:f>
              <c:numCache>
                <c:formatCode>General</c:formatCode>
                <c:ptCount val="48"/>
                <c:pt idx="31">
                  <c:v>105468.7</c:v>
                </c:pt>
              </c:numCache>
            </c:numRef>
          </c:val>
        </c:ser>
        <c:ser>
          <c:idx val="7"/>
          <c:order val="7"/>
          <c:tx>
            <c:strRef>
              <c:f>'[Employee_Dataset (16).xlsx]Sheet3'!$I$4:$I$5</c:f>
              <c:strCache>
                <c:ptCount val="1"/>
                <c:pt idx="0">
                  <c:v>Product Management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'[Employee_Dataset (16).xlsx]Sheet3'!$A$6:$A$54</c:f>
              <c:strCache>
                <c:ptCount val="48"/>
                <c:pt idx="0">
                  <c:v> Jill Shipsey</c:v>
                </c:pt>
                <c:pt idx="1">
                  <c:v> Leena Bruckshaw</c:v>
                </c:pt>
                <c:pt idx="2">
                  <c:v> Wyn Treadger</c:v>
                </c:pt>
                <c:pt idx="3">
                  <c:v>Aileen McCritchie</c:v>
                </c:pt>
                <c:pt idx="4">
                  <c:v>Aldrich  Glenny</c:v>
                </c:pt>
                <c:pt idx="5">
                  <c:v>Aloise MacCathay </c:v>
                </c:pt>
                <c:pt idx="6">
                  <c:v>Althea  Bronger</c:v>
                </c:pt>
                <c:pt idx="7">
                  <c:v>Billi Fellgate</c:v>
                </c:pt>
                <c:pt idx="8">
                  <c:v>Cletus McGarahan </c:v>
                </c:pt>
                <c:pt idx="9">
                  <c:v>Collen Dunbleton</c:v>
                </c:pt>
                <c:pt idx="10">
                  <c:v>Daisie Dahlman</c:v>
                </c:pt>
                <c:pt idx="11">
                  <c:v>Daisie McNeice</c:v>
                </c:pt>
                <c:pt idx="12">
                  <c:v>Danica Nayshe</c:v>
                </c:pt>
                <c:pt idx="13">
                  <c:v>Dean Biggam</c:v>
                </c:pt>
                <c:pt idx="14">
                  <c:v>Dennison Crosswaite</c:v>
                </c:pt>
                <c:pt idx="15">
                  <c:v>Devinne Tuny</c:v>
                </c:pt>
                <c:pt idx="16">
                  <c:v>Doe Clubley</c:v>
                </c:pt>
                <c:pt idx="17">
                  <c:v>Evangelina Lergan</c:v>
                </c:pt>
                <c:pt idx="18">
                  <c:v>Freddy Linford</c:v>
                </c:pt>
                <c:pt idx="19">
                  <c:v>Genevra Friday</c:v>
                </c:pt>
                <c:pt idx="20">
                  <c:v>Ginger  Myott</c:v>
                </c:pt>
                <c:pt idx="21">
                  <c:v>Grady Rochelle</c:v>
                </c:pt>
                <c:pt idx="22">
                  <c:v>Jessica Callcott</c:v>
                </c:pt>
                <c:pt idx="23">
                  <c:v>Jo-anne Gobeau</c:v>
                </c:pt>
                <c:pt idx="24">
                  <c:v>Leonidas Cavaney</c:v>
                </c:pt>
                <c:pt idx="25">
                  <c:v>Lincoln Cord</c:v>
                </c:pt>
                <c:pt idx="26">
                  <c:v>Mackenzie Hannis</c:v>
                </c:pt>
                <c:pt idx="27">
                  <c:v>Magnum Locksley</c:v>
                </c:pt>
                <c:pt idx="28">
                  <c:v>Marissa Infante</c:v>
                </c:pt>
                <c:pt idx="29">
                  <c:v>Maritsa Marusic</c:v>
                </c:pt>
                <c:pt idx="30">
                  <c:v>Mick Spraberry</c:v>
                </c:pt>
                <c:pt idx="31">
                  <c:v>Minerva Ricardot</c:v>
                </c:pt>
                <c:pt idx="32">
                  <c:v>Myrle Prandoni</c:v>
                </c:pt>
                <c:pt idx="33">
                  <c:v>Nananne Gehringer</c:v>
                </c:pt>
                <c:pt idx="34">
                  <c:v>Nickolai  Artin</c:v>
                </c:pt>
                <c:pt idx="35">
                  <c:v>Oby Sorrel</c:v>
                </c:pt>
                <c:pt idx="36">
                  <c:v>Oona Donan</c:v>
                </c:pt>
                <c:pt idx="37">
                  <c:v>Pearla  Beteriss</c:v>
                </c:pt>
                <c:pt idx="38">
                  <c:v>Renaldo Thomassin</c:v>
                </c:pt>
                <c:pt idx="39">
                  <c:v>Riccardo Hagan</c:v>
                </c:pt>
                <c:pt idx="40">
                  <c:v>Seward Kubera</c:v>
                </c:pt>
                <c:pt idx="41">
                  <c:v>Shaylyn Ransbury </c:v>
                </c:pt>
                <c:pt idx="42">
                  <c:v>Shellysheldon Mahady</c:v>
                </c:pt>
                <c:pt idx="43">
                  <c:v>Tabby  Astall</c:v>
                </c:pt>
                <c:pt idx="44">
                  <c:v>Thekla Lynnett</c:v>
                </c:pt>
                <c:pt idx="45">
                  <c:v>Verla Timmis</c:v>
                </c:pt>
                <c:pt idx="46">
                  <c:v>Westbrook Brandino</c:v>
                </c:pt>
                <c:pt idx="47">
                  <c:v>Yvette  Bett</c:v>
                </c:pt>
              </c:strCache>
            </c:strRef>
          </c:cat>
          <c:val>
            <c:numRef>
              <c:f>'[Employee_Dataset (16).xlsx]Sheet3'!$I$6:$I$54</c:f>
              <c:numCache>
                <c:formatCode>General</c:formatCode>
                <c:ptCount val="48"/>
                <c:pt idx="6">
                  <c:v>104335.04</c:v>
                </c:pt>
                <c:pt idx="16">
                  <c:v>67818.14</c:v>
                </c:pt>
                <c:pt idx="34">
                  <c:v>110906.35</c:v>
                </c:pt>
              </c:numCache>
            </c:numRef>
          </c:val>
        </c:ser>
        <c:ser>
          <c:idx val="8"/>
          <c:order val="8"/>
          <c:tx>
            <c:strRef>
              <c:f>'[Employee_Dataset (16).xlsx]Sheet3'!$J$4:$J$5</c:f>
              <c:strCache>
                <c:ptCount val="1"/>
                <c:pt idx="0">
                  <c:v>Research and Development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'[Employee_Dataset (16).xlsx]Sheet3'!$A$6:$A$54</c:f>
              <c:strCache>
                <c:ptCount val="48"/>
                <c:pt idx="0">
                  <c:v> Jill Shipsey</c:v>
                </c:pt>
                <c:pt idx="1">
                  <c:v> Leena Bruckshaw</c:v>
                </c:pt>
                <c:pt idx="2">
                  <c:v> Wyn Treadger</c:v>
                </c:pt>
                <c:pt idx="3">
                  <c:v>Aileen McCritchie</c:v>
                </c:pt>
                <c:pt idx="4">
                  <c:v>Aldrich  Glenny</c:v>
                </c:pt>
                <c:pt idx="5">
                  <c:v>Aloise MacCathay </c:v>
                </c:pt>
                <c:pt idx="6">
                  <c:v>Althea  Bronger</c:v>
                </c:pt>
                <c:pt idx="7">
                  <c:v>Billi Fellgate</c:v>
                </c:pt>
                <c:pt idx="8">
                  <c:v>Cletus McGarahan </c:v>
                </c:pt>
                <c:pt idx="9">
                  <c:v>Collen Dunbleton</c:v>
                </c:pt>
                <c:pt idx="10">
                  <c:v>Daisie Dahlman</c:v>
                </c:pt>
                <c:pt idx="11">
                  <c:v>Daisie McNeice</c:v>
                </c:pt>
                <c:pt idx="12">
                  <c:v>Danica Nayshe</c:v>
                </c:pt>
                <c:pt idx="13">
                  <c:v>Dean Biggam</c:v>
                </c:pt>
                <c:pt idx="14">
                  <c:v>Dennison Crosswaite</c:v>
                </c:pt>
                <c:pt idx="15">
                  <c:v>Devinne Tuny</c:v>
                </c:pt>
                <c:pt idx="16">
                  <c:v>Doe Clubley</c:v>
                </c:pt>
                <c:pt idx="17">
                  <c:v>Evangelina Lergan</c:v>
                </c:pt>
                <c:pt idx="18">
                  <c:v>Freddy Linford</c:v>
                </c:pt>
                <c:pt idx="19">
                  <c:v>Genevra Friday</c:v>
                </c:pt>
                <c:pt idx="20">
                  <c:v>Ginger  Myott</c:v>
                </c:pt>
                <c:pt idx="21">
                  <c:v>Grady Rochelle</c:v>
                </c:pt>
                <c:pt idx="22">
                  <c:v>Jessica Callcott</c:v>
                </c:pt>
                <c:pt idx="23">
                  <c:v>Jo-anne Gobeau</c:v>
                </c:pt>
                <c:pt idx="24">
                  <c:v>Leonidas Cavaney</c:v>
                </c:pt>
                <c:pt idx="25">
                  <c:v>Lincoln Cord</c:v>
                </c:pt>
                <c:pt idx="26">
                  <c:v>Mackenzie Hannis</c:v>
                </c:pt>
                <c:pt idx="27">
                  <c:v>Magnum Locksley</c:v>
                </c:pt>
                <c:pt idx="28">
                  <c:v>Marissa Infante</c:v>
                </c:pt>
                <c:pt idx="29">
                  <c:v>Maritsa Marusic</c:v>
                </c:pt>
                <c:pt idx="30">
                  <c:v>Mick Spraberry</c:v>
                </c:pt>
                <c:pt idx="31">
                  <c:v>Minerva Ricardot</c:v>
                </c:pt>
                <c:pt idx="32">
                  <c:v>Myrle Prandoni</c:v>
                </c:pt>
                <c:pt idx="33">
                  <c:v>Nananne Gehringer</c:v>
                </c:pt>
                <c:pt idx="34">
                  <c:v>Nickolai  Artin</c:v>
                </c:pt>
                <c:pt idx="35">
                  <c:v>Oby Sorrel</c:v>
                </c:pt>
                <c:pt idx="36">
                  <c:v>Oona Donan</c:v>
                </c:pt>
                <c:pt idx="37">
                  <c:v>Pearla  Beteriss</c:v>
                </c:pt>
                <c:pt idx="38">
                  <c:v>Renaldo Thomassin</c:v>
                </c:pt>
                <c:pt idx="39">
                  <c:v>Riccardo Hagan</c:v>
                </c:pt>
                <c:pt idx="40">
                  <c:v>Seward Kubera</c:v>
                </c:pt>
                <c:pt idx="41">
                  <c:v>Shaylyn Ransbury </c:v>
                </c:pt>
                <c:pt idx="42">
                  <c:v>Shellysheldon Mahady</c:v>
                </c:pt>
                <c:pt idx="43">
                  <c:v>Tabby  Astall</c:v>
                </c:pt>
                <c:pt idx="44">
                  <c:v>Thekla Lynnett</c:v>
                </c:pt>
                <c:pt idx="45">
                  <c:v>Verla Timmis</c:v>
                </c:pt>
                <c:pt idx="46">
                  <c:v>Westbrook Brandino</c:v>
                </c:pt>
                <c:pt idx="47">
                  <c:v>Yvette  Bett</c:v>
                </c:pt>
              </c:strCache>
            </c:strRef>
          </c:cat>
          <c:val>
            <c:numRef>
              <c:f>'[Employee_Dataset (16).xlsx]Sheet3'!$J$6:$J$54</c:f>
              <c:numCache>
                <c:formatCode>General</c:formatCode>
                <c:ptCount val="48"/>
                <c:pt idx="1">
                  <c:v>74279.01</c:v>
                </c:pt>
                <c:pt idx="19">
                  <c:v>50449.46</c:v>
                </c:pt>
                <c:pt idx="29">
                  <c:v>52748.63</c:v>
                </c:pt>
              </c:numCache>
            </c:numRef>
          </c:val>
        </c:ser>
        <c:ser>
          <c:idx val="9"/>
          <c:order val="9"/>
          <c:tx>
            <c:strRef>
              <c:f>'[Employee_Dataset (16).xlsx]Sheet3'!$K$4:$K$5</c:f>
              <c:strCache>
                <c:ptCount val="1"/>
                <c:pt idx="0">
                  <c:v>Sales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'[Employee_Dataset (16).xlsx]Sheet3'!$A$6:$A$54</c:f>
              <c:strCache>
                <c:ptCount val="48"/>
                <c:pt idx="0">
                  <c:v> Jill Shipsey</c:v>
                </c:pt>
                <c:pt idx="1">
                  <c:v> Leena Bruckshaw</c:v>
                </c:pt>
                <c:pt idx="2">
                  <c:v> Wyn Treadger</c:v>
                </c:pt>
                <c:pt idx="3">
                  <c:v>Aileen McCritchie</c:v>
                </c:pt>
                <c:pt idx="4">
                  <c:v>Aldrich  Glenny</c:v>
                </c:pt>
                <c:pt idx="5">
                  <c:v>Aloise MacCathay </c:v>
                </c:pt>
                <c:pt idx="6">
                  <c:v>Althea  Bronger</c:v>
                </c:pt>
                <c:pt idx="7">
                  <c:v>Billi Fellgate</c:v>
                </c:pt>
                <c:pt idx="8">
                  <c:v>Cletus McGarahan </c:v>
                </c:pt>
                <c:pt idx="9">
                  <c:v>Collen Dunbleton</c:v>
                </c:pt>
                <c:pt idx="10">
                  <c:v>Daisie Dahlman</c:v>
                </c:pt>
                <c:pt idx="11">
                  <c:v>Daisie McNeice</c:v>
                </c:pt>
                <c:pt idx="12">
                  <c:v>Danica Nayshe</c:v>
                </c:pt>
                <c:pt idx="13">
                  <c:v>Dean Biggam</c:v>
                </c:pt>
                <c:pt idx="14">
                  <c:v>Dennison Crosswaite</c:v>
                </c:pt>
                <c:pt idx="15">
                  <c:v>Devinne Tuny</c:v>
                </c:pt>
                <c:pt idx="16">
                  <c:v>Doe Clubley</c:v>
                </c:pt>
                <c:pt idx="17">
                  <c:v>Evangelina Lergan</c:v>
                </c:pt>
                <c:pt idx="18">
                  <c:v>Freddy Linford</c:v>
                </c:pt>
                <c:pt idx="19">
                  <c:v>Genevra Friday</c:v>
                </c:pt>
                <c:pt idx="20">
                  <c:v>Ginger  Myott</c:v>
                </c:pt>
                <c:pt idx="21">
                  <c:v>Grady Rochelle</c:v>
                </c:pt>
                <c:pt idx="22">
                  <c:v>Jessica Callcott</c:v>
                </c:pt>
                <c:pt idx="23">
                  <c:v>Jo-anne Gobeau</c:v>
                </c:pt>
                <c:pt idx="24">
                  <c:v>Leonidas Cavaney</c:v>
                </c:pt>
                <c:pt idx="25">
                  <c:v>Lincoln Cord</c:v>
                </c:pt>
                <c:pt idx="26">
                  <c:v>Mackenzie Hannis</c:v>
                </c:pt>
                <c:pt idx="27">
                  <c:v>Magnum Locksley</c:v>
                </c:pt>
                <c:pt idx="28">
                  <c:v>Marissa Infante</c:v>
                </c:pt>
                <c:pt idx="29">
                  <c:v>Maritsa Marusic</c:v>
                </c:pt>
                <c:pt idx="30">
                  <c:v>Mick Spraberry</c:v>
                </c:pt>
                <c:pt idx="31">
                  <c:v>Minerva Ricardot</c:v>
                </c:pt>
                <c:pt idx="32">
                  <c:v>Myrle Prandoni</c:v>
                </c:pt>
                <c:pt idx="33">
                  <c:v>Nananne Gehringer</c:v>
                </c:pt>
                <c:pt idx="34">
                  <c:v>Nickolai  Artin</c:v>
                </c:pt>
                <c:pt idx="35">
                  <c:v>Oby Sorrel</c:v>
                </c:pt>
                <c:pt idx="36">
                  <c:v>Oona Donan</c:v>
                </c:pt>
                <c:pt idx="37">
                  <c:v>Pearla  Beteriss</c:v>
                </c:pt>
                <c:pt idx="38">
                  <c:v>Renaldo Thomassin</c:v>
                </c:pt>
                <c:pt idx="39">
                  <c:v>Riccardo Hagan</c:v>
                </c:pt>
                <c:pt idx="40">
                  <c:v>Seward Kubera</c:v>
                </c:pt>
                <c:pt idx="41">
                  <c:v>Shaylyn Ransbury </c:v>
                </c:pt>
                <c:pt idx="42">
                  <c:v>Shellysheldon Mahady</c:v>
                </c:pt>
                <c:pt idx="43">
                  <c:v>Tabby  Astall</c:v>
                </c:pt>
                <c:pt idx="44">
                  <c:v>Thekla Lynnett</c:v>
                </c:pt>
                <c:pt idx="45">
                  <c:v>Verla Timmis</c:v>
                </c:pt>
                <c:pt idx="46">
                  <c:v>Westbrook Brandino</c:v>
                </c:pt>
                <c:pt idx="47">
                  <c:v>Yvette  Bett</c:v>
                </c:pt>
              </c:strCache>
            </c:strRef>
          </c:cat>
          <c:val>
            <c:numRef>
              <c:f>'[Employee_Dataset (16).xlsx]Sheet3'!$K$6:$K$54</c:f>
              <c:numCache>
                <c:formatCode>General</c:formatCode>
                <c:ptCount val="48"/>
                <c:pt idx="32">
                  <c:v>62195.47</c:v>
                </c:pt>
              </c:numCache>
            </c:numRef>
          </c:val>
        </c:ser>
        <c:ser>
          <c:idx val="10"/>
          <c:order val="10"/>
          <c:tx>
            <c:strRef>
              <c:f>'[Employee_Dataset (16).xlsx]Sheet3'!$L$4:$L$5</c:f>
              <c:strCache>
                <c:ptCount val="1"/>
                <c:pt idx="0">
                  <c:v>Services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'[Employee_Dataset (16).xlsx]Sheet3'!$A$6:$A$54</c:f>
              <c:strCache>
                <c:ptCount val="48"/>
                <c:pt idx="0">
                  <c:v> Jill Shipsey</c:v>
                </c:pt>
                <c:pt idx="1">
                  <c:v> Leena Bruckshaw</c:v>
                </c:pt>
                <c:pt idx="2">
                  <c:v> Wyn Treadger</c:v>
                </c:pt>
                <c:pt idx="3">
                  <c:v>Aileen McCritchie</c:v>
                </c:pt>
                <c:pt idx="4">
                  <c:v>Aldrich  Glenny</c:v>
                </c:pt>
                <c:pt idx="5">
                  <c:v>Aloise MacCathay </c:v>
                </c:pt>
                <c:pt idx="6">
                  <c:v>Althea  Bronger</c:v>
                </c:pt>
                <c:pt idx="7">
                  <c:v>Billi Fellgate</c:v>
                </c:pt>
                <c:pt idx="8">
                  <c:v>Cletus McGarahan </c:v>
                </c:pt>
                <c:pt idx="9">
                  <c:v>Collen Dunbleton</c:v>
                </c:pt>
                <c:pt idx="10">
                  <c:v>Daisie Dahlman</c:v>
                </c:pt>
                <c:pt idx="11">
                  <c:v>Daisie McNeice</c:v>
                </c:pt>
                <c:pt idx="12">
                  <c:v>Danica Nayshe</c:v>
                </c:pt>
                <c:pt idx="13">
                  <c:v>Dean Biggam</c:v>
                </c:pt>
                <c:pt idx="14">
                  <c:v>Dennison Crosswaite</c:v>
                </c:pt>
                <c:pt idx="15">
                  <c:v>Devinne Tuny</c:v>
                </c:pt>
                <c:pt idx="16">
                  <c:v>Doe Clubley</c:v>
                </c:pt>
                <c:pt idx="17">
                  <c:v>Evangelina Lergan</c:v>
                </c:pt>
                <c:pt idx="18">
                  <c:v>Freddy Linford</c:v>
                </c:pt>
                <c:pt idx="19">
                  <c:v>Genevra Friday</c:v>
                </c:pt>
                <c:pt idx="20">
                  <c:v>Ginger  Myott</c:v>
                </c:pt>
                <c:pt idx="21">
                  <c:v>Grady Rochelle</c:v>
                </c:pt>
                <c:pt idx="22">
                  <c:v>Jessica Callcott</c:v>
                </c:pt>
                <c:pt idx="23">
                  <c:v>Jo-anne Gobeau</c:v>
                </c:pt>
                <c:pt idx="24">
                  <c:v>Leonidas Cavaney</c:v>
                </c:pt>
                <c:pt idx="25">
                  <c:v>Lincoln Cord</c:v>
                </c:pt>
                <c:pt idx="26">
                  <c:v>Mackenzie Hannis</c:v>
                </c:pt>
                <c:pt idx="27">
                  <c:v>Magnum Locksley</c:v>
                </c:pt>
                <c:pt idx="28">
                  <c:v>Marissa Infante</c:v>
                </c:pt>
                <c:pt idx="29">
                  <c:v>Maritsa Marusic</c:v>
                </c:pt>
                <c:pt idx="30">
                  <c:v>Mick Spraberry</c:v>
                </c:pt>
                <c:pt idx="31">
                  <c:v>Minerva Ricardot</c:v>
                </c:pt>
                <c:pt idx="32">
                  <c:v>Myrle Prandoni</c:v>
                </c:pt>
                <c:pt idx="33">
                  <c:v>Nananne Gehringer</c:v>
                </c:pt>
                <c:pt idx="34">
                  <c:v>Nickolai  Artin</c:v>
                </c:pt>
                <c:pt idx="35">
                  <c:v>Oby Sorrel</c:v>
                </c:pt>
                <c:pt idx="36">
                  <c:v>Oona Donan</c:v>
                </c:pt>
                <c:pt idx="37">
                  <c:v>Pearla  Beteriss</c:v>
                </c:pt>
                <c:pt idx="38">
                  <c:v>Renaldo Thomassin</c:v>
                </c:pt>
                <c:pt idx="39">
                  <c:v>Riccardo Hagan</c:v>
                </c:pt>
                <c:pt idx="40">
                  <c:v>Seward Kubera</c:v>
                </c:pt>
                <c:pt idx="41">
                  <c:v>Shaylyn Ransbury </c:v>
                </c:pt>
                <c:pt idx="42">
                  <c:v>Shellysheldon Mahady</c:v>
                </c:pt>
                <c:pt idx="43">
                  <c:v>Tabby  Astall</c:v>
                </c:pt>
                <c:pt idx="44">
                  <c:v>Thekla Lynnett</c:v>
                </c:pt>
                <c:pt idx="45">
                  <c:v>Verla Timmis</c:v>
                </c:pt>
                <c:pt idx="46">
                  <c:v>Westbrook Brandino</c:v>
                </c:pt>
                <c:pt idx="47">
                  <c:v>Yvette  Bett</c:v>
                </c:pt>
              </c:strCache>
            </c:strRef>
          </c:cat>
          <c:val>
            <c:numRef>
              <c:f>'[Employee_Dataset (16).xlsx]Sheet3'!$L$6:$L$54</c:f>
              <c:numCache>
                <c:formatCode>General</c:formatCode>
                <c:ptCount val="48"/>
                <c:pt idx="12">
                  <c:v>89690.38</c:v>
                </c:pt>
                <c:pt idx="20">
                  <c:v>31172.77</c:v>
                </c:pt>
                <c:pt idx="27">
                  <c:v>42314.39</c:v>
                </c:pt>
                <c:pt idx="30">
                  <c:v>85879.23</c:v>
                </c:pt>
                <c:pt idx="37">
                  <c:v>69913.39</c:v>
                </c:pt>
              </c:numCache>
            </c:numRef>
          </c:val>
        </c:ser>
        <c:ser>
          <c:idx val="11"/>
          <c:order val="11"/>
          <c:tx>
            <c:strRef>
              <c:f>'[Employee_Dataset (16).xlsx]Sheet3'!$M$4:$M$5</c:f>
              <c:strCache>
                <c:ptCount val="1"/>
                <c:pt idx="0">
                  <c:v>Support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'[Employee_Dataset (16).xlsx]Sheet3'!$A$6:$A$54</c:f>
              <c:strCache>
                <c:ptCount val="48"/>
                <c:pt idx="0">
                  <c:v> Jill Shipsey</c:v>
                </c:pt>
                <c:pt idx="1">
                  <c:v> Leena Bruckshaw</c:v>
                </c:pt>
                <c:pt idx="2">
                  <c:v> Wyn Treadger</c:v>
                </c:pt>
                <c:pt idx="3">
                  <c:v>Aileen McCritchie</c:v>
                </c:pt>
                <c:pt idx="4">
                  <c:v>Aldrich  Glenny</c:v>
                </c:pt>
                <c:pt idx="5">
                  <c:v>Aloise MacCathay </c:v>
                </c:pt>
                <c:pt idx="6">
                  <c:v>Althea  Bronger</c:v>
                </c:pt>
                <c:pt idx="7">
                  <c:v>Billi Fellgate</c:v>
                </c:pt>
                <c:pt idx="8">
                  <c:v>Cletus McGarahan </c:v>
                </c:pt>
                <c:pt idx="9">
                  <c:v>Collen Dunbleton</c:v>
                </c:pt>
                <c:pt idx="10">
                  <c:v>Daisie Dahlman</c:v>
                </c:pt>
                <c:pt idx="11">
                  <c:v>Daisie McNeice</c:v>
                </c:pt>
                <c:pt idx="12">
                  <c:v>Danica Nayshe</c:v>
                </c:pt>
                <c:pt idx="13">
                  <c:v>Dean Biggam</c:v>
                </c:pt>
                <c:pt idx="14">
                  <c:v>Dennison Crosswaite</c:v>
                </c:pt>
                <c:pt idx="15">
                  <c:v>Devinne Tuny</c:v>
                </c:pt>
                <c:pt idx="16">
                  <c:v>Doe Clubley</c:v>
                </c:pt>
                <c:pt idx="17">
                  <c:v>Evangelina Lergan</c:v>
                </c:pt>
                <c:pt idx="18">
                  <c:v>Freddy Linford</c:v>
                </c:pt>
                <c:pt idx="19">
                  <c:v>Genevra Friday</c:v>
                </c:pt>
                <c:pt idx="20">
                  <c:v>Ginger  Myott</c:v>
                </c:pt>
                <c:pt idx="21">
                  <c:v>Grady Rochelle</c:v>
                </c:pt>
                <c:pt idx="22">
                  <c:v>Jessica Callcott</c:v>
                </c:pt>
                <c:pt idx="23">
                  <c:v>Jo-anne Gobeau</c:v>
                </c:pt>
                <c:pt idx="24">
                  <c:v>Leonidas Cavaney</c:v>
                </c:pt>
                <c:pt idx="25">
                  <c:v>Lincoln Cord</c:v>
                </c:pt>
                <c:pt idx="26">
                  <c:v>Mackenzie Hannis</c:v>
                </c:pt>
                <c:pt idx="27">
                  <c:v>Magnum Locksley</c:v>
                </c:pt>
                <c:pt idx="28">
                  <c:v>Marissa Infante</c:v>
                </c:pt>
                <c:pt idx="29">
                  <c:v>Maritsa Marusic</c:v>
                </c:pt>
                <c:pt idx="30">
                  <c:v>Mick Spraberry</c:v>
                </c:pt>
                <c:pt idx="31">
                  <c:v>Minerva Ricardot</c:v>
                </c:pt>
                <c:pt idx="32">
                  <c:v>Myrle Prandoni</c:v>
                </c:pt>
                <c:pt idx="33">
                  <c:v>Nananne Gehringer</c:v>
                </c:pt>
                <c:pt idx="34">
                  <c:v>Nickolai  Artin</c:v>
                </c:pt>
                <c:pt idx="35">
                  <c:v>Oby Sorrel</c:v>
                </c:pt>
                <c:pt idx="36">
                  <c:v>Oona Donan</c:v>
                </c:pt>
                <c:pt idx="37">
                  <c:v>Pearla  Beteriss</c:v>
                </c:pt>
                <c:pt idx="38">
                  <c:v>Renaldo Thomassin</c:v>
                </c:pt>
                <c:pt idx="39">
                  <c:v>Riccardo Hagan</c:v>
                </c:pt>
                <c:pt idx="40">
                  <c:v>Seward Kubera</c:v>
                </c:pt>
                <c:pt idx="41">
                  <c:v>Shaylyn Ransbury </c:v>
                </c:pt>
                <c:pt idx="42">
                  <c:v>Shellysheldon Mahady</c:v>
                </c:pt>
                <c:pt idx="43">
                  <c:v>Tabby  Astall</c:v>
                </c:pt>
                <c:pt idx="44">
                  <c:v>Thekla Lynnett</c:v>
                </c:pt>
                <c:pt idx="45">
                  <c:v>Verla Timmis</c:v>
                </c:pt>
                <c:pt idx="46">
                  <c:v>Westbrook Brandino</c:v>
                </c:pt>
                <c:pt idx="47">
                  <c:v>Yvette  Bett</c:v>
                </c:pt>
              </c:strCache>
            </c:strRef>
          </c:cat>
          <c:val>
            <c:numRef>
              <c:f>'[Employee_Dataset (16).xlsx]Sheet3'!$M$6:$M$54</c:f>
              <c:numCache>
                <c:formatCode>General</c:formatCode>
                <c:ptCount val="48"/>
                <c:pt idx="17">
                  <c:v>61214.26</c:v>
                </c:pt>
                <c:pt idx="25">
                  <c:v>63555.73</c:v>
                </c:pt>
                <c:pt idx="33">
                  <c:v>104802.63</c:v>
                </c:pt>
                <c:pt idx="35">
                  <c:v>58935.92</c:v>
                </c:pt>
                <c:pt idx="41">
                  <c:v>100371.31</c:v>
                </c:pt>
                <c:pt idx="45">
                  <c:v>54137.05</c:v>
                </c:pt>
              </c:numCache>
            </c:numRef>
          </c:val>
        </c:ser>
        <c:ser>
          <c:idx val="12"/>
          <c:order val="12"/>
          <c:tx>
            <c:strRef>
              <c:f>'[Employee_Dataset (16).xlsx]Sheet3'!$N$4:$N$5</c:f>
              <c:strCache>
                <c:ptCount val="1"/>
                <c:pt idx="0">
                  <c:v>Training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'[Employee_Dataset (16).xlsx]Sheet3'!$A$6:$A$54</c:f>
              <c:strCache>
                <c:ptCount val="48"/>
                <c:pt idx="0">
                  <c:v> Jill Shipsey</c:v>
                </c:pt>
                <c:pt idx="1">
                  <c:v> Leena Bruckshaw</c:v>
                </c:pt>
                <c:pt idx="2">
                  <c:v> Wyn Treadger</c:v>
                </c:pt>
                <c:pt idx="3">
                  <c:v>Aileen McCritchie</c:v>
                </c:pt>
                <c:pt idx="4">
                  <c:v>Aldrich  Glenny</c:v>
                </c:pt>
                <c:pt idx="5">
                  <c:v>Aloise MacCathay </c:v>
                </c:pt>
                <c:pt idx="6">
                  <c:v>Althea  Bronger</c:v>
                </c:pt>
                <c:pt idx="7">
                  <c:v>Billi Fellgate</c:v>
                </c:pt>
                <c:pt idx="8">
                  <c:v>Cletus McGarahan </c:v>
                </c:pt>
                <c:pt idx="9">
                  <c:v>Collen Dunbleton</c:v>
                </c:pt>
                <c:pt idx="10">
                  <c:v>Daisie Dahlman</c:v>
                </c:pt>
                <c:pt idx="11">
                  <c:v>Daisie McNeice</c:v>
                </c:pt>
                <c:pt idx="12">
                  <c:v>Danica Nayshe</c:v>
                </c:pt>
                <c:pt idx="13">
                  <c:v>Dean Biggam</c:v>
                </c:pt>
                <c:pt idx="14">
                  <c:v>Dennison Crosswaite</c:v>
                </c:pt>
                <c:pt idx="15">
                  <c:v>Devinne Tuny</c:v>
                </c:pt>
                <c:pt idx="16">
                  <c:v>Doe Clubley</c:v>
                </c:pt>
                <c:pt idx="17">
                  <c:v>Evangelina Lergan</c:v>
                </c:pt>
                <c:pt idx="18">
                  <c:v>Freddy Linford</c:v>
                </c:pt>
                <c:pt idx="19">
                  <c:v>Genevra Friday</c:v>
                </c:pt>
                <c:pt idx="20">
                  <c:v>Ginger  Myott</c:v>
                </c:pt>
                <c:pt idx="21">
                  <c:v>Grady Rochelle</c:v>
                </c:pt>
                <c:pt idx="22">
                  <c:v>Jessica Callcott</c:v>
                </c:pt>
                <c:pt idx="23">
                  <c:v>Jo-anne Gobeau</c:v>
                </c:pt>
                <c:pt idx="24">
                  <c:v>Leonidas Cavaney</c:v>
                </c:pt>
                <c:pt idx="25">
                  <c:v>Lincoln Cord</c:v>
                </c:pt>
                <c:pt idx="26">
                  <c:v>Mackenzie Hannis</c:v>
                </c:pt>
                <c:pt idx="27">
                  <c:v>Magnum Locksley</c:v>
                </c:pt>
                <c:pt idx="28">
                  <c:v>Marissa Infante</c:v>
                </c:pt>
                <c:pt idx="29">
                  <c:v>Maritsa Marusic</c:v>
                </c:pt>
                <c:pt idx="30">
                  <c:v>Mick Spraberry</c:v>
                </c:pt>
                <c:pt idx="31">
                  <c:v>Minerva Ricardot</c:v>
                </c:pt>
                <c:pt idx="32">
                  <c:v>Myrle Prandoni</c:v>
                </c:pt>
                <c:pt idx="33">
                  <c:v>Nananne Gehringer</c:v>
                </c:pt>
                <c:pt idx="34">
                  <c:v>Nickolai  Artin</c:v>
                </c:pt>
                <c:pt idx="35">
                  <c:v>Oby Sorrel</c:v>
                </c:pt>
                <c:pt idx="36">
                  <c:v>Oona Donan</c:v>
                </c:pt>
                <c:pt idx="37">
                  <c:v>Pearla  Beteriss</c:v>
                </c:pt>
                <c:pt idx="38">
                  <c:v>Renaldo Thomassin</c:v>
                </c:pt>
                <c:pt idx="39">
                  <c:v>Riccardo Hagan</c:v>
                </c:pt>
                <c:pt idx="40">
                  <c:v>Seward Kubera</c:v>
                </c:pt>
                <c:pt idx="41">
                  <c:v>Shaylyn Ransbury </c:v>
                </c:pt>
                <c:pt idx="42">
                  <c:v>Shellysheldon Mahady</c:v>
                </c:pt>
                <c:pt idx="43">
                  <c:v>Tabby  Astall</c:v>
                </c:pt>
                <c:pt idx="44">
                  <c:v>Thekla Lynnett</c:v>
                </c:pt>
                <c:pt idx="45">
                  <c:v>Verla Timmis</c:v>
                </c:pt>
                <c:pt idx="46">
                  <c:v>Westbrook Brandino</c:v>
                </c:pt>
                <c:pt idx="47">
                  <c:v>Yvette  Bett</c:v>
                </c:pt>
              </c:strCache>
            </c:strRef>
          </c:cat>
          <c:val>
            <c:numRef>
              <c:f>'[Employee_Dataset (16).xlsx]Sheet3'!$N$6:$N$54</c:f>
              <c:numCache>
                <c:formatCode>General</c:formatCode>
                <c:ptCount val="48"/>
                <c:pt idx="13">
                  <c:v>71570.99</c:v>
                </c:pt>
                <c:pt idx="18">
                  <c:v>93128.34</c:v>
                </c:pt>
                <c:pt idx="23">
                  <c:v>37902.35</c:v>
                </c:pt>
                <c:pt idx="26">
                  <c:v>57002.02</c:v>
                </c:pt>
                <c:pt idx="28">
                  <c:v>78840.23</c:v>
                </c:pt>
                <c:pt idx="42">
                  <c:v>114691.03</c:v>
                </c:pt>
                <c:pt idx="44">
                  <c:v>107898.52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 NAME:M.SHARMILA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 NO:422200915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DEPARTMENT:BCOM ISM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COLLEGE:SHRI KRISHNASWMY COLLEGE FOR WOMEN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</a:t>
            </a:r>
            <a:endParaRPr 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885190" y="1129665"/>
            <a:ext cx="8258810" cy="34524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/>
              <a:t>Employee data analysis modeling involves creating and using</a:t>
            </a:r>
            <a:endParaRPr lang="en-US"/>
          </a:p>
          <a:p>
            <a:r>
              <a:rPr lang="en-US"/>
              <a:t>various models to analyze employee performance, behavior,</a:t>
            </a:r>
            <a:endParaRPr lang="en-US"/>
          </a:p>
          <a:p>
            <a:r>
              <a:rPr lang="en-US"/>
              <a:t>and other relevant metrics to derive insights and make</a:t>
            </a:r>
            <a:endParaRPr lang="en-US"/>
          </a:p>
          <a:p>
            <a:r>
              <a:rPr lang="en-US"/>
              <a:t>informed decisions. The goal is to transform raw employee</a:t>
            </a:r>
            <a:endParaRPr lang="en-US"/>
          </a:p>
          <a:p>
            <a:r>
              <a:rPr lang="en-US"/>
              <a:t>data into actionable information that can drive HR strategies,</a:t>
            </a:r>
            <a:endParaRPr lang="en-US"/>
          </a:p>
          <a:p>
            <a:r>
              <a:rPr lang="en-US"/>
              <a:t>improve performance, and optimize workforce management.</a:t>
            </a:r>
            <a:endParaRPr lang="en-US"/>
          </a:p>
          <a:p>
            <a:r>
              <a:rPr lang="en-US"/>
              <a:t>Here’s a structured approach to employee data analysis</a:t>
            </a:r>
            <a:endParaRPr lang="en-US"/>
          </a:p>
          <a:p>
            <a:r>
              <a:rPr lang="en-US"/>
              <a:t>modeling: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3683000" y="2057400"/>
          <a:ext cx="4826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95985" y="1312545"/>
            <a:ext cx="8248015" cy="29927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/>
              <a:t>Employee data analysis is a powerful tool that transforms raw</a:t>
            </a:r>
            <a:endParaRPr lang="en-US"/>
          </a:p>
          <a:p>
            <a:r>
              <a:rPr lang="en-US"/>
              <a:t>data into actionable insights, enabling organizations to make</a:t>
            </a:r>
            <a:endParaRPr lang="en-US"/>
          </a:p>
          <a:p>
            <a:r>
              <a:rPr lang="en-US"/>
              <a:t>informed decisions and optimize their workforce management</a:t>
            </a:r>
            <a:endParaRPr lang="en-US"/>
          </a:p>
          <a:p>
            <a:r>
              <a:rPr lang="en-US"/>
              <a:t>practices. Through the systematic collection, processing, and</a:t>
            </a:r>
            <a:endParaRPr lang="en-US"/>
          </a:p>
          <a:p>
            <a:r>
              <a:rPr lang="en-US"/>
              <a:t>analysis of various employee metrics, organizations can achieve</a:t>
            </a:r>
            <a:endParaRPr lang="en-US"/>
          </a:p>
          <a:p>
            <a:r>
              <a:rPr lang="en-US"/>
              <a:t>several key benefits and outcomes: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676275" y="1465580"/>
            <a:ext cx="8467725" cy="46405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/>
              <a:t>Inconsistent Performance Evaluation: Current performance</a:t>
            </a:r>
            <a:endParaRPr lang="en-US"/>
          </a:p>
          <a:p>
            <a:r>
              <a:rPr lang="en-US"/>
              <a:t>evaluations are not standardized, leading to inconsistent and</a:t>
            </a:r>
            <a:endParaRPr lang="en-US"/>
          </a:p>
          <a:p>
            <a:r>
              <a:rPr lang="en-US"/>
              <a:t>subjective assessments.Lack of Insight into Employee Contributions:</a:t>
            </a:r>
            <a:endParaRPr lang="en-US"/>
          </a:p>
          <a:p>
            <a:r>
              <a:rPr lang="en-US"/>
              <a:t>Difficulty in correlating individual contributions with overall business</a:t>
            </a:r>
            <a:endParaRPr lang="en-US"/>
          </a:p>
          <a:p>
            <a:r>
              <a:rPr lang="en-US"/>
              <a:t>performance, affecting compensation and recognition.Unclear Training</a:t>
            </a:r>
            <a:endParaRPr lang="en-US"/>
          </a:p>
          <a:p>
            <a:r>
              <a:rPr lang="en-US"/>
              <a:t>Impact: Uncertainty about the effectiveness of training programs on</a:t>
            </a:r>
            <a:endParaRPr lang="en-US"/>
          </a:p>
          <a:p>
            <a:r>
              <a:rPr lang="en-US"/>
              <a:t>employee performance and career progression.Absenteeism Impact:</a:t>
            </a:r>
            <a:endParaRPr lang="en-US"/>
          </a:p>
          <a:p>
            <a:r>
              <a:rPr lang="en-US"/>
              <a:t>Inadequate understanding of how attendance patterns impact team</a:t>
            </a:r>
            <a:endParaRPr lang="en-US"/>
          </a:p>
          <a:p>
            <a:r>
              <a:rPr lang="en-US"/>
              <a:t>productivity and individual performance.Performance Trends and</a:t>
            </a:r>
            <a:endParaRPr lang="en-US"/>
          </a:p>
          <a:p>
            <a:r>
              <a:rPr lang="en-US"/>
              <a:t>Patterns: Absence of a systematic approach to identify performance</a:t>
            </a:r>
            <a:endParaRPr lang="en-US"/>
          </a:p>
          <a:p>
            <a:r>
              <a:rPr lang="en-US"/>
              <a:t>trends and patterns across departments and positions.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47395" y="1640205"/>
            <a:ext cx="8396605" cy="34963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/>
              <a:t>Standardize Performance Metrics: Establish a consistent set</a:t>
            </a:r>
            <a:endParaRPr lang="en-US"/>
          </a:p>
          <a:p>
            <a:r>
              <a:rPr lang="en-US"/>
              <a:t>of performance metrics across the organization to enable</a:t>
            </a:r>
            <a:endParaRPr lang="en-US"/>
          </a:p>
          <a:p>
            <a:r>
              <a:rPr lang="en-US"/>
              <a:t>objective evaluations.Identify Performance Trends: Analyze</a:t>
            </a:r>
            <a:endParaRPr lang="en-US"/>
          </a:p>
          <a:p>
            <a:r>
              <a:rPr lang="en-US"/>
              <a:t>employee data to identify trends, patterns, and correlations</a:t>
            </a:r>
            <a:endParaRPr lang="en-US"/>
          </a:p>
          <a:p>
            <a:r>
              <a:rPr lang="en-US"/>
              <a:t>between various performance indicators.Enhance</a:t>
            </a:r>
            <a:endParaRPr lang="en-US"/>
          </a:p>
          <a:p>
            <a:r>
              <a:rPr lang="en-US"/>
              <a:t>Decision-Making: Provide actionable insights to improve</a:t>
            </a:r>
            <a:endParaRPr lang="en-US"/>
          </a:p>
          <a:p>
            <a:r>
              <a:rPr lang="en-US"/>
              <a:t>decisions related to promotions, compensation, training, and</a:t>
            </a:r>
            <a:endParaRPr lang="en-US"/>
          </a:p>
          <a:p>
            <a:r>
              <a:rPr lang="en-US"/>
              <a:t>resource allocation.Optimize Training Programs: Assess the</a:t>
            </a:r>
            <a:endParaRPr lang="en-US"/>
          </a:p>
          <a:p>
            <a:r>
              <a:rPr lang="en-US"/>
              <a:t>impact of training on employee performance to refine and</a:t>
            </a:r>
            <a:endParaRPr lang="en-US"/>
          </a:p>
          <a:p>
            <a:r>
              <a:rPr lang="en-US"/>
              <a:t>enhance training initiatives.Address Attendance Issues:</a:t>
            </a:r>
            <a:endParaRPr lang="en-US"/>
          </a:p>
          <a:p>
            <a:r>
              <a:rPr lang="en-US"/>
              <a:t>Understand the effects of absenteeism on productivity and</a:t>
            </a:r>
            <a:endParaRPr lang="en-US"/>
          </a:p>
          <a:p>
            <a:r>
              <a:rPr lang="en-US"/>
              <a:t>performance, and develop strategies to manage it effectively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540385" y="1483995"/>
            <a:ext cx="8603615" cy="33756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/>
              <a:t>The end users of employee data analysis span across various departments</a:t>
            </a:r>
            <a:endParaRPr lang="en-US"/>
          </a:p>
          <a:p>
            <a:r>
              <a:rPr lang="en-US"/>
              <a:t>and roles within an organization, each utilizing the insights for different</a:t>
            </a:r>
            <a:endParaRPr lang="en-US"/>
          </a:p>
          <a:p>
            <a:r>
              <a:rPr lang="en-US"/>
              <a:t>purposes. By effectively analyzing and interpreting employee performance</a:t>
            </a:r>
            <a:endParaRPr lang="en-US"/>
          </a:p>
          <a:p>
            <a:r>
              <a:rPr lang="en-US"/>
              <a:t>data, these stakeholders can make more informed decisions, improve</a:t>
            </a:r>
            <a:endParaRPr lang="en-US"/>
          </a:p>
          <a:p>
            <a:r>
              <a:rPr lang="en-US"/>
              <a:t>management practices, and contribute to overall organizational success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2028190" y="1614805"/>
            <a:ext cx="7115810" cy="33832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/>
              <a:t>Our solution provides a robust and integrated employee data analysis</a:t>
            </a:r>
            <a:endParaRPr lang="en-US"/>
          </a:p>
          <a:p>
            <a:r>
              <a:rPr lang="en-US"/>
              <a:t>system designed to enhance performance management, optimize talent</a:t>
            </a:r>
            <a:endParaRPr lang="en-US"/>
          </a:p>
          <a:p>
            <a:r>
              <a:rPr lang="en-US"/>
              <a:t>development, and drive strategic decision-making within organizations.</a:t>
            </a:r>
            <a:endParaRPr lang="en-US"/>
          </a:p>
          <a:p>
            <a:r>
              <a:rPr lang="en-US"/>
              <a:t>This system consolidates and analyzes employee data from various</a:t>
            </a:r>
            <a:endParaRPr lang="en-US"/>
          </a:p>
          <a:p>
            <a:r>
              <a:rPr lang="en-US"/>
              <a:t>sources, offering actionable insights through advanced analytics and</a:t>
            </a:r>
            <a:endParaRPr lang="en-US"/>
          </a:p>
          <a:p>
            <a:r>
              <a:rPr lang="en-US"/>
              <a:t>intuitive reporting tools.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755015" y="1143635"/>
            <a:ext cx="8388985" cy="33000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/>
              <a:t>The employee data analysis dataset contains comprehensive information on various</a:t>
            </a:r>
            <a:endParaRPr lang="en-US"/>
          </a:p>
          <a:p>
            <a:r>
              <a:rPr lang="en-US"/>
              <a:t>aspects of employee performance, behavior, and contributions within the organization.</a:t>
            </a:r>
            <a:endParaRPr lang="en-US"/>
          </a:p>
          <a:p>
            <a:r>
              <a:rPr lang="en-US"/>
              <a:t>This dataset is designed to support in-depth analysis and reporting on employee</a:t>
            </a:r>
            <a:endParaRPr lang="en-US"/>
          </a:p>
          <a:p>
            <a:r>
              <a:rPr lang="en-US"/>
              <a:t>performance, productivity, and development needs.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353820" y="1326515"/>
            <a:ext cx="7790180" cy="33947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/>
              <a:t>The WOW (World of Wonders) Solution in employee data analysis goes beyond basic</a:t>
            </a:r>
            <a:endParaRPr lang="en-US"/>
          </a:p>
          <a:p>
            <a:r>
              <a:rPr lang="en-US"/>
              <a:t>data collection and reporting to deliver an exceptional and transformative experience. It</a:t>
            </a:r>
            <a:endParaRPr lang="en-US"/>
          </a:p>
          <a:p>
            <a:r>
              <a:rPr lang="en-US"/>
              <a:t>integrates advanced analytics, innovative technology, and user-centric design to provide</a:t>
            </a:r>
            <a:endParaRPr lang="en-US"/>
          </a:p>
          <a:p>
            <a:r>
              <a:rPr lang="en-US"/>
              <a:t>deep insights, actionable recommendations, and a competitive edge in talent</a:t>
            </a:r>
            <a:endParaRPr lang="en-US"/>
          </a:p>
          <a:p>
            <a:r>
              <a:rPr lang="en-US"/>
              <a:t>management. Here's how the WOW Solution stands out: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4082</Words>
  <Application>WPS Presentation</Application>
  <PresentationFormat>Widescreen</PresentationFormat>
  <Paragraphs>136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als1</cp:lastModifiedBy>
  <cp:revision>19</cp:revision>
  <dcterms:created xsi:type="dcterms:W3CDTF">2024-03-29T15:07:00Z</dcterms:created>
  <dcterms:modified xsi:type="dcterms:W3CDTF">2024-09-09T03:26:26Z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2024-03-22T03:30:00Z</vt:filetime>
  </property>
  <property fmtid="{D5CDD505-2E9C-101B-9397-08002B2CF9AE}" pid="3" name="LastSaved">
    <vt:filetime>2024-03-30T03:30:00Z</vt:filetime>
  </property>
  <property fmtid="{D5CDD505-2E9C-101B-9397-08002B2CF9AE}" pid="4" name="ICV">
    <vt:lpwstr>A1F820806E2E41988B0E01A32F06392C_13</vt:lpwstr>
  </property>
  <property fmtid="{D5CDD505-2E9C-101B-9397-08002B2CF9AE}" pid="5" name="KSOProductBuildVer">
    <vt:lpwstr>1033-12.2.0.17562</vt:lpwstr>
  </property>
</Properties>
</file>