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71" r:id="rId14"/>
    <p:sldId id="269" r:id="rId15"/>
    <p:sldId id="270" r:id="rId16"/>
    <p:sldId id="272" r:id="rId17"/>
    <p:sldId id="273" r:id="rId18"/>
    <p:sldId id="274" r:id="rId19"/>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9" name="Shape 2"/>
        <p:cNvGrpSpPr/>
        <p:nvPr/>
      </p:nvGrpSpPr>
      <p:grpSpPr>
        <a:xfrm>
          <a:off x="0" y="0"/>
          <a:ext cx="0" cy="0"/>
          <a:chOff x="0" y="0"/>
          <a:chExt cx="0" cy="0"/>
        </a:xfrm>
      </p:grpSpPr>
      <p:sp>
        <p:nvSpPr>
          <p:cNvPr id="1048679"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0"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6" name="Slide Image Placeholder 1"/>
          <p:cNvSpPr>
            <a:spLocks noChangeAspect="1" noRot="1" noGrp="1"/>
          </p:cNvSpPr>
          <p:nvPr>
            <p:ph type="sldImg"/>
          </p:nvPr>
        </p:nvSpPr>
        <p:spPr>
          <a:xfrm>
            <a:off x="533400" y="763588"/>
            <a:ext cx="6704013" cy="3771900"/>
          </a:xfrm>
        </p:spPr>
      </p:sp>
      <p:sp>
        <p:nvSpPr>
          <p:cNvPr id="1048627" name="Notes Placeholder 2"/>
          <p:cNvSpPr>
            <a:spLocks noGrp="1"/>
          </p:cNvSpPr>
          <p:nvPr>
            <p:ph type="body" idx="1"/>
          </p:nvPr>
        </p:nvSpPr>
        <p:spPr/>
        <p:txBody>
          <a:bodyPr/>
          <a:p>
            <a:pPr indent="0" marL="158750">
              <a:buNone/>
            </a:pPr>
            <a:endParaRPr b="1" lang="en-US"/>
          </a:p>
        </p:txBody>
      </p:sp>
      <p:sp>
        <p:nvSpPr>
          <p:cNvPr id="1048628"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0" name="Slide Image Placeholder 1"/>
          <p:cNvSpPr>
            <a:spLocks noChangeAspect="1" noRot="1" noGrp="1"/>
          </p:cNvSpPr>
          <p:nvPr>
            <p:ph type="sldImg"/>
          </p:nvPr>
        </p:nvSpPr>
        <p:spPr>
          <a:xfrm>
            <a:off x="381000" y="685800"/>
            <a:ext cx="6096000" cy="3429000"/>
          </a:xfrm>
        </p:spPr>
      </p:sp>
      <p:sp>
        <p:nvSpPr>
          <p:cNvPr id="1048661"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3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3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7"/>
        <p:cNvGrpSpPr/>
        <p:nvPr/>
      </p:nvGrpSpPr>
      <p:grpSpPr>
        <a:xfrm>
          <a:off x="0" y="0"/>
          <a:ext cx="0" cy="0"/>
          <a:chOff x="0" y="0"/>
          <a:chExt cx="0" cy="0"/>
        </a:xfrm>
      </p:grpSpPr>
      <p:sp>
        <p:nvSpPr>
          <p:cNvPr id="104864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0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59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59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57"/>
        <p:cNvGrpSpPr/>
        <p:nvPr/>
      </p:nvGrpSpPr>
      <p:grpSpPr>
        <a:xfrm>
          <a:off x="0" y="0"/>
          <a:ext cx="0" cy="0"/>
          <a:chOff x="0" y="0"/>
          <a:chExt cx="0" cy="0"/>
        </a:xfrm>
      </p:grpSpPr>
      <p:sp>
        <p:nvSpPr>
          <p:cNvPr id="104858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58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5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24" name="Shape 13"/>
        <p:cNvGrpSpPr/>
        <p:nvPr/>
      </p:nvGrpSpPr>
      <p:grpSpPr>
        <a:xfrm>
          <a:off x="0" y="0"/>
          <a:ext cx="0" cy="0"/>
          <a:chOff x="0" y="0"/>
          <a:chExt cx="0" cy="0"/>
        </a:xfrm>
      </p:grpSpPr>
      <p:sp>
        <p:nvSpPr>
          <p:cNvPr id="1048582"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47" name=""/>
        <p:cNvGrpSpPr/>
        <p:nvPr/>
      </p:nvGrpSpPr>
      <p:grpSpPr>
        <a:xfrm>
          <a:off x="0" y="0"/>
          <a:ext cx="0" cy="0"/>
          <a:chOff x="0" y="0"/>
          <a:chExt cx="0" cy="0"/>
        </a:xfrm>
      </p:grpSpPr>
      <p:sp>
        <p:nvSpPr>
          <p:cNvPr id="1048611"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612"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613"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4/3/2024</a:t>
            </a:fld>
            <a:endParaRPr lang="en-US"/>
          </a:p>
        </p:txBody>
      </p:sp>
      <p:sp>
        <p:nvSpPr>
          <p:cNvPr id="1048614" name="Footer Placeholder 4"/>
          <p:cNvSpPr>
            <a:spLocks noGrp="1"/>
          </p:cNvSpPr>
          <p:nvPr>
            <p:ph type="ftr" sz="quarter" idx="11"/>
          </p:nvPr>
        </p:nvSpPr>
        <p:spPr>
          <a:xfrm>
            <a:off x="3028950" y="4767263"/>
            <a:ext cx="3086100" cy="274637"/>
          </a:xfrm>
          <a:prstGeom prst="rect"/>
        </p:spPr>
        <p:txBody>
          <a:bodyPr/>
          <a:p>
            <a:endParaRPr lang="en-US"/>
          </a:p>
        </p:txBody>
      </p:sp>
      <p:sp>
        <p:nvSpPr>
          <p:cNvPr id="1048615"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9" name=""/>
        <p:cNvGrpSpPr/>
        <p:nvPr/>
      </p:nvGrpSpPr>
      <p:grpSpPr>
        <a:xfrm>
          <a:off x="0" y="0"/>
          <a:ext cx="0" cy="0"/>
          <a:chOff x="0" y="0"/>
          <a:chExt cx="0" cy="0"/>
        </a:xfrm>
      </p:grpSpPr>
      <p:sp>
        <p:nvSpPr>
          <p:cNvPr id="1048654"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5" name="Holder 3"/>
          <p:cNvSpPr>
            <a:spLocks noGrp="1"/>
          </p:cNvSpPr>
          <p:nvPr>
            <p:ph type="body" idx="1"/>
          </p:nvPr>
        </p:nvSpPr>
        <p:spPr/>
        <p:txBody>
          <a:bodyPr bIns="0" lIns="0" rIns="0" tIns="0"/>
          <a:lstStyle>
            <a:lvl1pPr>
              <a:defRPr b="0" i="0">
                <a:solidFill>
                  <a:schemeClr val="tx1"/>
                </a:solidFill>
              </a:defRPr>
            </a:lvl1pPr>
          </a:lstStyle>
          <a:p/>
        </p:txBody>
      </p:sp>
      <p:sp>
        <p:nvSpPr>
          <p:cNvPr id="1048656"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57"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4/3/2024</a:t>
            </a:fld>
            <a:endParaRPr lang="en-US"/>
          </a:p>
        </p:txBody>
      </p:sp>
      <p:sp>
        <p:nvSpPr>
          <p:cNvPr id="104865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5" name="Shape 28"/>
        <p:cNvGrpSpPr/>
        <p:nvPr/>
      </p:nvGrpSpPr>
      <p:grpSpPr>
        <a:xfrm>
          <a:off x="0" y="0"/>
          <a:ext cx="0" cy="0"/>
          <a:chOff x="0" y="0"/>
          <a:chExt cx="0" cy="0"/>
        </a:xfrm>
      </p:grpSpPr>
      <p:sp>
        <p:nvSpPr>
          <p:cNvPr id="104858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58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58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4" name="Shape 20"/>
        <p:cNvGrpSpPr/>
        <p:nvPr/>
      </p:nvGrpSpPr>
      <p:grpSpPr>
        <a:xfrm>
          <a:off x="0" y="0"/>
          <a:ext cx="0" cy="0"/>
          <a:chOff x="0" y="0"/>
          <a:chExt cx="0" cy="0"/>
        </a:xfrm>
      </p:grpSpPr>
      <p:sp>
        <p:nvSpPr>
          <p:cNvPr id="1048667"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68"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69"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0"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5" name="Shape 28"/>
        <p:cNvGrpSpPr/>
        <p:nvPr/>
      </p:nvGrpSpPr>
      <p:grpSpPr>
        <a:xfrm>
          <a:off x="0" y="0"/>
          <a:ext cx="0" cy="0"/>
          <a:chOff x="0" y="0"/>
          <a:chExt cx="0" cy="0"/>
        </a:xfrm>
      </p:grpSpPr>
      <p:sp>
        <p:nvSpPr>
          <p:cNvPr id="1048671"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2"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6" name="Shape 32"/>
        <p:cNvGrpSpPr/>
        <p:nvPr/>
      </p:nvGrpSpPr>
      <p:grpSpPr>
        <a:xfrm>
          <a:off x="0" y="0"/>
          <a:ext cx="0" cy="0"/>
          <a:chOff x="0" y="0"/>
          <a:chExt cx="0" cy="0"/>
        </a:xfrm>
      </p:grpSpPr>
      <p:sp>
        <p:nvSpPr>
          <p:cNvPr id="1048674"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5"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35"/>
        <p:cNvGrpSpPr/>
        <p:nvPr/>
      </p:nvGrpSpPr>
      <p:grpSpPr>
        <a:xfrm>
          <a:off x="0" y="0"/>
          <a:ext cx="0" cy="0"/>
          <a:chOff x="0" y="0"/>
          <a:chExt cx="0" cy="0"/>
        </a:xfrm>
      </p:grpSpPr>
      <p:sp>
        <p:nvSpPr>
          <p:cNvPr id="1048662"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3"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4"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5"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66"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7" name="Shape 41"/>
        <p:cNvGrpSpPr/>
        <p:nvPr/>
      </p:nvGrpSpPr>
      <p:grpSpPr>
        <a:xfrm>
          <a:off x="0" y="0"/>
          <a:ext cx="0" cy="0"/>
          <a:chOff x="0" y="0"/>
          <a:chExt cx="0" cy="0"/>
        </a:xfrm>
      </p:grpSpPr>
      <p:sp>
        <p:nvSpPr>
          <p:cNvPr id="1048676"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77"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8" name="Shape 48"/>
        <p:cNvGrpSpPr/>
        <p:nvPr/>
      </p:nvGrpSpPr>
      <p:grpSpPr>
        <a:xfrm>
          <a:off x="0" y="0"/>
          <a:ext cx="0" cy="0"/>
          <a:chOff x="0" y="0"/>
          <a:chExt cx="0" cy="0"/>
        </a:xfrm>
      </p:grpSpPr>
      <p:sp>
        <p:nvSpPr>
          <p:cNvPr id="1048678"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40" name=""/>
        <p:cNvGrpSpPr/>
        <p:nvPr/>
      </p:nvGrpSpPr>
      <p:grpSpPr>
        <a:xfrm>
          <a:off x="0" y="0"/>
          <a:ext cx="0" cy="0"/>
          <a:chOff x="0" y="0"/>
          <a:chExt cx="0" cy="0"/>
        </a:xfrm>
      </p:grpSpPr>
      <p:sp>
        <p:nvSpPr>
          <p:cNvPr id="1048597"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598"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6"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5"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617"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8"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9"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0"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621"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622"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623" name="TextBox 13"/>
          <p:cNvSpPr txBox="1"/>
          <p:nvPr/>
        </p:nvSpPr>
        <p:spPr>
          <a:xfrm>
            <a:off x="1095095"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b="0" cap="none" sz="1100" i="0" lang="en-US" strike="noStrike" u="none">
                <a:solidFill>
                  <a:schemeClr val="tx1"/>
                </a:solidFill>
                <a:latin typeface="Arial"/>
                <a:ea typeface="Arial"/>
                <a:cs typeface="Arial"/>
                <a:sym typeface="Arial"/>
              </a:rPr>
              <a:t>Student Name :</a:t>
            </a:r>
            <a:r>
              <a:rPr b="0" cap="none" sz="1100" i="0" lang="en-US" strike="noStrike" u="none">
                <a:solidFill>
                  <a:schemeClr val="tx1"/>
                </a:solidFill>
                <a:latin typeface="Arial"/>
                <a:ea typeface="Arial"/>
                <a:cs typeface="Arial"/>
                <a:sym typeface="Arial"/>
              </a:rPr>
              <a:t> </a:t>
            </a:r>
            <a:r>
              <a:rPr b="0" cap="none" sz="1100" i="0" lang="en-US" strike="noStrike" u="none">
                <a:solidFill>
                  <a:schemeClr val="tx1"/>
                </a:solidFill>
                <a:latin typeface="Arial"/>
                <a:ea typeface="Arial"/>
                <a:cs typeface="Arial"/>
                <a:sym typeface="Arial"/>
              </a:rPr>
              <a:t>V</a:t>
            </a:r>
            <a:r>
              <a:rPr b="0" cap="none" sz="1100" i="0" lang="en-US" strike="noStrike" u="none">
                <a:solidFill>
                  <a:schemeClr val="tx1"/>
                </a:solidFill>
                <a:latin typeface="Arial"/>
                <a:ea typeface="Arial"/>
                <a:cs typeface="Arial"/>
                <a:sym typeface="Arial"/>
              </a:rPr>
              <a:t> </a:t>
            </a:r>
            <a:r>
              <a:rPr b="0" cap="none" sz="1100" i="0" lang="en-US" strike="noStrike" u="none">
                <a:solidFill>
                  <a:schemeClr val="tx1"/>
                </a:solidFill>
                <a:latin typeface="Arial"/>
                <a:ea typeface="Arial"/>
                <a:cs typeface="Arial"/>
                <a:sym typeface="Arial"/>
              </a:rPr>
              <a:t>Sharmila </a:t>
            </a:r>
            <a:endParaRPr altLang="en-US" lang="zh-CN"/>
          </a:p>
          <a:p>
            <a:pPr lvl="0" marR="0" rtl="0">
              <a:lnSpc>
                <a:spcPct val="100000"/>
              </a:lnSpc>
              <a:spcBef>
                <a:spcPts val="0"/>
              </a:spcBef>
              <a:spcAft>
                <a:spcPts val="200"/>
              </a:spcAft>
              <a:buClr>
                <a:schemeClr val="bg1"/>
              </a:buClr>
            </a:pPr>
            <a:r>
              <a:rPr b="0" cap="none" sz="1100" i="0" lang="en-US" strike="noStrike" u="none">
                <a:solidFill>
                  <a:schemeClr val="tx1"/>
                </a:solidFill>
                <a:latin typeface="Arial"/>
                <a:ea typeface="Arial"/>
                <a:cs typeface="Arial"/>
                <a:sym typeface="Arial"/>
              </a:rPr>
              <a:t>Student ID :</a:t>
            </a:r>
            <a:r>
              <a:rPr b="0" cap="none" sz="1100" i="0" lang="en-US" strike="noStrike" u="none">
                <a:solidFill>
                  <a:schemeClr val="tx1"/>
                </a:solidFill>
                <a:latin typeface="Arial"/>
                <a:ea typeface="Arial"/>
                <a:cs typeface="Arial"/>
                <a:sym typeface="Arial"/>
              </a:rPr>
              <a:t>6</a:t>
            </a:r>
            <a:r>
              <a:rPr b="0" cap="none" sz="1100" i="0" lang="en-US" strike="noStrike" u="none">
                <a:solidFill>
                  <a:schemeClr val="tx1"/>
                </a:solidFill>
                <a:latin typeface="Arial"/>
                <a:ea typeface="Arial"/>
                <a:cs typeface="Arial"/>
                <a:sym typeface="Arial"/>
              </a:rPr>
              <a:t>1</a:t>
            </a:r>
            <a:r>
              <a:rPr b="0" cap="none" sz="1100" i="0" lang="en-US" strike="noStrike" u="none">
                <a:solidFill>
                  <a:schemeClr val="tx1"/>
                </a:solidFill>
                <a:latin typeface="Arial"/>
                <a:ea typeface="Arial"/>
                <a:cs typeface="Arial"/>
                <a:sym typeface="Arial"/>
              </a:rPr>
              <a:t>3</a:t>
            </a:r>
            <a:r>
              <a:rPr b="0" cap="none" sz="1100" i="0" lang="en-US" strike="noStrike" u="none">
                <a:solidFill>
                  <a:schemeClr val="tx1"/>
                </a:solidFill>
                <a:latin typeface="Arial"/>
                <a:ea typeface="Arial"/>
                <a:cs typeface="Arial"/>
                <a:sym typeface="Arial"/>
              </a:rPr>
              <a:t>0</a:t>
            </a:r>
            <a:r>
              <a:rPr b="0" cap="none" sz="1100" i="0" lang="en-US" strike="noStrike" u="none">
                <a:solidFill>
                  <a:schemeClr val="tx1"/>
                </a:solidFill>
                <a:latin typeface="Arial"/>
                <a:ea typeface="Arial"/>
                <a:cs typeface="Arial"/>
                <a:sym typeface="Arial"/>
              </a:rPr>
              <a:t>2</a:t>
            </a:r>
            <a:r>
              <a:rPr b="0" cap="none" sz="1100" i="0" lang="en-US" strike="noStrike" u="none">
                <a:solidFill>
                  <a:schemeClr val="tx1"/>
                </a:solidFill>
                <a:latin typeface="Arial"/>
                <a:ea typeface="Arial"/>
                <a:cs typeface="Arial"/>
                <a:sym typeface="Arial"/>
              </a:rPr>
              <a:t>1</a:t>
            </a:r>
            <a:r>
              <a:rPr b="0" cap="none" sz="1100" i="0" lang="en-US" strike="noStrike" u="none">
                <a:solidFill>
                  <a:schemeClr val="tx1"/>
                </a:solidFill>
                <a:latin typeface="Arial"/>
                <a:ea typeface="Arial"/>
                <a:cs typeface="Arial"/>
                <a:sym typeface="Arial"/>
              </a:rPr>
              <a:t>1</a:t>
            </a:r>
            <a:r>
              <a:rPr b="0" cap="none" sz="1100" i="0" lang="en-US" strike="noStrike" u="none">
                <a:solidFill>
                  <a:schemeClr val="tx1"/>
                </a:solidFill>
                <a:latin typeface="Arial"/>
                <a:ea typeface="Arial"/>
                <a:cs typeface="Arial"/>
                <a:sym typeface="Arial"/>
              </a:rPr>
              <a:t>0</a:t>
            </a:r>
            <a:r>
              <a:rPr b="0" cap="none" sz="1100" i="0" lang="en-US" strike="noStrike" u="none">
                <a:solidFill>
                  <a:schemeClr val="tx1"/>
                </a:solidFill>
                <a:latin typeface="Arial"/>
                <a:ea typeface="Arial"/>
                <a:cs typeface="Arial"/>
                <a:sym typeface="Arial"/>
              </a:rPr>
              <a:t>4</a:t>
            </a:r>
            <a:r>
              <a:rPr b="0" cap="none" sz="1100" i="0" lang="en-US" strike="noStrike" u="none">
                <a:solidFill>
                  <a:schemeClr val="tx1"/>
                </a:solidFill>
                <a:latin typeface="Arial"/>
                <a:ea typeface="Arial"/>
                <a:cs typeface="Arial"/>
                <a:sym typeface="Arial"/>
              </a:rPr>
              <a:t>0</a:t>
            </a:r>
            <a:r>
              <a:rPr b="0" cap="none" sz="1100" i="0" lang="en-US" strike="noStrike" u="none">
                <a:solidFill>
                  <a:schemeClr val="tx1"/>
                </a:solidFill>
                <a:latin typeface="Arial"/>
                <a:ea typeface="Arial"/>
                <a:cs typeface="Arial"/>
                <a:sym typeface="Arial"/>
              </a:rPr>
              <a:t>9</a:t>
            </a:r>
            <a:r>
              <a:rPr b="0" cap="none" sz="1100" i="0" lang="en-US" strike="noStrike" u="none">
                <a:solidFill>
                  <a:schemeClr val="tx1"/>
                </a:solidFill>
                <a:latin typeface="Arial"/>
                <a:ea typeface="Arial"/>
                <a:cs typeface="Arial"/>
                <a:sym typeface="Arial"/>
              </a:rPr>
              <a:t>4</a:t>
            </a:r>
            <a:endParaRPr altLang="en-US" lang="zh-CN"/>
          </a:p>
        </p:txBody>
      </p:sp>
      <p:cxnSp>
        <p:nvCxnSpPr>
          <p:cNvPr id="3145731"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24"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32"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25" name="TextBox 23"/>
          <p:cNvSpPr txBox="1"/>
          <p:nvPr/>
        </p:nvSpPr>
        <p:spPr>
          <a:xfrm>
            <a:off x="5693356" y="3956068"/>
            <a:ext cx="2095554" cy="421640"/>
          </a:xfrm>
          <a:prstGeom prst="rect"/>
          <a:noFill/>
        </p:spPr>
        <p:txBody>
          <a:bodyPr wrap="square">
            <a:spAutoFit/>
          </a:bodyPr>
          <a:p>
            <a:pPr lvl="0" marR="0" rtl="0">
              <a:lnSpc>
                <a:spcPct val="100000"/>
              </a:lnSpc>
              <a:spcBef>
                <a:spcPts val="0"/>
              </a:spcBef>
              <a:spcAft>
                <a:spcPts val="200"/>
              </a:spcAft>
              <a:buClr>
                <a:schemeClr val="bg1"/>
              </a:buClr>
            </a:pPr>
            <a:r>
              <a:rPr b="0" cap="none" sz="1100" i="0" lang="en-US" err="1" strike="noStrike" u="none">
                <a:solidFill>
                  <a:schemeClr val="tx1"/>
                </a:solidFill>
                <a:latin typeface="Arial"/>
                <a:ea typeface="Arial"/>
                <a:cs typeface="Arial"/>
                <a:sym typeface="Arial"/>
              </a:rPr>
              <a:t>V</a:t>
            </a:r>
            <a:r>
              <a:rPr b="0" cap="none" sz="1100" i="0" lang="en-US" err="1" strike="noStrike" u="none">
                <a:solidFill>
                  <a:schemeClr val="tx1"/>
                </a:solidFill>
                <a:latin typeface="Arial"/>
                <a:ea typeface="Arial"/>
                <a:cs typeface="Arial"/>
                <a:sym typeface="Arial"/>
              </a:rPr>
              <a:t>i</a:t>
            </a:r>
            <a:r>
              <a:rPr b="0" cap="none" sz="1100" i="0" lang="en-US" err="1" strike="noStrike" u="none">
                <a:solidFill>
                  <a:schemeClr val="tx1"/>
                </a:solidFill>
                <a:latin typeface="Arial"/>
                <a:ea typeface="Arial"/>
                <a:cs typeface="Arial"/>
                <a:sym typeface="Arial"/>
              </a:rPr>
              <a:t>v</a:t>
            </a:r>
            <a:r>
              <a:rPr b="0" cap="none" sz="1100" i="0" lang="en-US" err="1" strike="noStrike" u="none">
                <a:solidFill>
                  <a:schemeClr val="tx1"/>
                </a:solidFill>
                <a:latin typeface="Arial"/>
                <a:ea typeface="Arial"/>
                <a:cs typeface="Arial"/>
                <a:sym typeface="Arial"/>
              </a:rPr>
              <a:t>e</a:t>
            </a:r>
            <a:r>
              <a:rPr b="0" cap="none" sz="1100" i="0" lang="en-US" err="1" strike="noStrike" u="none">
                <a:solidFill>
                  <a:schemeClr val="tx1"/>
                </a:solidFill>
                <a:latin typeface="Arial"/>
                <a:ea typeface="Arial"/>
                <a:cs typeface="Arial"/>
                <a:sym typeface="Arial"/>
              </a:rPr>
              <a:t>k</a:t>
            </a:r>
            <a:r>
              <a:rPr b="0" cap="none" sz="1100" i="0" lang="en-US" err="1" strike="noStrike" u="none">
                <a:solidFill>
                  <a:schemeClr val="tx1"/>
                </a:solidFill>
                <a:latin typeface="Arial"/>
                <a:ea typeface="Arial"/>
                <a:cs typeface="Arial"/>
                <a:sym typeface="Arial"/>
              </a:rPr>
              <a:t>a</a:t>
            </a:r>
            <a:r>
              <a:rPr b="0" cap="none" sz="1100" i="0" lang="en-US" err="1" strike="noStrike" u="none">
                <a:solidFill>
                  <a:schemeClr val="tx1"/>
                </a:solidFill>
                <a:latin typeface="Arial"/>
                <a:ea typeface="Arial"/>
                <a:cs typeface="Arial"/>
                <a:sym typeface="Arial"/>
              </a:rPr>
              <a:t>nandha </a:t>
            </a:r>
            <a:r>
              <a:rPr b="0" cap="none" sz="1100" i="0" lang="en-US" err="1" strike="noStrike" u="none">
                <a:solidFill>
                  <a:schemeClr val="tx1"/>
                </a:solidFill>
                <a:latin typeface="Arial"/>
                <a:ea typeface="Arial"/>
                <a:cs typeface="Arial"/>
                <a:sym typeface="Arial"/>
              </a:rPr>
              <a:t>College </a:t>
            </a:r>
            <a:r>
              <a:rPr b="0" cap="none" sz="1100" i="0" lang="en-US" err="1" strike="noStrike" u="none">
                <a:solidFill>
                  <a:schemeClr val="tx1"/>
                </a:solidFill>
                <a:latin typeface="Arial"/>
                <a:ea typeface="Arial"/>
                <a:cs typeface="Arial"/>
                <a:sym typeface="Arial"/>
              </a:rPr>
              <a:t>Of </a:t>
            </a:r>
            <a:r>
              <a:rPr b="0" cap="none" sz="1100" i="0" lang="en-US" err="1" strike="noStrike" u="none">
                <a:solidFill>
                  <a:schemeClr val="tx1"/>
                </a:solidFill>
                <a:latin typeface="Arial"/>
                <a:ea typeface="Arial"/>
                <a:cs typeface="Arial"/>
                <a:sym typeface="Arial"/>
              </a:rPr>
              <a:t>Technology </a:t>
            </a:r>
            <a:r>
              <a:rPr b="0" cap="none" sz="1100" i="0" lang="en-US" err="1" strike="noStrike" u="none">
                <a:solidFill>
                  <a:schemeClr val="tx1"/>
                </a:solidFill>
                <a:latin typeface="Arial"/>
                <a:ea typeface="Arial"/>
                <a:cs typeface="Arial"/>
                <a:sym typeface="Arial"/>
              </a:rPr>
              <a:t>For </a:t>
            </a:r>
            <a:r>
              <a:rPr b="0" cap="none" sz="1100" i="0" lang="en-US" err="1" strike="noStrike" u="none">
                <a:solidFill>
                  <a:schemeClr val="tx1"/>
                </a:solidFill>
                <a:latin typeface="Arial"/>
                <a:ea typeface="Arial"/>
                <a:cs typeface="Arial"/>
                <a:sym typeface="Arial"/>
              </a:rPr>
              <a:t>Women </a:t>
            </a:r>
            <a:endParaRPr b="0" cap="none" sz="1100" i="0" lang="en-US" strike="noStrike" u="none">
              <a:solidFill>
                <a:schemeClr val="tx1"/>
              </a:solidFill>
              <a:latin typeface="Arial"/>
              <a:ea typeface="Arial"/>
              <a:cs typeface="Arial"/>
              <a:sym typeface="Arial"/>
            </a:endParaRPr>
          </a:p>
        </p:txBody>
      </p:sp>
      <p:pic>
        <p:nvPicPr>
          <p:cNvPr id="2097156"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7"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8"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89" name="Title 1"/>
          <p:cNvSpPr>
            <a:spLocks noGrp="1"/>
          </p:cNvSpPr>
          <p:nvPr>
            <p:ph type="title"/>
          </p:nvPr>
        </p:nvSpPr>
        <p:spPr>
          <a:xfrm>
            <a:off x="155850" y="613142"/>
            <a:ext cx="8832300" cy="451933"/>
          </a:xfrm>
        </p:spPr>
        <p:txBody>
          <a:bodyPr/>
          <a:p>
            <a:pPr algn="ctr"/>
            <a:r>
              <a:rPr lang="en-US"/>
              <a:t>U</a:t>
            </a:r>
            <a:r>
              <a:rPr lang="en-US"/>
              <a:t>s</a:t>
            </a:r>
            <a:r>
              <a:rPr lang="en-US"/>
              <a:t>e</a:t>
            </a:r>
            <a:r>
              <a:rPr lang="en-US"/>
              <a:t>r</a:t>
            </a:r>
            <a:r>
              <a:rPr lang="en-US"/>
              <a:t> </a:t>
            </a:r>
            <a:r>
              <a:rPr lang="en-US"/>
              <a:t>S</a:t>
            </a:r>
            <a:r>
              <a:rPr lang="en-US"/>
              <a:t>i</a:t>
            </a:r>
            <a:r>
              <a:rPr lang="en-US"/>
              <a:t>g</a:t>
            </a:r>
            <a:r>
              <a:rPr lang="en-US"/>
              <a:t>n</a:t>
            </a:r>
            <a:r>
              <a:rPr lang="en-US"/>
              <a:t>u</a:t>
            </a:r>
            <a:r>
              <a:rPr lang="en-US"/>
              <a:t>p</a:t>
            </a:r>
            <a:r>
              <a:rPr lang="en-US"/>
              <a:t> </a:t>
            </a:r>
            <a:r>
              <a:rPr lang="en-US"/>
              <a:t>F</a:t>
            </a:r>
            <a:r>
              <a:rPr lang="en-US"/>
              <a:t>o</a:t>
            </a:r>
            <a:r>
              <a:rPr lang="en-US"/>
              <a:t>r</a:t>
            </a:r>
            <a:r>
              <a:rPr lang="en-US"/>
              <a:t>m</a:t>
            </a:r>
            <a:endParaRPr altLang="en-US" lang="zh-CN"/>
          </a:p>
        </p:txBody>
      </p:sp>
      <p:pic>
        <p:nvPicPr>
          <p:cNvPr id="2097160" name=""/>
          <p:cNvPicPr>
            <a:picLocks/>
          </p:cNvPicPr>
          <p:nvPr/>
        </p:nvPicPr>
        <p:blipFill>
          <a:blip xmlns:r="http://schemas.openxmlformats.org/officeDocument/2006/relationships" r:embed="rId1"/>
          <a:stretch>
            <a:fillRect/>
          </a:stretch>
        </p:blipFill>
        <p:spPr>
          <a:xfrm>
            <a:off x="523505" y="1205860"/>
            <a:ext cx="8096988" cy="358282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Title 1"/>
          <p:cNvSpPr>
            <a:spLocks noGrp="1"/>
          </p:cNvSpPr>
          <p:nvPr>
            <p:ph type="title"/>
          </p:nvPr>
        </p:nvSpPr>
        <p:spPr>
          <a:xfrm>
            <a:off x="628560" y="601132"/>
            <a:ext cx="7886430" cy="666517"/>
          </a:xfrm>
        </p:spPr>
        <p:txBody>
          <a:bodyPr/>
          <a:p>
            <a:pPr algn="ctr"/>
            <a:r>
              <a:rPr b="0" dirty="0" sz="2400" lang="en-US"/>
              <a:t>U</a:t>
            </a:r>
            <a:r>
              <a:rPr b="0" dirty="0" sz="2400" lang="en-US"/>
              <a:t>s</a:t>
            </a:r>
            <a:r>
              <a:rPr b="0" dirty="0" sz="2400" lang="en-US"/>
              <a:t>e</a:t>
            </a:r>
            <a:r>
              <a:rPr b="0" dirty="0" sz="2400" lang="en-US"/>
              <a:t>r</a:t>
            </a:r>
            <a:r>
              <a:rPr b="0" dirty="0" sz="2400" lang="en-US"/>
              <a:t> </a:t>
            </a:r>
            <a:r>
              <a:rPr b="0" dirty="0" sz="2400" lang="en-US"/>
              <a:t>L</a:t>
            </a:r>
            <a:r>
              <a:rPr b="0" dirty="0" sz="2400" lang="en-US"/>
              <a:t>o</a:t>
            </a:r>
            <a:r>
              <a:rPr b="0" dirty="0" sz="2400" lang="en-US"/>
              <a:t>g</a:t>
            </a:r>
            <a:r>
              <a:rPr b="0" dirty="0" sz="2400" lang="en-US"/>
              <a:t>i</a:t>
            </a:r>
            <a:r>
              <a:rPr b="0" dirty="0" sz="2400" lang="en-US"/>
              <a:t>n</a:t>
            </a:r>
            <a:r>
              <a:rPr b="0" dirty="0" sz="2400" lang="en-US"/>
              <a:t> </a:t>
            </a:r>
            <a:r>
              <a:rPr b="0" dirty="0" sz="2400" lang="en-US"/>
              <a:t> </a:t>
            </a:r>
            <a:r>
              <a:rPr b="0" dirty="0" sz="2400" lang="en-US"/>
              <a:t>P</a:t>
            </a:r>
            <a:r>
              <a:rPr b="0" dirty="0" sz="2400" lang="en-US"/>
              <a:t>a</a:t>
            </a:r>
            <a:r>
              <a:rPr b="0" dirty="0" sz="2400" lang="en-US"/>
              <a:t>g</a:t>
            </a:r>
            <a:r>
              <a:rPr b="0" dirty="0" sz="2400" lang="en-US"/>
              <a:t>e</a:t>
            </a:r>
            <a:endParaRPr altLang="en-US" b="0" sz="2400" lang="zh-CN"/>
          </a:p>
        </p:txBody>
      </p:sp>
      <p:pic>
        <p:nvPicPr>
          <p:cNvPr id="2097163" name=""/>
          <p:cNvPicPr>
            <a:picLocks/>
          </p:cNvPicPr>
          <p:nvPr/>
        </p:nvPicPr>
        <p:blipFill>
          <a:blip xmlns:r="http://schemas.openxmlformats.org/officeDocument/2006/relationships" r:embed="rId1"/>
          <a:stretch>
            <a:fillRect/>
          </a:stretch>
        </p:blipFill>
        <p:spPr>
          <a:xfrm rot="0">
            <a:off x="501377" y="1267649"/>
            <a:ext cx="8141246" cy="366364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48" name="Title 1"/>
          <p:cNvSpPr>
            <a:spLocks noGrp="1"/>
          </p:cNvSpPr>
          <p:nvPr>
            <p:ph type="title"/>
          </p:nvPr>
        </p:nvSpPr>
        <p:spPr>
          <a:xfrm>
            <a:off x="628560" y="618066"/>
            <a:ext cx="7886430" cy="649583"/>
          </a:xfrm>
        </p:spPr>
        <p:txBody>
          <a:bodyPr/>
          <a:p>
            <a:pPr algn="ctr"/>
            <a:r>
              <a:rPr b="0" dirty="0" sz="2000" lang="en-US"/>
              <a:t>L</a:t>
            </a:r>
            <a:r>
              <a:rPr b="0" dirty="0" sz="2000" lang="en-US"/>
              <a:t>o</a:t>
            </a:r>
            <a:r>
              <a:rPr b="0" dirty="0" sz="2000" lang="en-US"/>
              <a:t>g</a:t>
            </a:r>
            <a:r>
              <a:rPr b="0" dirty="0" sz="2000" lang="en-US"/>
              <a:t>g</a:t>
            </a:r>
            <a:r>
              <a:rPr b="0" dirty="0" sz="2000" lang="en-US"/>
              <a:t>ed </a:t>
            </a:r>
            <a:r>
              <a:rPr b="0" dirty="0" sz="2000" lang="en-US"/>
              <a:t>in </a:t>
            </a:r>
            <a:r>
              <a:rPr b="0" dirty="0" sz="2000" lang="en-US"/>
              <a:t>S</a:t>
            </a:r>
            <a:r>
              <a:rPr b="0" dirty="0" sz="2000" lang="en-US"/>
              <a:t>u</a:t>
            </a:r>
            <a:r>
              <a:rPr b="0" dirty="0" sz="2000" lang="en-US"/>
              <a:t>ccessfully </a:t>
            </a:r>
            <a:r>
              <a:rPr b="0" dirty="0" sz="2000" lang="en-US"/>
              <a:t>M</a:t>
            </a:r>
            <a:r>
              <a:rPr b="0" dirty="0" sz="2000" lang="en-US"/>
              <a:t>e</a:t>
            </a:r>
            <a:r>
              <a:rPr b="0" dirty="0" sz="2000" lang="en-US"/>
              <a:t>s</a:t>
            </a:r>
            <a:r>
              <a:rPr b="0" dirty="0" sz="2000" lang="en-US"/>
              <a:t>s</a:t>
            </a:r>
            <a:r>
              <a:rPr b="0" dirty="0" sz="2000" lang="en-US"/>
              <a:t>a</a:t>
            </a:r>
            <a:r>
              <a:rPr b="0" dirty="0" sz="2000" lang="en-US"/>
              <a:t>ge </a:t>
            </a:r>
            <a:endParaRPr b="0" dirty="0" sz="2000" lang="en-US"/>
          </a:p>
        </p:txBody>
      </p:sp>
      <p:pic>
        <p:nvPicPr>
          <p:cNvPr id="2097166" name=""/>
          <p:cNvPicPr>
            <a:picLocks/>
          </p:cNvPicPr>
          <p:nvPr/>
        </p:nvPicPr>
        <p:blipFill>
          <a:blip xmlns:r="http://schemas.openxmlformats.org/officeDocument/2006/relationships" r:embed="rId1"/>
          <a:stretch>
            <a:fillRect/>
          </a:stretch>
        </p:blipFill>
        <p:spPr>
          <a:xfrm rot="0">
            <a:off x="447352" y="1267649"/>
            <a:ext cx="8249297" cy="350756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3" name="Title 1"/>
          <p:cNvSpPr>
            <a:spLocks noGrp="1"/>
          </p:cNvSpPr>
          <p:nvPr>
            <p:ph type="title"/>
          </p:nvPr>
        </p:nvSpPr>
        <p:spPr>
          <a:xfrm>
            <a:off x="628560" y="635000"/>
            <a:ext cx="7886430" cy="632649"/>
          </a:xfrm>
        </p:spPr>
        <p:txBody>
          <a:bodyPr/>
          <a:p>
            <a:pPr algn="ctr"/>
            <a:r>
              <a:rPr b="0" dirty="0" sz="2400" lang="en-US"/>
              <a:t>N</a:t>
            </a:r>
            <a:r>
              <a:rPr b="0" dirty="0" sz="2400" lang="en-US"/>
              <a:t>o</a:t>
            </a:r>
            <a:r>
              <a:rPr b="0" dirty="0" sz="2400" lang="en-US"/>
              <a:t>t</a:t>
            </a:r>
            <a:r>
              <a:rPr b="0" dirty="0" sz="2400" lang="en-US"/>
              <a:t>e</a:t>
            </a:r>
            <a:r>
              <a:rPr b="0" dirty="0" sz="2400" lang="en-US"/>
              <a:t>s</a:t>
            </a:r>
            <a:r>
              <a:rPr b="0" dirty="0" sz="2400" lang="en-US"/>
              <a:t> </a:t>
            </a:r>
            <a:r>
              <a:rPr b="0" dirty="0" sz="2400" lang="en-US"/>
              <a:t>U</a:t>
            </a:r>
            <a:r>
              <a:rPr b="0" dirty="0" sz="2400" lang="en-US"/>
              <a:t>p</a:t>
            </a:r>
            <a:r>
              <a:rPr b="0" dirty="0" sz="2400" lang="en-US"/>
              <a:t>l</a:t>
            </a:r>
            <a:r>
              <a:rPr b="0" dirty="0" sz="2400" lang="en-US"/>
              <a:t>o</a:t>
            </a:r>
            <a:r>
              <a:rPr b="0" dirty="0" sz="2400" lang="en-US"/>
              <a:t>a</a:t>
            </a:r>
            <a:r>
              <a:rPr b="0" dirty="0" sz="2400" lang="en-US"/>
              <a:t>d</a:t>
            </a:r>
            <a:r>
              <a:rPr b="0" dirty="0" sz="2400" lang="en-US"/>
              <a:t>i</a:t>
            </a:r>
            <a:r>
              <a:rPr b="0" dirty="0" sz="2400" lang="en-US"/>
              <a:t>ng</a:t>
            </a:r>
            <a:r>
              <a:rPr b="0" dirty="0" sz="2400" lang="en-US"/>
              <a:t> </a:t>
            </a:r>
            <a:r>
              <a:rPr b="0" dirty="0" sz="2400" lang="en-US"/>
              <a:t>P</a:t>
            </a:r>
            <a:r>
              <a:rPr b="0" dirty="0" sz="2400" lang="en-US"/>
              <a:t>a</a:t>
            </a:r>
            <a:r>
              <a:rPr b="0" dirty="0" sz="2400" lang="en-US"/>
              <a:t>g</a:t>
            </a:r>
            <a:r>
              <a:rPr b="0" dirty="0" sz="2400" lang="en-US"/>
              <a:t>e</a:t>
            </a:r>
            <a:endParaRPr altLang="en-US" b="0" sz="2400" lang="zh-CN"/>
          </a:p>
        </p:txBody>
      </p:sp>
      <p:pic>
        <p:nvPicPr>
          <p:cNvPr id="2097164" name=""/>
          <p:cNvPicPr>
            <a:picLocks/>
          </p:cNvPicPr>
          <p:nvPr/>
        </p:nvPicPr>
        <p:blipFill>
          <a:blip xmlns:r="http://schemas.openxmlformats.org/officeDocument/2006/relationships" r:embed="rId1"/>
          <a:stretch>
            <a:fillRect/>
          </a:stretch>
        </p:blipFill>
        <p:spPr>
          <a:xfrm rot="0">
            <a:off x="467876" y="1267648"/>
            <a:ext cx="9144000" cy="3318601"/>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47" name="Title 1"/>
          <p:cNvSpPr>
            <a:spLocks noGrp="1"/>
          </p:cNvSpPr>
          <p:nvPr>
            <p:ph type="title"/>
          </p:nvPr>
        </p:nvSpPr>
        <p:spPr>
          <a:xfrm>
            <a:off x="628560" y="643466"/>
            <a:ext cx="7886430" cy="624183"/>
          </a:xfrm>
        </p:spPr>
        <p:txBody>
          <a:bodyPr/>
          <a:p>
            <a:pPr algn="ctr" indent="0" marL="4763">
              <a:buNone/>
            </a:pPr>
            <a:r>
              <a:rPr b="0" sz="2000" lang="en-US"/>
              <a:t>N</a:t>
            </a:r>
            <a:r>
              <a:rPr b="0" sz="2000" lang="en-US"/>
              <a:t>o</a:t>
            </a:r>
            <a:r>
              <a:rPr b="0" sz="2000" lang="en-US"/>
              <a:t>t</a:t>
            </a:r>
            <a:r>
              <a:rPr b="0" sz="2000" lang="en-US"/>
              <a:t>e</a:t>
            </a:r>
            <a:r>
              <a:rPr b="0" sz="2000" lang="en-US"/>
              <a:t>s</a:t>
            </a:r>
            <a:r>
              <a:rPr b="0" sz="2000" lang="en-US"/>
              <a:t> </a:t>
            </a:r>
            <a:r>
              <a:rPr b="0" sz="2000" lang="en-US"/>
              <a:t>s</a:t>
            </a:r>
            <a:r>
              <a:rPr b="0" sz="2000" lang="en-US"/>
              <a:t>u</a:t>
            </a:r>
            <a:r>
              <a:rPr b="0" sz="2000" lang="en-US"/>
              <a:t>c</a:t>
            </a:r>
            <a:r>
              <a:rPr b="0" sz="2000" lang="en-US"/>
              <a:t>c</a:t>
            </a:r>
            <a:r>
              <a:rPr b="0" sz="2000" lang="en-US"/>
              <a:t>e</a:t>
            </a:r>
            <a:r>
              <a:rPr b="0" sz="2000" lang="en-US"/>
              <a:t>ssful </a:t>
            </a:r>
            <a:r>
              <a:rPr b="0" sz="2000" lang="en-US"/>
              <a:t>u</a:t>
            </a:r>
            <a:r>
              <a:rPr b="0" sz="2000" lang="en-US"/>
              <a:t>p</a:t>
            </a:r>
            <a:r>
              <a:rPr b="0" sz="2000" lang="en-US"/>
              <a:t>l</a:t>
            </a:r>
            <a:r>
              <a:rPr b="0" sz="2000" lang="en-US"/>
              <a:t>oaded </a:t>
            </a:r>
            <a:r>
              <a:rPr b="0" sz="2000" lang="en-US"/>
              <a:t>m</a:t>
            </a:r>
            <a:r>
              <a:rPr b="0" sz="2000" lang="en-US"/>
              <a:t>e</a:t>
            </a:r>
            <a:r>
              <a:rPr b="0" sz="2000" lang="en-US"/>
              <a:t>s</a:t>
            </a:r>
            <a:r>
              <a:rPr b="0" sz="2000" lang="en-US"/>
              <a:t>s</a:t>
            </a:r>
            <a:r>
              <a:rPr b="0" sz="2000" lang="en-US"/>
              <a:t>a</a:t>
            </a:r>
            <a:r>
              <a:rPr b="0" sz="2000" lang="en-US"/>
              <a:t>g</a:t>
            </a:r>
            <a:r>
              <a:rPr b="0" sz="2000" lang="en-US"/>
              <a:t>e</a:t>
            </a:r>
            <a:endParaRPr b="0" sz="2000" lang="en-US"/>
          </a:p>
        </p:txBody>
      </p:sp>
      <p:pic>
        <p:nvPicPr>
          <p:cNvPr id="2097165" name=""/>
          <p:cNvPicPr>
            <a:picLocks/>
          </p:cNvPicPr>
          <p:nvPr/>
        </p:nvPicPr>
        <p:blipFill>
          <a:blip xmlns:r="http://schemas.openxmlformats.org/officeDocument/2006/relationships" r:embed="rId1"/>
          <a:stretch>
            <a:fillRect/>
          </a:stretch>
        </p:blipFill>
        <p:spPr>
          <a:xfrm rot="0">
            <a:off x="990240" y="1533915"/>
            <a:ext cx="7524750" cy="3012449"/>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49"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89" name=""/>
          <p:cNvSpPr txBox="1"/>
          <p:nvPr/>
        </p:nvSpPr>
        <p:spPr>
          <a:xfrm>
            <a:off x="978726" y="1267649"/>
            <a:ext cx="5775114" cy="2263140"/>
          </a:xfrm>
          <a:prstGeom prst="rect"/>
        </p:spPr>
        <p:txBody>
          <a:bodyPr rtlCol="0" wrap="square">
            <a:spAutoFit/>
          </a:bodyPr>
          <a:p>
            <a:pPr indent="-285750" marL="290513">
              <a:lnSpc>
                <a:spcPct val="150000"/>
              </a:lnSpc>
              <a:buFont typeface="Arial"/>
              <a:buChar char="•"/>
            </a:pPr>
            <a:r>
              <a:rPr sz="1600" lang="en-US">
                <a:solidFill>
                  <a:srgbClr val="000000"/>
                </a:solidFill>
              </a:rPr>
              <a:t>Mobile App Development</a:t>
            </a:r>
            <a:endParaRPr sz="1600" lang="en-GB">
              <a:solidFill>
                <a:srgbClr val="000000"/>
              </a:solidFill>
            </a:endParaRPr>
          </a:p>
          <a:p>
            <a:pPr indent="-285750" marL="290513">
              <a:lnSpc>
                <a:spcPct val="150000"/>
              </a:lnSpc>
              <a:buFont typeface="Arial"/>
              <a:buChar char="•"/>
            </a:pPr>
            <a:r>
              <a:rPr sz="1600" lang="en-US">
                <a:solidFill>
                  <a:srgbClr val="000000"/>
                </a:solidFill>
              </a:rPr>
              <a:t>Enhanced Collaboration Features</a:t>
            </a:r>
            <a:endParaRPr sz="1600" lang="en-GB">
              <a:solidFill>
                <a:srgbClr val="000000"/>
              </a:solidFill>
            </a:endParaRPr>
          </a:p>
          <a:p>
            <a:pPr indent="-285750" marL="290513">
              <a:lnSpc>
                <a:spcPct val="150000"/>
              </a:lnSpc>
              <a:buFont typeface="Arial"/>
              <a:buChar char="•"/>
            </a:pPr>
            <a:r>
              <a:rPr sz="1600" lang="en-US">
                <a:solidFill>
                  <a:srgbClr val="000000"/>
                </a:solidFill>
              </a:rPr>
              <a:t>Advanced Search and Recommendation System</a:t>
            </a:r>
            <a:endParaRPr sz="1600" lang="en-GB">
              <a:solidFill>
                <a:srgbClr val="000000"/>
              </a:solidFill>
            </a:endParaRPr>
          </a:p>
          <a:p>
            <a:pPr indent="-285750" marL="290513">
              <a:lnSpc>
                <a:spcPct val="150000"/>
              </a:lnSpc>
              <a:buFont typeface="Arial"/>
              <a:buChar char="•"/>
            </a:pPr>
            <a:r>
              <a:rPr sz="1600" lang="en-US">
                <a:solidFill>
                  <a:srgbClr val="000000"/>
                </a:solidFill>
              </a:rPr>
              <a:t>Gamification and Rewards System</a:t>
            </a:r>
            <a:endParaRPr sz="1600" lang="en-GB">
              <a:solidFill>
                <a:srgbClr val="000000"/>
              </a:solidFill>
            </a:endParaRPr>
          </a:p>
          <a:p>
            <a:pPr indent="-285750" marL="290513">
              <a:lnSpc>
                <a:spcPct val="150000"/>
              </a:lnSpc>
              <a:buFont typeface="Arial"/>
              <a:buChar char="•"/>
            </a:pPr>
            <a:r>
              <a:rPr sz="1600" lang="en-US">
                <a:solidFill>
                  <a:srgbClr val="000000"/>
                </a:solidFill>
              </a:rPr>
              <a:t>Accessibility Features</a:t>
            </a:r>
            <a:endParaRPr sz="1600" lang="en-GB">
              <a:solidFill>
                <a:srgbClr val="000000"/>
              </a:solidFill>
            </a:endParaRPr>
          </a:p>
          <a:p>
            <a:pPr indent="-285750" marL="290513">
              <a:lnSpc>
                <a:spcPct val="150000"/>
              </a:lnSpc>
              <a:buFont typeface="Arial"/>
              <a:buChar char="•"/>
            </a:pPr>
            <a:r>
              <a:rPr sz="1600" lang="en-US">
                <a:solidFill>
                  <a:srgbClr val="000000"/>
                </a:solidFill>
              </a:rPr>
              <a:t>Integration with AI Assistants</a:t>
            </a:r>
            <a:endParaRPr sz="1600" lang="en-GB">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5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87" name=""/>
          <p:cNvSpPr txBox="1"/>
          <p:nvPr/>
        </p:nvSpPr>
        <p:spPr>
          <a:xfrm>
            <a:off x="572000" y="1146297"/>
            <a:ext cx="8420466" cy="1310640"/>
          </a:xfrm>
          <a:prstGeom prst="rect"/>
        </p:spPr>
        <p:txBody>
          <a:bodyPr rtlCol="0" wrap="square">
            <a:spAutoFit/>
          </a:bodyPr>
          <a:p>
            <a:pPr>
              <a:lnSpc>
                <a:spcPct val="150000"/>
              </a:lnSpc>
            </a:pPr>
            <a:r>
              <a:rPr sz="1400" lang="en-US">
                <a:solidFill>
                  <a:srgbClr val="000000"/>
                </a:solidFill>
              </a:rPr>
              <a:t>The notes sharing web application using Django framework presents a robust solution for improving collaboration, knowledge sharing, and organization of academic materials within educational communities. With its user-friendly interface, real-time collaboration features, and secure data management, the application aims to enhance the learning experience for students and educators alike.</a:t>
            </a:r>
            <a:endParaRPr sz="1400" lang="en-GB">
              <a:solidFill>
                <a:srgbClr val="000000"/>
              </a:solidFill>
            </a:endParaRPr>
          </a:p>
        </p:txBody>
      </p:sp>
      <p:sp>
        <p:nvSpPr>
          <p:cNvPr id="1048688" name=""/>
          <p:cNvSpPr txBox="1"/>
          <p:nvPr/>
        </p:nvSpPr>
        <p:spPr>
          <a:xfrm>
            <a:off x="671580" y="2598840"/>
            <a:ext cx="8221306" cy="1615441"/>
          </a:xfrm>
          <a:prstGeom prst="rect"/>
        </p:spPr>
        <p:txBody>
          <a:bodyPr rtlCol="0" wrap="square">
            <a:spAutoFit/>
          </a:bodyPr>
          <a:p>
            <a:pPr>
              <a:lnSpc>
                <a:spcPct val="150000"/>
              </a:lnSpc>
            </a:pPr>
            <a:r>
              <a:rPr sz="1400" lang="en-US">
                <a:solidFill>
                  <a:srgbClr val="000000"/>
                </a:solidFill>
              </a:rPr>
              <a:t>Moving forward, future enhancements such as advanced collaboration tools, personalized recommendations, integration with LMS platforms, mobile app development, analytics capabilities, and gamification elements can further elevate the functionality and value of the application. These enhancements will cater to evolving user needs, foster engagement, and promote a culture of continuous learning and collaboration</a:t>
            </a:r>
            <a:endParaRPr sz="1400" lang="en-GB">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59"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1" name="Shape 60"/>
        <p:cNvGrpSpPr/>
        <p:nvPr/>
      </p:nvGrpSpPr>
      <p:grpSpPr>
        <a:xfrm>
          <a:off x="0" y="0"/>
          <a:ext cx="0" cy="0"/>
          <a:chOff x="0" y="0"/>
          <a:chExt cx="0" cy="0"/>
        </a:xfrm>
      </p:grpSpPr>
      <p:pic>
        <p:nvPicPr>
          <p:cNvPr id="2097159"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29"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30"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1"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Notes Sharing Web Application using Django Framework</a:t>
            </a:r>
            <a:endParaRPr dirty="0" sz="1600" lang="en-US">
              <a:latin typeface="+mj-lt"/>
              <a:cs typeface="Poppins"/>
            </a:endParaRPr>
          </a:p>
        </p:txBody>
      </p:sp>
      <p:sp>
        <p:nvSpPr>
          <p:cNvPr id="1048632"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33"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6" name="Google Shape;61;g5fab984687_2_0"/>
          <p:cNvSpPr txBox="1">
            <a:spLocks noGrp="1"/>
          </p:cNvSpPr>
          <p:nvPr>
            <p:ph type="title" idx="4294967295"/>
          </p:nvPr>
        </p:nvSpPr>
        <p:spPr>
          <a:xfrm>
            <a:off x="131032" y="682130"/>
            <a:ext cx="8993116" cy="3982954"/>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br>
              <a:rPr b="1" sz="1600" lang="en-US">
                <a:solidFill>
                  <a:srgbClr val="213163"/>
                </a:solidFill>
              </a:rPr>
            </a:b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0" sz="1600" lang="en-US">
                <a:solidFill>
                  <a:srgbClr val="000000"/>
                </a:solidFill>
              </a:rPr>
              <a:t>In the realm of collaborative learning and knowledge exchange, the development of a web application for sharing notes plays a pivotal role. This abstract presents the conceptualization and implementation of such a platform using the Django framework.</a:t>
            </a:r>
            <a:br>
              <a:rPr b="0" sz="1600" lang="en-US">
                <a:solidFill>
                  <a:srgbClr val="000000"/>
                </a:solidFill>
              </a:rPr>
            </a:br>
            <a:r>
              <a:rPr b="0" sz="1600" lang="en-US">
                <a:solidFill>
                  <a:srgbClr val="000000"/>
                </a:solidFill>
              </a:rPr>
              <a:t>The web application is designed to facilitate seamless sharing and collaboration among users in creating, editing, and managing notes. The key features include user authentication, note creation and editing, sharing notes with specific users or groups, real-time collaboration, version control, and access management.</a:t>
            </a:r>
            <a:br>
              <a:rPr b="0" sz="1600" lang="en-US">
                <a:solidFill>
                  <a:srgbClr val="000000"/>
                </a:solidFill>
              </a:rPr>
            </a:br>
            <a:r>
              <a:rPr b="0" sz="1600" lang="en-US">
                <a:solidFill>
                  <a:srgbClr val="000000"/>
                </a:solidFill>
              </a:rPr>
              <a:t>Utilizing Django's powerful MVC architecture, the application ensures robust security measures, such as user authentication and authorization, to safeguard user data and privacy. The integration of Django's ORM simplifies database management, enabling efficient storage and retrieval of notes and user information.</a:t>
            </a:r>
            <a:br>
              <a:rPr b="0" sz="1600" lang="en-US">
                <a:solidFill>
                  <a:srgbClr val="000000"/>
                </a:solidFill>
              </a:rPr>
            </a:br>
            <a:r>
              <a:rPr b="0" sz="1600" lang="en-US">
                <a:solidFill>
                  <a:srgbClr val="000000"/>
                </a:solidFill>
              </a:rPr>
              <a:t>Furthermore, the web application leverages Django's templating engine to create dynamic and responsive user interfaces, enhancing the user experience across devices</a:t>
            </a:r>
            <a:br>
              <a:rPr b="0" sz="1600" lang="en-US">
                <a:solidFill>
                  <a:srgbClr val="000000"/>
                </a:solidFill>
              </a:rPr>
            </a:br>
            <a:r>
              <a:rPr b="0" sz="1600" lang="en-US">
                <a:solidFill>
                  <a:srgbClr val="000000"/>
                </a:solidFill>
              </a:rPr>
              <a:t>. Access management features enable users to share notes selectively, maintaining confidentiality and control over shared content.</a:t>
            </a:r>
            <a:endParaRPr b="0" sz="1600" lang="en-IN">
              <a:solidFill>
                <a:srgbClr val="000000"/>
              </a:solidFill>
            </a:endParaRPr>
          </a:p>
        </p:txBody>
      </p:sp>
      <p:cxnSp>
        <p:nvCxnSpPr>
          <p:cNvPr id="3145733"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7"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8848119" cy="3783181"/>
          </a:xfrm>
          <a:prstGeom prst="rect"/>
          <a:noFill/>
          <a:ln>
            <a:noFill/>
          </a:ln>
        </p:spPr>
        <p:txBody>
          <a:bodyPr anchor="t" anchorCtr="0" bIns="91425" lIns="91425" rIns="91425" spcFirstLastPara="1" tIns="91425" wrap="square">
            <a:noAutofit/>
          </a:bodyPr>
          <a:p>
            <a:pPr algn="l" indent="0" lvl="0" marL="0" rtl="0">
              <a:lnSpc>
                <a:spcPct val="150000"/>
              </a:lnSpc>
              <a:spcBef>
                <a:spcPts val="0"/>
              </a:spcBef>
              <a:spcAft>
                <a:spcPts val="0"/>
              </a:spcAft>
              <a:buSzPts val="2800"/>
              <a:buNone/>
            </a:pPr>
            <a:r>
              <a:rPr b="1" sz="1600" lang="en-IN">
                <a:solidFill>
                  <a:srgbClr val="213163"/>
                </a:solidFill>
              </a:rPr>
              <a:t>Problem Statement</a:t>
            </a:r>
            <a:br>
              <a:rPr b="1" sz="1600" lang="en-US">
                <a:solidFill>
                  <a:srgbClr val="213163"/>
                </a:solidFill>
              </a:rPr>
            </a:b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0" sz="1600" lang="en-US">
                <a:solidFill>
                  <a:srgbClr val="000000"/>
                </a:solidFill>
              </a:rPr>
              <a:t>The objective of this project is to develop a notes sharing web application using the Django framework.This project aims to address the limitations in existing platform by creating a user-friendly and feature-rich web application specifically designed for sharing, organizing, and collaborating on academic notes</a:t>
            </a:r>
            <a:br>
              <a:rPr b="0" sz="1600" lang="en-US">
                <a:solidFill>
                  <a:srgbClr val="000000"/>
                </a:solidFill>
              </a:rPr>
            </a:b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The key challenges that this project will  include:</a:t>
            </a:r>
            <a:br>
              <a:rPr b="0" sz="1600" lang="en-US">
                <a:solidFill>
                  <a:srgbClr val="000000"/>
                </a:solidFill>
              </a:rPr>
            </a:b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endParaRPr b="0" sz="1600" lang="en-IN">
              <a:solidFill>
                <a:srgbClr val="000000"/>
              </a:solidFill>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0" name=""/>
          <p:cNvSpPr txBox="1"/>
          <p:nvPr/>
        </p:nvSpPr>
        <p:spPr>
          <a:xfrm>
            <a:off x="1947673" y="2956533"/>
            <a:ext cx="4000000" cy="1615439"/>
          </a:xfrm>
          <a:prstGeom prst="rect"/>
        </p:spPr>
        <p:txBody>
          <a:bodyPr rtlCol="0" wrap="square">
            <a:spAutoFit/>
          </a:bodyPr>
          <a:p>
            <a:pPr indent="-285750" marL="290513">
              <a:lnSpc>
                <a:spcPct val="150000"/>
              </a:lnSpc>
              <a:buFont typeface="Arial"/>
              <a:buChar char="•"/>
            </a:pPr>
            <a:r>
              <a:rPr sz="1400" lang="en-US">
                <a:solidFill>
                  <a:srgbClr val="000000"/>
                </a:solidFill>
              </a:rPr>
              <a:t>Ease of Use</a:t>
            </a:r>
            <a:endParaRPr sz="1400" lang="en-GB">
              <a:solidFill>
                <a:srgbClr val="000000"/>
              </a:solidFill>
            </a:endParaRPr>
          </a:p>
          <a:p>
            <a:pPr indent="-285750" marL="290513">
              <a:lnSpc>
                <a:spcPct val="150000"/>
              </a:lnSpc>
              <a:buFont typeface="Arial"/>
              <a:buChar char="•"/>
            </a:pPr>
            <a:r>
              <a:rPr sz="1400" lang="en-US">
                <a:solidFill>
                  <a:srgbClr val="000000"/>
                </a:solidFill>
              </a:rPr>
              <a:t>Collaborative Features</a:t>
            </a:r>
            <a:endParaRPr sz="1400" lang="en-GB">
              <a:solidFill>
                <a:srgbClr val="000000"/>
              </a:solidFill>
            </a:endParaRPr>
          </a:p>
          <a:p>
            <a:pPr indent="-285750" marL="290513">
              <a:lnSpc>
                <a:spcPct val="150000"/>
              </a:lnSpc>
              <a:buFont typeface="Arial"/>
              <a:buChar char="•"/>
            </a:pPr>
            <a:r>
              <a:rPr sz="1400" lang="en-US">
                <a:solidFill>
                  <a:srgbClr val="000000"/>
                </a:solidFill>
              </a:rPr>
              <a:t>Scalability</a:t>
            </a:r>
            <a:endParaRPr sz="1400" lang="en-GB">
              <a:solidFill>
                <a:srgbClr val="000000"/>
              </a:solidFill>
            </a:endParaRPr>
          </a:p>
          <a:p>
            <a:pPr indent="-285750" marL="290513">
              <a:lnSpc>
                <a:spcPct val="150000"/>
              </a:lnSpc>
              <a:buFont typeface="Arial"/>
              <a:buChar char="•"/>
            </a:pPr>
            <a:r>
              <a:rPr sz="1400" lang="en-US">
                <a:solidFill>
                  <a:srgbClr val="000000"/>
                </a:solidFill>
              </a:rPr>
              <a:t>Security and Privacy</a:t>
            </a:r>
            <a:endParaRPr sz="1400" lang="en-GB">
              <a:solidFill>
                <a:srgbClr val="000000"/>
              </a:solidFill>
            </a:endParaRPr>
          </a:p>
          <a:p>
            <a:pPr indent="-285750" marL="290513">
              <a:lnSpc>
                <a:spcPct val="150000"/>
              </a:lnSpc>
              <a:buFont typeface="Arial"/>
              <a:buChar char="•"/>
            </a:pPr>
            <a:r>
              <a:rPr sz="1400" lang="en-US">
                <a:solidFill>
                  <a:srgbClr val="000000"/>
                </a:solidFill>
              </a:rPr>
              <a:t>Customization</a:t>
            </a:r>
            <a:endParaRPr sz="14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1048643" name="Google Shape;61;g5fab984687_2_0"/>
          <p:cNvSpPr txBox="1">
            <a:spLocks noGrp="1"/>
          </p:cNvSpPr>
          <p:nvPr>
            <p:ph type="title" idx="4294967295"/>
          </p:nvPr>
        </p:nvSpPr>
        <p:spPr>
          <a:xfrm>
            <a:off x="131032" y="682130"/>
            <a:ext cx="8911499" cy="3689358"/>
          </a:xfrm>
          <a:prstGeom prst="rect"/>
          <a:noFill/>
          <a:ln>
            <a:noFill/>
          </a:ln>
        </p:spPr>
        <p:txBody>
          <a:bodyPr anchor="t" anchorCtr="0" bIns="91425" lIns="91425" rIns="91425" spcFirstLastPara="1" tIns="91425" wrap="square">
            <a:noAutofit/>
          </a:bodyPr>
          <a:p>
            <a:pPr algn="l" indent="0" lvl="0" marL="0" rtl="0">
              <a:lnSpc>
                <a:spcPct val="150000"/>
              </a:lnSpc>
              <a:spcBef>
                <a:spcPts val="0"/>
              </a:spcBef>
              <a:spcAft>
                <a:spcPts val="0"/>
              </a:spcAft>
              <a:buSzPts val="2800"/>
              <a:buNone/>
            </a:pPr>
            <a:r>
              <a:rPr b="1" sz="1600" lang="en-IN">
                <a:solidFill>
                  <a:srgbClr val="213163"/>
                </a:solidFill>
              </a:rPr>
              <a:t>Project Overview</a:t>
            </a:r>
            <a:br>
              <a:rPr b="1" sz="1600" lang="en-US">
                <a:solidFill>
                  <a:srgbClr val="213163"/>
                </a:solidFill>
              </a:rPr>
            </a:b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0" sz="1600" lang="en-US">
                <a:solidFill>
                  <a:srgbClr val="000000"/>
                </a:solidFill>
              </a:rPr>
              <a:t>The project aims to develop a web application using the Django framework that facilitates the sharing, organization, and collaboration of academic notes.</a:t>
            </a:r>
            <a:br>
              <a:rPr b="0" sz="1600" lang="en-US">
                <a:solidFill>
                  <a:srgbClr val="000000"/>
                </a:solidFill>
              </a:rPr>
            </a:br>
            <a:r>
              <a:rPr b="0" sz="1600" lang="en-US">
                <a:solidFill>
                  <a:srgbClr val="000000"/>
                </a:solidFill>
              </a:rPr>
              <a:t>Key Features</a:t>
            </a:r>
            <a:r>
              <a:rPr b="0" sz="1600" lang="en-US">
                <a:solidFill>
                  <a:srgbClr val="000000"/>
                </a:solidFill>
              </a:rPr>
              <a:t>:</a:t>
            </a:r>
            <a:br>
              <a:rPr b="0" sz="1600" lang="en-US">
                <a:solidFill>
                  <a:srgbClr val="000000"/>
                </a:solidFill>
              </a:rPr>
            </a:br>
            <a:endParaRPr b="0" sz="1600" lang="en-IN">
              <a:solidFill>
                <a:srgbClr val="000000"/>
              </a:solidFill>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4" name=""/>
          <p:cNvSpPr txBox="1"/>
          <p:nvPr/>
        </p:nvSpPr>
        <p:spPr>
          <a:xfrm>
            <a:off x="513626" y="2205930"/>
            <a:ext cx="7974523" cy="1901189"/>
          </a:xfrm>
          <a:prstGeom prst="rect"/>
        </p:spPr>
        <p:txBody>
          <a:bodyPr rtlCol="0" wrap="square">
            <a:spAutoFit/>
          </a:bodyPr>
          <a:p>
            <a:pPr indent="-285750" marL="290513">
              <a:lnSpc>
                <a:spcPct val="150000"/>
              </a:lnSpc>
              <a:buFont typeface="Arial"/>
              <a:buChar char="•"/>
            </a:pPr>
            <a:r>
              <a:rPr sz="1600" lang="en-GB">
                <a:solidFill>
                  <a:srgbClr val="000000"/>
                </a:solidFill>
              </a:rPr>
              <a:t>User Registration and Authentication</a:t>
            </a:r>
            <a:endParaRPr sz="1600" lang="en-GB">
              <a:solidFill>
                <a:srgbClr val="000000"/>
              </a:solidFill>
            </a:endParaRPr>
          </a:p>
          <a:p>
            <a:pPr indent="-285750" marL="290513">
              <a:lnSpc>
                <a:spcPct val="150000"/>
              </a:lnSpc>
              <a:buFont typeface="Arial"/>
              <a:buChar char="•"/>
            </a:pPr>
            <a:r>
              <a:rPr sz="1600" lang="en-US">
                <a:solidFill>
                  <a:srgbClr val="000000"/>
                </a:solidFill>
              </a:rPr>
              <a:t>Notes Upload and Organization</a:t>
            </a:r>
            <a:endParaRPr sz="1600" lang="en-GB">
              <a:solidFill>
                <a:srgbClr val="000000"/>
              </a:solidFill>
            </a:endParaRPr>
          </a:p>
          <a:p>
            <a:pPr indent="-285750" marL="290513">
              <a:lnSpc>
                <a:spcPct val="150000"/>
              </a:lnSpc>
              <a:buFont typeface="Arial"/>
              <a:buChar char="•"/>
            </a:pPr>
            <a:r>
              <a:rPr sz="1600" lang="en-US">
                <a:solidFill>
                  <a:srgbClr val="000000"/>
                </a:solidFill>
              </a:rPr>
              <a:t>Search and Filtering</a:t>
            </a:r>
            <a:endParaRPr sz="1600" lang="en-GB">
              <a:solidFill>
                <a:srgbClr val="000000"/>
              </a:solidFill>
            </a:endParaRPr>
          </a:p>
          <a:p>
            <a:pPr indent="-285750" marL="290513">
              <a:lnSpc>
                <a:spcPct val="150000"/>
              </a:lnSpc>
              <a:buFont typeface="Arial"/>
              <a:buChar char="•"/>
            </a:pPr>
            <a:r>
              <a:rPr sz="1600" lang="en-US">
                <a:solidFill>
                  <a:srgbClr val="000000"/>
                </a:solidFill>
              </a:rPr>
              <a:t>Customization Options</a:t>
            </a:r>
            <a:endParaRPr sz="1600" lang="en-GB">
              <a:solidFill>
                <a:srgbClr val="000000"/>
              </a:solidFill>
            </a:endParaRPr>
          </a:p>
          <a:p>
            <a:pPr indent="-285750" marL="290513">
              <a:lnSpc>
                <a:spcPct val="150000"/>
              </a:lnSpc>
              <a:buFont typeface="Arial"/>
              <a:buChar char="•"/>
            </a:pPr>
            <a:r>
              <a:rPr sz="1600" lang="en-US">
                <a:solidFill>
                  <a:srgbClr val="000000"/>
                </a:solidFill>
              </a:rPr>
              <a:t>Security and Privacy</a:t>
            </a:r>
            <a:endParaRPr sz="16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04" name="Google Shape;61;g5fab984687_2_0"/>
          <p:cNvSpPr txBox="1">
            <a:spLocks noGrp="1"/>
          </p:cNvSpPr>
          <p:nvPr>
            <p:ph type="title" idx="4294967295"/>
          </p:nvPr>
        </p:nvSpPr>
        <p:spPr>
          <a:xfrm>
            <a:off x="131032" y="682130"/>
            <a:ext cx="9135151" cy="3918194"/>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br>
              <a:rPr b="1" sz="1600" lang="en-US">
                <a:solidFill>
                  <a:srgbClr val="213163"/>
                </a:solidFill>
              </a:rPr>
            </a:b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endParaRPr sz="1600" lang="en-IN"/>
          </a:p>
        </p:txBody>
      </p:sp>
      <p:sp>
        <p:nvSpPr>
          <p:cNvPr id="1048605"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sp>
        <p:nvSpPr>
          <p:cNvPr id="1048606" name=""/>
          <p:cNvSpPr txBox="1"/>
          <p:nvPr/>
        </p:nvSpPr>
        <p:spPr>
          <a:xfrm>
            <a:off x="205274" y="1102220"/>
            <a:ext cx="8874049" cy="1005840"/>
          </a:xfrm>
          <a:prstGeom prst="rect"/>
        </p:spPr>
        <p:txBody>
          <a:bodyPr rtlCol="0" wrap="square">
            <a:spAutoFit/>
          </a:bodyPr>
          <a:p>
            <a:pPr indent="0" marL="4763">
              <a:lnSpc>
                <a:spcPct val="150000"/>
              </a:lnSpc>
              <a:buNone/>
            </a:pPr>
            <a:r>
              <a:rPr b="1" sz="1400" lang="en-US">
                <a:solidFill>
                  <a:srgbClr val="000000"/>
                </a:solidFill>
              </a:rPr>
              <a:t>User Authentication and Profile Management:</a:t>
            </a:r>
            <a:endParaRPr b="1" sz="1400" lang="en-GB">
              <a:solidFill>
                <a:srgbClr val="000000"/>
              </a:solidFill>
            </a:endParaRPr>
          </a:p>
          <a:p>
            <a:pPr indent="0" marL="4763">
              <a:lnSpc>
                <a:spcPct val="150000"/>
              </a:lnSpc>
              <a:buNone/>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I</a:t>
            </a:r>
            <a:r>
              <a:rPr sz="1400" lang="en-US">
                <a:solidFill>
                  <a:srgbClr val="000000"/>
                </a:solidFill>
              </a:rPr>
              <a:t>mplement user registration and login functionalities using Django's built-in authentication system.</a:t>
            </a:r>
            <a:endParaRPr sz="1400" lang="en-GB">
              <a:solidFill>
                <a:srgbClr val="000000"/>
              </a:solidFill>
            </a:endParaRPr>
          </a:p>
          <a:p>
            <a:pPr indent="0" marL="4763">
              <a:lnSpc>
                <a:spcPct val="150000"/>
              </a:lnSpc>
              <a:buNone/>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Allow users to manage their profiles, including profile pictures, contact information, and preferences.</a:t>
            </a:r>
            <a:endParaRPr sz="1400" lang="en-GB">
              <a:solidFill>
                <a:srgbClr val="000000"/>
              </a:solidFill>
            </a:endParaRPr>
          </a:p>
        </p:txBody>
      </p:sp>
      <p:sp>
        <p:nvSpPr>
          <p:cNvPr id="1048607" name=""/>
          <p:cNvSpPr txBox="1"/>
          <p:nvPr/>
        </p:nvSpPr>
        <p:spPr>
          <a:xfrm>
            <a:off x="138532" y="2108060"/>
            <a:ext cx="8599456" cy="1615440"/>
          </a:xfrm>
          <a:prstGeom prst="rect"/>
        </p:spPr>
        <p:txBody>
          <a:bodyPr rtlCol="0" wrap="square">
            <a:spAutoFit/>
          </a:bodyPr>
          <a:p>
            <a:pPr>
              <a:lnSpc>
                <a:spcPct val="150000"/>
              </a:lnSpc>
            </a:pPr>
            <a:r>
              <a:rPr b="1" sz="1400" lang="en-US">
                <a:solidFill>
                  <a:srgbClr val="000000"/>
                </a:solidFill>
              </a:rPr>
              <a:t>Notes Management</a:t>
            </a:r>
            <a:r>
              <a:rPr sz="1400" lang="en-US">
                <a:solidFill>
                  <a:srgbClr val="000000"/>
                </a:solidFill>
              </a:rPr>
              <a:t>:</a:t>
            </a:r>
            <a:endParaRPr sz="2800" lang="en-GB">
              <a:solidFill>
                <a:srgbClr val="000000"/>
              </a:solidFill>
            </a:endParaRPr>
          </a:p>
          <a:p>
            <a:pPr>
              <a:lnSpc>
                <a:spcPct val="150000"/>
              </a:lnSpc>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Develop a user-friendly interface for uploading notes, including support for various file formats such as PDFs, documents, and images.</a:t>
            </a:r>
            <a:endParaRPr sz="2800" lang="en-GB">
              <a:solidFill>
                <a:srgbClr val="000000"/>
              </a:solidFill>
            </a:endParaRPr>
          </a:p>
          <a:p>
            <a:pPr>
              <a:lnSpc>
                <a:spcPct val="150000"/>
              </a:lnSpc>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Implement features for organizing notes into categories, subjects, or custom tags for easy navigation and search.</a:t>
            </a:r>
            <a:endParaRPr sz="2800" lang="en-GB">
              <a:solidFill>
                <a:srgbClr val="000000"/>
              </a:solidFill>
            </a:endParaRPr>
          </a:p>
        </p:txBody>
      </p:sp>
      <p:sp>
        <p:nvSpPr>
          <p:cNvPr id="1048608" name=""/>
          <p:cNvSpPr txBox="1"/>
          <p:nvPr/>
        </p:nvSpPr>
        <p:spPr>
          <a:xfrm>
            <a:off x="131032" y="3723499"/>
            <a:ext cx="8726337" cy="1310639"/>
          </a:xfrm>
          <a:prstGeom prst="rect"/>
        </p:spPr>
        <p:txBody>
          <a:bodyPr rtlCol="0" wrap="square">
            <a:spAutoFit/>
          </a:bodyPr>
          <a:p>
            <a:pPr>
              <a:lnSpc>
                <a:spcPct val="150000"/>
              </a:lnSpc>
            </a:pPr>
            <a:r>
              <a:rPr b="1" sz="1400" lang="en-US">
                <a:solidFill>
                  <a:srgbClr val="000000"/>
                </a:solidFill>
              </a:rPr>
              <a:t>Search and Filtering:</a:t>
            </a:r>
            <a:endParaRPr b="1" sz="1400" lang="en-GB">
              <a:solidFill>
                <a:srgbClr val="000000"/>
              </a:solidFill>
            </a:endParaRPr>
          </a:p>
          <a:p>
            <a:pPr>
              <a:lnSpc>
                <a:spcPct val="150000"/>
              </a:lnSpc>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Develop robust search functionality to allow users to search for notes based on keywords, categories, tags, or user-specific filters.</a:t>
            </a:r>
            <a:endParaRPr sz="1400" lang="en-GB">
              <a:solidFill>
                <a:srgbClr val="000000"/>
              </a:solidFill>
            </a:endParaRPr>
          </a:p>
          <a:p>
            <a:pPr>
              <a:lnSpc>
                <a:spcPct val="150000"/>
              </a:lnSpc>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Implement advanced filtering options to refine search results and improve user experience.</a:t>
            </a:r>
            <a:endParaRPr sz="14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0"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0"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1" name=""/>
          <p:cNvSpPr txBox="1"/>
          <p:nvPr/>
        </p:nvSpPr>
        <p:spPr>
          <a:xfrm>
            <a:off x="0" y="645111"/>
            <a:ext cx="8874201" cy="1615440"/>
          </a:xfrm>
          <a:prstGeom prst="rect"/>
        </p:spPr>
        <p:txBody>
          <a:bodyPr rtlCol="0" wrap="square">
            <a:spAutoFit/>
          </a:bodyPr>
          <a:p>
            <a:pPr>
              <a:lnSpc>
                <a:spcPct val="150000"/>
              </a:lnSpc>
            </a:pPr>
            <a:r>
              <a:rPr b="1" sz="1400" lang="en-US">
                <a:solidFill>
                  <a:srgbClr val="000000"/>
                </a:solidFill>
              </a:rPr>
              <a:t>Security and Privacy:</a:t>
            </a:r>
            <a:endParaRPr b="1" sz="1400" lang="en-GB">
              <a:solidFill>
                <a:srgbClr val="000000"/>
              </a:solidFill>
            </a:endParaRPr>
          </a:p>
          <a:p>
            <a:pPr>
              <a:lnSpc>
                <a:spcPct val="150000"/>
              </a:lnSpc>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Ensure data security through secure authentication methods, encrypted data storage, and HTTPS protocol for secure communication.</a:t>
            </a:r>
            <a:endParaRPr sz="1400" lang="en-GB">
              <a:solidFill>
                <a:srgbClr val="000000"/>
              </a:solidFill>
            </a:endParaRPr>
          </a:p>
          <a:p>
            <a:pPr>
              <a:lnSpc>
                <a:spcPct val="150000"/>
              </a:lnSpc>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Implement access control mechanisms to manage permissions for sharing notes, ensuring privacy and confidentiality</a:t>
            </a:r>
            <a:endParaRPr sz="1400" lang="en-GB">
              <a:solidFill>
                <a:srgbClr val="000000"/>
              </a:solidFill>
            </a:endParaRPr>
          </a:p>
        </p:txBody>
      </p:sp>
      <p:sp>
        <p:nvSpPr>
          <p:cNvPr id="1048602" name=""/>
          <p:cNvSpPr txBox="1"/>
          <p:nvPr/>
        </p:nvSpPr>
        <p:spPr>
          <a:xfrm>
            <a:off x="156313" y="2368271"/>
            <a:ext cx="8831375" cy="1310639"/>
          </a:xfrm>
          <a:prstGeom prst="rect"/>
        </p:spPr>
        <p:txBody>
          <a:bodyPr rtlCol="0" wrap="square">
            <a:spAutoFit/>
          </a:bodyPr>
          <a:p>
            <a:pPr>
              <a:lnSpc>
                <a:spcPct val="150000"/>
              </a:lnSpc>
            </a:pPr>
            <a:r>
              <a:rPr b="1" sz="1400" lang="en-US">
                <a:solidFill>
                  <a:srgbClr val="000000"/>
                </a:solidFill>
              </a:rPr>
              <a:t>Responsive Design and Cross-Platform Compatibility:</a:t>
            </a:r>
            <a:endParaRPr b="1" sz="1400" lang="en-GB">
              <a:solidFill>
                <a:srgbClr val="000000"/>
              </a:solidFill>
            </a:endParaRPr>
          </a:p>
          <a:p>
            <a:pPr>
              <a:lnSpc>
                <a:spcPct val="150000"/>
              </a:lnSpc>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Design the web application with a responsive layout to ensure compatibility and optimal user experience across devices, including desktops, tablets, and mobile phones.</a:t>
            </a:r>
            <a:endParaRPr sz="1400" lang="en-GB">
              <a:solidFill>
                <a:srgbClr val="000000"/>
              </a:solidFill>
            </a:endParaRPr>
          </a:p>
          <a:p>
            <a:pPr>
              <a:lnSpc>
                <a:spcPct val="150000"/>
              </a:lnSpc>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Utilize HTML5, CSS3, and JavaScript frameworks like Bootstrap for responsive design and interactivity.</a:t>
            </a:r>
            <a:endParaRPr sz="14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sp>
        <p:nvSpPr>
          <p:cNvPr id="104859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59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3"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4"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593"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594"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29"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Shape 60"/>
        <p:cNvGrpSpPr/>
        <p:nvPr/>
      </p:nvGrpSpPr>
      <p:grpSpPr>
        <a:xfrm>
          <a:off x="0" y="0"/>
          <a:ext cx="0" cy="0"/>
          <a:chOff x="0" y="0"/>
          <a:chExt cx="0" cy="0"/>
        </a:xfrm>
      </p:grpSpPr>
      <p:sp>
        <p:nvSpPr>
          <p:cNvPr id="104858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2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81" name=""/>
          <p:cNvSpPr txBox="1"/>
          <p:nvPr/>
        </p:nvSpPr>
        <p:spPr>
          <a:xfrm>
            <a:off x="383631" y="1206121"/>
            <a:ext cx="1708266" cy="294641"/>
          </a:xfrm>
          <a:prstGeom prst="rect"/>
        </p:spPr>
        <p:txBody>
          <a:bodyPr rtlCol="0" wrap="square">
            <a:spAutoFit/>
          </a:bodyPr>
          <a:p>
            <a:r>
              <a:rPr b="1" sz="1400" lang="en-US">
                <a:solidFill>
                  <a:srgbClr val="000000"/>
                </a:solidFill>
              </a:rPr>
              <a:t>Data Modeling</a:t>
            </a:r>
            <a:r>
              <a:rPr b="1" sz="1400" lang="en-US">
                <a:solidFill>
                  <a:srgbClr val="000000"/>
                </a:solidFill>
              </a:rPr>
              <a:t>:</a:t>
            </a:r>
            <a:endParaRPr b="1" sz="1400" lang="en-GB">
              <a:solidFill>
                <a:srgbClr val="000000"/>
              </a:solidFill>
            </a:endParaRPr>
          </a:p>
        </p:txBody>
      </p:sp>
      <p:sp>
        <p:nvSpPr>
          <p:cNvPr id="1048682" name=""/>
          <p:cNvSpPr txBox="1"/>
          <p:nvPr/>
        </p:nvSpPr>
        <p:spPr>
          <a:xfrm>
            <a:off x="857499" y="1500761"/>
            <a:ext cx="4000000" cy="904240"/>
          </a:xfrm>
          <a:prstGeom prst="rect"/>
        </p:spPr>
        <p:txBody>
          <a:bodyPr rtlCol="0" wrap="square">
            <a:spAutoFit/>
          </a:bodyPr>
          <a:p>
            <a:pPr indent="-285750" marL="290513">
              <a:buFont typeface="Arial"/>
              <a:buChar char="•"/>
            </a:pPr>
            <a:r>
              <a:rPr sz="1400" lang="en-US">
                <a:solidFill>
                  <a:srgbClr val="000000"/>
                </a:solidFill>
              </a:rPr>
              <a:t>User Model</a:t>
            </a:r>
            <a:endParaRPr sz="1400" lang="en-GB">
              <a:solidFill>
                <a:srgbClr val="000000"/>
              </a:solidFill>
            </a:endParaRPr>
          </a:p>
          <a:p>
            <a:pPr indent="-285750" marL="290513">
              <a:buFont typeface="Arial"/>
              <a:buChar char="•"/>
            </a:pPr>
            <a:r>
              <a:rPr sz="1400" lang="en-US">
                <a:solidFill>
                  <a:srgbClr val="000000"/>
                </a:solidFill>
              </a:rPr>
              <a:t>Note Model</a:t>
            </a:r>
            <a:r>
              <a:rPr sz="1400" lang="en-US">
                <a:solidFill>
                  <a:srgbClr val="000000"/>
                </a:solidFill>
              </a:rPr>
              <a:t>S</a:t>
            </a:r>
            <a:endParaRPr sz="1400" lang="en-GB">
              <a:solidFill>
                <a:srgbClr val="000000"/>
              </a:solidFill>
            </a:endParaRPr>
          </a:p>
          <a:p>
            <a:pPr indent="-285750" marL="290513">
              <a:buFont typeface="Arial"/>
              <a:buChar char="•"/>
            </a:pPr>
            <a:r>
              <a:rPr sz="1400" lang="en-US">
                <a:solidFill>
                  <a:srgbClr val="000000"/>
                </a:solidFill>
              </a:rPr>
              <a:t>earch Model</a:t>
            </a:r>
            <a:endParaRPr sz="1400" lang="en-GB">
              <a:solidFill>
                <a:srgbClr val="000000"/>
              </a:solidFill>
            </a:endParaRPr>
          </a:p>
          <a:p>
            <a:pPr indent="-285750" marL="290513">
              <a:buFont typeface="Arial"/>
              <a:buChar char="•"/>
            </a:pPr>
            <a:r>
              <a:rPr sz="1400" lang="en-US">
                <a:solidFill>
                  <a:srgbClr val="000000"/>
                </a:solidFill>
              </a:rPr>
              <a:t>Activity Log Mode</a:t>
            </a:r>
            <a:endParaRPr sz="1400" lang="en-GB">
              <a:solidFill>
                <a:srgbClr val="000000"/>
              </a:solidFill>
            </a:endParaRPr>
          </a:p>
        </p:txBody>
      </p:sp>
      <p:sp>
        <p:nvSpPr>
          <p:cNvPr id="1048683" name=""/>
          <p:cNvSpPr txBox="1"/>
          <p:nvPr/>
        </p:nvSpPr>
        <p:spPr>
          <a:xfrm>
            <a:off x="383631" y="2531699"/>
            <a:ext cx="4000000" cy="294640"/>
          </a:xfrm>
          <a:prstGeom prst="rect"/>
        </p:spPr>
        <p:txBody>
          <a:bodyPr rtlCol="0" wrap="square">
            <a:spAutoFit/>
          </a:bodyPr>
          <a:p>
            <a:r>
              <a:rPr b="1" sz="1400" lang="en-US">
                <a:solidFill>
                  <a:srgbClr val="000000"/>
                </a:solidFill>
              </a:rPr>
              <a:t>R</a:t>
            </a:r>
            <a:r>
              <a:rPr b="1" sz="1400" lang="en-US">
                <a:solidFill>
                  <a:srgbClr val="000000"/>
                </a:solidFill>
              </a:rPr>
              <a:t>e</a:t>
            </a:r>
            <a:r>
              <a:rPr b="1" sz="1400" lang="en-US">
                <a:solidFill>
                  <a:srgbClr val="000000"/>
                </a:solidFill>
              </a:rPr>
              <a:t>s</a:t>
            </a:r>
            <a:r>
              <a:rPr b="1" sz="1400" lang="en-US">
                <a:solidFill>
                  <a:srgbClr val="000000"/>
                </a:solidFill>
              </a:rPr>
              <a:t>u</a:t>
            </a:r>
            <a:r>
              <a:rPr b="1" sz="1400" lang="en-US">
                <a:solidFill>
                  <a:srgbClr val="000000"/>
                </a:solidFill>
              </a:rPr>
              <a:t>l</a:t>
            </a:r>
            <a:r>
              <a:rPr b="1" sz="1400" lang="en-US">
                <a:solidFill>
                  <a:srgbClr val="000000"/>
                </a:solidFill>
              </a:rPr>
              <a:t>t </a:t>
            </a:r>
            <a:endParaRPr b="1" sz="1400" lang="en-GB">
              <a:solidFill>
                <a:srgbClr val="000000"/>
              </a:solidFill>
            </a:endParaRPr>
          </a:p>
        </p:txBody>
      </p:sp>
      <p:sp>
        <p:nvSpPr>
          <p:cNvPr id="1048684" name=""/>
          <p:cNvSpPr txBox="1"/>
          <p:nvPr/>
        </p:nvSpPr>
        <p:spPr>
          <a:xfrm>
            <a:off x="857499" y="2793695"/>
            <a:ext cx="7104283" cy="396240"/>
          </a:xfrm>
          <a:prstGeom prst="rect"/>
        </p:spPr>
        <p:txBody>
          <a:bodyPr rtlCol="0" wrap="square">
            <a:spAutoFit/>
          </a:bodyPr>
          <a:p>
            <a:pPr indent="-285750" marL="290513">
              <a:lnSpc>
                <a:spcPct val="150000"/>
              </a:lnSpc>
              <a:buFont typeface="Arial"/>
              <a:buChar char="•"/>
            </a:pPr>
            <a:r>
              <a:rPr sz="1400" lang="en-US">
                <a:solidFill>
                  <a:srgbClr val="000000"/>
                </a:solidFill>
              </a:rPr>
              <a:t>A fully functional web application accessible via web browsers on various devices.</a:t>
            </a:r>
            <a:endParaRPr sz="1400" lang="en-GB">
              <a:solidFill>
                <a:srgbClr val="000000"/>
              </a:solidFill>
            </a:endParaRPr>
          </a:p>
        </p:txBody>
      </p:sp>
      <p:sp>
        <p:nvSpPr>
          <p:cNvPr id="1048685" name=""/>
          <p:cNvSpPr txBox="1"/>
          <p:nvPr/>
        </p:nvSpPr>
        <p:spPr>
          <a:xfrm>
            <a:off x="857498" y="3088336"/>
            <a:ext cx="7541568" cy="396239"/>
          </a:xfrm>
          <a:prstGeom prst="rect"/>
        </p:spPr>
        <p:txBody>
          <a:bodyPr rtlCol="0" wrap="square">
            <a:spAutoFit/>
          </a:bodyPr>
          <a:p>
            <a:pPr indent="-285750" marL="290513">
              <a:lnSpc>
                <a:spcPct val="150000"/>
              </a:lnSpc>
              <a:buFont typeface="Arial"/>
              <a:buChar char="•"/>
            </a:pPr>
            <a:r>
              <a:rPr sz="1400" lang="en-US">
                <a:solidFill>
                  <a:srgbClr val="000000"/>
                </a:solidFill>
              </a:rPr>
              <a:t>User-friendly interface for uploading, organizing, sharing, and collaborating on notes.</a:t>
            </a:r>
            <a:endParaRPr sz="1400" lang="en-GB">
              <a:solidFill>
                <a:srgbClr val="000000"/>
              </a:solidFill>
            </a:endParaRPr>
          </a:p>
        </p:txBody>
      </p:sp>
      <p:sp>
        <p:nvSpPr>
          <p:cNvPr id="1048686" name=""/>
          <p:cNvSpPr txBox="1"/>
          <p:nvPr/>
        </p:nvSpPr>
        <p:spPr>
          <a:xfrm>
            <a:off x="857498" y="3384282"/>
            <a:ext cx="7234170" cy="701040"/>
          </a:xfrm>
          <a:prstGeom prst="rect"/>
        </p:spPr>
        <p:txBody>
          <a:bodyPr rtlCol="0" wrap="square">
            <a:spAutoFit/>
          </a:bodyPr>
          <a:p>
            <a:pPr indent="-285750" marL="290513">
              <a:lnSpc>
                <a:spcPct val="150000"/>
              </a:lnSpc>
              <a:buFont typeface="Arial"/>
              <a:buChar char="•"/>
            </a:pPr>
            <a:r>
              <a:rPr sz="1400" lang="en-US">
                <a:solidFill>
                  <a:srgbClr val="000000"/>
                </a:solidFill>
              </a:rPr>
              <a:t>Secure authentication and access control mechanisms to protect user data and ensure privacy.</a:t>
            </a:r>
            <a:endParaRPr sz="1400" lang="en-GB">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VARADHARAJAN A</cp:lastModifiedBy>
  <dcterms:created xsi:type="dcterms:W3CDTF">2024-04-07T08:59:12Z</dcterms:created>
  <dcterms:modified xsi:type="dcterms:W3CDTF">2024-04-09T07:25:01Z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2129adcc68aa44198d14a3f434e0139c</vt:lpwstr>
  </property>
</Properties>
</file>