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61"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 id="298" r:id="rId15"/>
    <p:sldId id="299" r:id="rId16"/>
    <p:sldId id="300" r:id="rId17"/>
    <p:sldId id="301" r:id="rId18"/>
    <p:sldId id="302" r:id="rId19"/>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107" d="100"/>
          <a:sy n="107" d="100"/>
        </p:scale>
        <p:origin x="1018" y="8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72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2" name="Slide Image Placeholder 1"/>
          <p:cNvSpPr>
            <a:spLocks noChangeAspect="1" noRot="1" noGrp="1"/>
          </p:cNvSpPr>
          <p:nvPr>
            <p:ph type="sldImg"/>
          </p:nvPr>
        </p:nvSpPr>
        <p:spPr>
          <a:xfrm>
            <a:off x="533400" y="763588"/>
            <a:ext cx="6704013" cy="3771900"/>
          </a:xfrm>
        </p:spPr>
      </p:sp>
      <p:sp>
        <p:nvSpPr>
          <p:cNvPr id="1048603" name="Notes Placeholder 2"/>
          <p:cNvSpPr>
            <a:spLocks noGrp="1"/>
          </p:cNvSpPr>
          <p:nvPr>
            <p:ph type="body" idx="1"/>
          </p:nvPr>
        </p:nvSpPr>
        <p:spPr/>
        <p:txBody>
          <a:bodyPr/>
          <a:p>
            <a:pPr indent="0" marL="158750">
              <a:buNone/>
            </a:pPr>
            <a:endParaRPr b="1" lang="en-US"/>
          </a:p>
        </p:txBody>
      </p:sp>
      <p:sp>
        <p:nvSpPr>
          <p:cNvPr id="1048604"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3" name="Slide Image Placeholder 1"/>
          <p:cNvSpPr>
            <a:spLocks noChangeAspect="1" noRot="1" noGrp="1"/>
          </p:cNvSpPr>
          <p:nvPr>
            <p:ph type="sldImg"/>
          </p:nvPr>
        </p:nvSpPr>
        <p:spPr>
          <a:xfrm>
            <a:off x="381000" y="685800"/>
            <a:ext cx="6096000" cy="3429000"/>
          </a:xfrm>
        </p:spPr>
      </p:sp>
      <p:sp>
        <p:nvSpPr>
          <p:cNvPr id="1048674"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1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7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7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1048588" name="Subtitle 2"/>
          <p:cNvSpPr>
            <a:spLocks noGrp="1"/>
          </p:cNvSpPr>
          <p:nvPr>
            <p:ph type="subTitle" idx="1"/>
          </p:nvPr>
        </p:nvSpPr>
        <p:spPr>
          <a:xfrm>
            <a:off x="1143000" y="2701529"/>
            <a:ext cx="6858000" cy="1241822"/>
          </a:xfrm>
        </p:spPr>
        <p:txBody>
          <a:bodyPr/>
          <a:lstStyle>
            <a:lvl1pPr algn="ctr" indent="0" marL="0">
              <a:buNone/>
              <a:defRPr sz="1350"/>
            </a:lvl1pPr>
            <a:lvl2pPr algn="ctr" indent="0" marL="257175">
              <a:buNone/>
              <a:defRPr sz="1125"/>
            </a:lvl2pPr>
            <a:lvl3pPr algn="ctr" indent="0" marL="514350">
              <a:buNone/>
              <a:defRPr sz="1015"/>
            </a:lvl3pPr>
            <a:lvl4pPr algn="ctr" indent="0" marL="771525">
              <a:buNone/>
              <a:defRPr sz="900"/>
            </a:lvl4pPr>
            <a:lvl5pPr algn="ctr" indent="0" marL="1028700">
              <a:buNone/>
              <a:defRPr sz="900"/>
            </a:lvl5pPr>
            <a:lvl6pPr algn="ctr" indent="0" marL="1285875">
              <a:buNone/>
              <a:defRPr sz="900"/>
            </a:lvl6pPr>
            <a:lvl7pPr algn="ctr" indent="0" marL="1543050">
              <a:buNone/>
              <a:defRPr sz="900"/>
            </a:lvl7pPr>
            <a:lvl8pPr algn="ctr" indent="0" marL="1800225">
              <a:buNone/>
              <a:defRPr sz="900"/>
            </a:lvl8pPr>
            <a:lvl9pPr algn="ctr" indent="0" marL="2057400">
              <a:buNone/>
              <a:defRPr sz="900"/>
            </a:lvl9pPr>
          </a:lstStyle>
          <a:p>
            <a:r>
              <a:rPr lang="en-US" smtClean="0"/>
              <a:t>Click to edit Master subtitle style</a:t>
            </a:r>
            <a:endParaRPr lang="en-US"/>
          </a:p>
        </p:txBody>
      </p:sp>
      <p:sp>
        <p:nvSpPr>
          <p:cNvPr id="1048589" name="Date Placeholder 3"/>
          <p:cNvSpPr>
            <a:spLocks noGrp="1"/>
          </p:cNvSpPr>
          <p:nvPr>
            <p:ph type="dt" sz="half" idx="10"/>
          </p:nvPr>
        </p:nvSpPr>
        <p:spPr/>
        <p:txBody>
          <a:bodyPr/>
          <a:p>
            <a:fld id="{6275EE38-1560-4543-B65C-40BD61BB92F2}"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5F533B4F-60C7-445E-9813-BC2C392C2510}"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90" name="Title 1"/>
          <p:cNvSpPr>
            <a:spLocks noGrp="1"/>
          </p:cNvSpPr>
          <p:nvPr>
            <p:ph type="title"/>
          </p:nvPr>
        </p:nvSpPr>
        <p:spPr/>
        <p:txBody>
          <a:bodyPr/>
          <a:p>
            <a:r>
              <a:rPr lang="en-US" smtClean="0"/>
              <a:t>Click to edit Master title style</a:t>
            </a:r>
            <a:endParaRPr lang="en-US"/>
          </a:p>
        </p:txBody>
      </p:sp>
      <p:sp>
        <p:nvSpPr>
          <p:cNvPr id="1048691"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2"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3"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4"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79" name="Vertical Title 1"/>
          <p:cNvSpPr>
            <a:spLocks noGrp="1"/>
          </p:cNvSpPr>
          <p:nvPr>
            <p:ph type="title" orient="vert"/>
          </p:nvPr>
        </p:nvSpPr>
        <p:spPr>
          <a:xfrm>
            <a:off x="6629400" y="205979"/>
            <a:ext cx="2057400" cy="4388644"/>
          </a:xfrm>
        </p:spPr>
        <p:txBody>
          <a:bodyPr vert="eaVert"/>
          <a:p>
            <a:r>
              <a:rPr lang="en-US" smtClean="0"/>
              <a:t>Click to edit Master title style</a:t>
            </a:r>
            <a:endParaRPr lang="en-US"/>
          </a:p>
        </p:txBody>
      </p:sp>
      <p:sp>
        <p:nvSpPr>
          <p:cNvPr id="1048680" name="Vertical Text Placeholder 2"/>
          <p:cNvSpPr>
            <a:spLocks noGrp="1"/>
          </p:cNvSpPr>
          <p:nvPr>
            <p:ph type="body" orient="vert" idx="1"/>
          </p:nvPr>
        </p:nvSpPr>
        <p:spPr>
          <a:xfrm>
            <a:off x="457200" y="205979"/>
            <a:ext cx="6052930" cy="438864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1"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2"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3"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36"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lang="en-US"/>
          </a:p>
        </p:txBody>
      </p:sp>
      <p:sp>
        <p:nvSpPr>
          <p:cNvPr id="1048606"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8"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47" name="Title 1"/>
          <p:cNvSpPr>
            <a:spLocks noGrp="1"/>
          </p:cNvSpPr>
          <p:nvPr>
            <p:ph type="title"/>
          </p:nvPr>
        </p:nvSpPr>
        <p:spPr/>
        <p:txBody>
          <a:bodyPr/>
          <a:p>
            <a:r>
              <a:rPr lang="en-US" smtClean="0"/>
              <a:t>Click to edit Master title style</a:t>
            </a:r>
            <a:endParaRPr lang="en-US"/>
          </a:p>
        </p:txBody>
      </p:sp>
      <p:sp>
        <p:nvSpPr>
          <p:cNvPr id="1048648"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9" name="Date Placeholder 3"/>
          <p:cNvSpPr>
            <a:spLocks noGrp="1"/>
          </p:cNvSpPr>
          <p:nvPr>
            <p:ph type="dt" sz="half" idx="10"/>
          </p:nvPr>
        </p:nvSpPr>
        <p:spPr/>
        <p:txBody>
          <a:bodyPr/>
          <a:p>
            <a:fld id="{3FD61DA6-D9C3-4FDE-8A87-022315D71125}" type="datetime1">
              <a:rPr lang="en-US" smtClean="0"/>
            </a:fld>
            <a:endParaRPr lang="en-US"/>
          </a:p>
        </p:txBody>
      </p:sp>
      <p:sp>
        <p:nvSpPr>
          <p:cNvPr id="1048650" name="Footer Placeholder 4"/>
          <p:cNvSpPr>
            <a:spLocks noGrp="1"/>
          </p:cNvSpPr>
          <p:nvPr>
            <p:ph type="ftr" sz="quarter" idx="11"/>
          </p:nvPr>
        </p:nvSpPr>
        <p:spPr/>
        <p:txBody>
          <a:bodyPr/>
          <a:p>
            <a:pPr marL="12700">
              <a:lnSpc>
                <a:spcPct val="100000"/>
              </a:lnSpc>
              <a:spcBef>
                <a:spcPts val="25"/>
              </a:spcBef>
            </a:pPr>
          </a:p>
        </p:txBody>
      </p:sp>
      <p:sp>
        <p:nvSpPr>
          <p:cNvPr id="1048651" name="Slide Number Placeholder 5"/>
          <p:cNvSpPr>
            <a:spLocks noGrp="1"/>
          </p:cNvSpPr>
          <p:nvPr>
            <p:ph type="sldNum" sz="quarter" idx="12"/>
          </p:nvPr>
        </p:nvSpPr>
        <p:spPr/>
        <p:txBody>
          <a:bodyPr/>
          <a:p>
            <a:fld id="{B6F15528-21DE-4FAA-801E-634DDDAF4B2B}" type="slidenum"/>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95"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1048696" name="Text Placeholder 2"/>
          <p:cNvSpPr>
            <a:spLocks noGrp="1"/>
          </p:cNvSpPr>
          <p:nvPr>
            <p:ph type="body" idx="1"/>
          </p:nvPr>
        </p:nvSpPr>
        <p:spPr>
          <a:xfrm>
            <a:off x="623888" y="3442097"/>
            <a:ext cx="7886700" cy="1125140"/>
          </a:xfrm>
        </p:spPr>
        <p:txBody>
          <a:bodyPr/>
          <a:lstStyle>
            <a:lvl1pPr indent="0" marL="0">
              <a:buNone/>
              <a:defRPr sz="1350">
                <a:solidFill>
                  <a:schemeClr val="tx1">
                    <a:tint val="75000"/>
                  </a:schemeClr>
                </a:solidFill>
              </a:defRPr>
            </a:lvl1pPr>
            <a:lvl2pPr indent="0" marL="257175">
              <a:buNone/>
              <a:defRPr sz="1125">
                <a:solidFill>
                  <a:schemeClr val="tx1">
                    <a:tint val="75000"/>
                  </a:schemeClr>
                </a:solidFill>
              </a:defRPr>
            </a:lvl2pPr>
            <a:lvl3pPr indent="0" marL="514350">
              <a:buNone/>
              <a:defRPr sz="1015">
                <a:solidFill>
                  <a:schemeClr val="tx1">
                    <a:tint val="75000"/>
                  </a:schemeClr>
                </a:solidFill>
              </a:defRPr>
            </a:lvl3pPr>
            <a:lvl4pPr indent="0" marL="771525">
              <a:buNone/>
              <a:defRPr sz="900">
                <a:solidFill>
                  <a:schemeClr val="tx1">
                    <a:tint val="75000"/>
                  </a:schemeClr>
                </a:solidFill>
              </a:defRPr>
            </a:lvl4pPr>
            <a:lvl5pPr indent="0" marL="1028700">
              <a:buNone/>
              <a:defRPr sz="900">
                <a:solidFill>
                  <a:schemeClr val="tx1">
                    <a:tint val="75000"/>
                  </a:schemeClr>
                </a:solidFill>
              </a:defRPr>
            </a:lvl5pPr>
            <a:lvl6pPr indent="0" marL="1285875">
              <a:buNone/>
              <a:defRPr sz="900">
                <a:solidFill>
                  <a:schemeClr val="tx1">
                    <a:tint val="75000"/>
                  </a:schemeClr>
                </a:solidFill>
              </a:defRPr>
            </a:lvl6pPr>
            <a:lvl7pPr indent="0" marL="1543050">
              <a:buNone/>
              <a:defRPr sz="900">
                <a:solidFill>
                  <a:schemeClr val="tx1">
                    <a:tint val="75000"/>
                  </a:schemeClr>
                </a:solidFill>
              </a:defRPr>
            </a:lvl7pPr>
            <a:lvl8pPr indent="0" marL="1800225">
              <a:buNone/>
              <a:defRPr sz="900">
                <a:solidFill>
                  <a:schemeClr val="tx1">
                    <a:tint val="75000"/>
                  </a:schemeClr>
                </a:solidFill>
              </a:defRPr>
            </a:lvl8pPr>
            <a:lvl9pPr indent="0" marL="2057400">
              <a:buNone/>
              <a:defRPr sz="900">
                <a:solidFill>
                  <a:schemeClr val="tx1">
                    <a:tint val="75000"/>
                  </a:schemeClr>
                </a:solidFill>
              </a:defRPr>
            </a:lvl9pPr>
          </a:lstStyle>
          <a:p>
            <a:pPr lvl="0"/>
            <a:r>
              <a:rPr lang="en-US" smtClean="0"/>
              <a:t>Click to edit Master text styles</a:t>
            </a:r>
            <a:endParaRPr lang="en-US" smtClean="0"/>
          </a:p>
        </p:txBody>
      </p:sp>
      <p:sp>
        <p:nvSpPr>
          <p:cNvPr id="1048697"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8"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9"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700" name="Title 1"/>
          <p:cNvSpPr>
            <a:spLocks noGrp="1"/>
          </p:cNvSpPr>
          <p:nvPr>
            <p:ph type="title"/>
          </p:nvPr>
        </p:nvSpPr>
        <p:spPr/>
        <p:txBody>
          <a:bodyPr/>
          <a:p>
            <a:r>
              <a:rPr lang="en-US" smtClean="0"/>
              <a:t>Click to edit Master title style</a:t>
            </a:r>
            <a:endParaRPr lang="en-US"/>
          </a:p>
        </p:txBody>
      </p:sp>
      <p:sp>
        <p:nvSpPr>
          <p:cNvPr id="1048701" name="Content Placeholder 2"/>
          <p:cNvSpPr>
            <a:spLocks noGrp="1"/>
          </p:cNvSpPr>
          <p:nvPr>
            <p:ph sz="half" idx="1"/>
          </p:nvPr>
        </p:nvSpPr>
        <p:spPr>
          <a:xfrm>
            <a:off x="457200"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2" name="Content Placeholder 3"/>
          <p:cNvSpPr>
            <a:spLocks noGrp="1"/>
          </p:cNvSpPr>
          <p:nvPr>
            <p:ph sz="half" idx="2"/>
          </p:nvPr>
        </p:nvSpPr>
        <p:spPr>
          <a:xfrm>
            <a:off x="4654296"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3"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4"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5"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706" name="Title 1"/>
          <p:cNvSpPr>
            <a:spLocks noGrp="1"/>
          </p:cNvSpPr>
          <p:nvPr>
            <p:ph type="title"/>
          </p:nvPr>
        </p:nvSpPr>
        <p:spPr>
          <a:xfrm>
            <a:off x="629841" y="273844"/>
            <a:ext cx="7886700" cy="994172"/>
          </a:xfrm>
        </p:spPr>
        <p:txBody>
          <a:bodyPr/>
          <a:p>
            <a:r>
              <a:rPr lang="en-US" smtClean="0"/>
              <a:t>Click to edit Master title style</a:t>
            </a:r>
            <a:endParaRPr lang="en-US"/>
          </a:p>
        </p:txBody>
      </p:sp>
      <p:sp>
        <p:nvSpPr>
          <p:cNvPr id="1048707" name="Text Placeholder 2"/>
          <p:cNvSpPr>
            <a:spLocks noGrp="1"/>
          </p:cNvSpPr>
          <p:nvPr>
            <p:ph type="body" idx="1"/>
          </p:nvPr>
        </p:nvSpPr>
        <p:spPr>
          <a:xfrm>
            <a:off x="629841" y="1260872"/>
            <a:ext cx="3868340"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8" name="Content Placeholder 3"/>
          <p:cNvSpPr>
            <a:spLocks noGrp="1"/>
          </p:cNvSpPr>
          <p:nvPr>
            <p:ph sz="half" idx="2"/>
          </p:nvPr>
        </p:nvSpPr>
        <p:spPr>
          <a:xfrm>
            <a:off x="629841" y="1878806"/>
            <a:ext cx="3868340"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9" name="Text Placeholder 4"/>
          <p:cNvSpPr>
            <a:spLocks noGrp="1"/>
          </p:cNvSpPr>
          <p:nvPr>
            <p:ph type="body" sz="quarter" idx="3"/>
          </p:nvPr>
        </p:nvSpPr>
        <p:spPr>
          <a:xfrm>
            <a:off x="4629150" y="1260872"/>
            <a:ext cx="3887391"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10" name="Content Placeholder 5"/>
          <p:cNvSpPr>
            <a:spLocks noGrp="1"/>
          </p:cNvSpPr>
          <p:nvPr>
            <p:ph sz="quarter" idx="4"/>
          </p:nvPr>
        </p:nvSpPr>
        <p:spPr>
          <a:xfrm>
            <a:off x="4629150" y="1878806"/>
            <a:ext cx="3887391"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1"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2"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75" name="Title 1"/>
          <p:cNvSpPr>
            <a:spLocks noGrp="1"/>
          </p:cNvSpPr>
          <p:nvPr>
            <p:ph type="title"/>
          </p:nvPr>
        </p:nvSpPr>
        <p:spPr/>
        <p:txBody>
          <a:bodyPr/>
          <a:p>
            <a:r>
              <a:rPr lang="en-US" smtClean="0"/>
              <a:t>Click to edit Master title style</a:t>
            </a:r>
            <a:endParaRPr lang="en-US"/>
          </a:p>
        </p:txBody>
      </p:sp>
      <p:sp>
        <p:nvSpPr>
          <p:cNvPr id="1048676"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7"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8"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714" name="Date Placeholder 1"/>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5" name="Footer Placeholder 2"/>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6"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GB"/>
            </a:fld>
            <a:endParaRPr lang="en-GB"/>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17"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718"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9"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720"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1"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2"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84"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685" name="Picture Placeholder 2"/>
          <p:cNvSpPr>
            <a:spLocks noGrp="1"/>
          </p:cNvSpPr>
          <p:nvPr>
            <p:ph type="pic" idx="1"/>
          </p:nvPr>
        </p:nvSpPr>
        <p:spPr>
          <a:xfrm>
            <a:off x="3887391" y="740569"/>
            <a:ext cx="4629150" cy="3655219"/>
          </a:xfrm>
        </p:spPr>
        <p:txBody>
          <a:bodyPr/>
          <a:lstStyle>
            <a:lvl1pPr indent="0" marL="0">
              <a:buNone/>
              <a:defRPr sz="1800"/>
            </a:lvl1pPr>
            <a:lvl2pPr indent="0" marL="257175">
              <a:buNone/>
              <a:defRPr sz="1575"/>
            </a:lvl2pPr>
            <a:lvl3pPr indent="0" marL="514350">
              <a:buNone/>
              <a:defRPr sz="1350"/>
            </a:lvl3pPr>
            <a:lvl4pPr indent="0" marL="771525">
              <a:buNone/>
              <a:defRPr sz="1125"/>
            </a:lvl4pPr>
            <a:lvl5pPr indent="0" marL="1028700">
              <a:buNone/>
              <a:defRPr sz="1125"/>
            </a:lvl5pPr>
            <a:lvl6pPr indent="0" marL="1285875">
              <a:buNone/>
              <a:defRPr sz="1125"/>
            </a:lvl6pPr>
            <a:lvl7pPr indent="0" marL="1543050">
              <a:buNone/>
              <a:defRPr sz="1125"/>
            </a:lvl7pPr>
            <a:lvl8pPr indent="0" marL="1800225">
              <a:buNone/>
              <a:defRPr sz="1125"/>
            </a:lvl8pPr>
            <a:lvl9pPr indent="0" marL="2057400">
              <a:buNone/>
              <a:defRPr sz="1125"/>
            </a:lvl9pPr>
          </a:lstStyle>
          <a:p>
            <a:endParaRPr lang="en-US"/>
          </a:p>
        </p:txBody>
      </p:sp>
      <p:sp>
        <p:nvSpPr>
          <p:cNvPr id="1048686"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687"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8"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9"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2" name=""/>
        <p:cNvGrpSpPr/>
        <p:nvPr/>
      </p:nvGrpSpPr>
      <p:grpSpPr>
        <a:xfrm/>
      </p:grpSpPr>
      <p:sp>
        <p:nvSpPr>
          <p:cNvPr id="1048576" name="Title 1025"/>
          <p:cNvSpPr/>
          <p:nvPr>
            <p:ph type="title"/>
          </p:nvPr>
        </p:nvSpPr>
        <p:spPr>
          <a:xfrm>
            <a:off x="457200" y="205979"/>
            <a:ext cx="8229600" cy="857250"/>
          </a:xfrm>
          <a:prstGeom prst="rect"/>
          <a:noFill/>
          <a:ln w="9525">
            <a:noFill/>
          </a:ln>
        </p:spPr>
        <p:txBody>
          <a:bodyPr anchor="ctr" anchorCtr="0"/>
          <a:p>
            <a:pPr lvl="0"/>
            <a:r>
              <a:t>Click to edit Master title style</a:t>
            </a:r>
          </a:p>
        </p:txBody>
      </p:sp>
      <p:sp>
        <p:nvSpPr>
          <p:cNvPr id="1048577" name="Text Placeholder 1026"/>
          <p:cNvSpPr/>
          <p:nvPr>
            <p:ph type="body" idx="1"/>
          </p:nvPr>
        </p:nvSpPr>
        <p:spPr>
          <a:xfrm>
            <a:off x="457200" y="1200150"/>
            <a:ext cx="8229600" cy="3394472"/>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p:nvPr>
            <p:ph type="dt" sz="half" idx="2"/>
          </p:nvPr>
        </p:nvSpPr>
        <p:spPr>
          <a:xfrm>
            <a:off x="457200" y="4683919"/>
            <a:ext cx="2133600" cy="357188"/>
          </a:xfrm>
          <a:prstGeom prst="rect"/>
          <a:noFill/>
          <a:ln w="9525">
            <a:noFill/>
          </a:ln>
        </p:spPr>
        <p:txBody>
          <a:bodyPr/>
          <a:lstStyle>
            <a:lvl1pPr>
              <a:defRPr sz="1050"/>
            </a:lvl1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p:nvPr>
            <p:ph type="ftr" sz="quarter" idx="3"/>
          </p:nvPr>
        </p:nvSpPr>
        <p:spPr>
          <a:xfrm>
            <a:off x="3124200" y="4683919"/>
            <a:ext cx="2895600" cy="357188"/>
          </a:xfrm>
          <a:prstGeom prst="rect"/>
          <a:noFill/>
          <a:ln w="9525">
            <a:noFill/>
          </a:ln>
        </p:spPr>
        <p:txBody>
          <a:bodyPr/>
          <a:lstStyle>
            <a:lvl1pPr algn="ctr">
              <a:defRPr sz="1050"/>
            </a:lvl1pPr>
          </a:lstStyle>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p:nvPr>
            <p:ph type="sldNum" sz="quarter" idx="4"/>
          </p:nvPr>
        </p:nvSpPr>
        <p:spPr>
          <a:xfrm>
            <a:off x="6553200" y="4683919"/>
            <a:ext cx="2133600" cy="357188"/>
          </a:xfrm>
          <a:prstGeom prst="rect"/>
          <a:noFill/>
          <a:ln w="9525">
            <a:noFill/>
          </a:ln>
        </p:spPr>
        <p:txBody>
          <a:bodyPr/>
          <a:lstStyle>
            <a:lvl1pPr algn="r">
              <a:defRPr sz="1050"/>
            </a:lvl1pPr>
          </a:lstStyle>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3"/>
          <a:srcRect/>
          <a:stretch>
            <a:fillRect/>
          </a:stretch>
        </p:blipFill>
        <p:spPr>
          <a:xfrm>
            <a:off x="7799751" y="88917"/>
            <a:ext cx="1233874" cy="412476"/>
          </a:xfrm>
          <a:prstGeom prst="rect"/>
          <a:noFill/>
          <a:ln>
            <a:noFill/>
          </a:ln>
        </p:spPr>
      </p:pic>
      <p:sp>
        <p:nvSpPr>
          <p:cNvPr id="1048582"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3"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4"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5"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6"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lt2" tx1="dk1" tx2="dk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lvl1pPr algn="ctr" defTabSz="685800" eaLnBrk="1" fontAlgn="base" hangingPunct="1" indent="0" latinLnBrk="0" lvl="0" marL="0">
        <a:lnSpc>
          <a:spcPct val="100000"/>
        </a:lnSpc>
        <a:spcBef>
          <a:spcPct val="0"/>
        </a:spcBef>
        <a:spcAft>
          <a:spcPct val="0"/>
        </a:spcAft>
        <a:buNone/>
        <a:defRPr baseline="0" b="0" sz="3300" i="0" kern="1200" u="none">
          <a:solidFill>
            <a:schemeClr val="tx2"/>
          </a:solidFill>
          <a:latin typeface="+mj-lt"/>
          <a:ea typeface="+mj-ea"/>
          <a:cs typeface="+mj-cs"/>
        </a:defRPr>
      </a:lvl1pPr>
    </p:titleStyle>
    <p:bodyStyle>
      <a:lvl1pPr algn="l" defTabSz="685800" eaLnBrk="1" fontAlgn="base" hangingPunct="1" indent="-257175" latinLnBrk="0" lvl="0" marL="257175">
        <a:lnSpc>
          <a:spcPct val="100000"/>
        </a:lnSpc>
        <a:spcBef>
          <a:spcPct val="15000"/>
        </a:spcBef>
        <a:spcAft>
          <a:spcPct val="0"/>
        </a:spcAft>
        <a:buChar char="•"/>
        <a:defRPr baseline="0" b="0" sz="2400" i="0" kern="1200" u="none">
          <a:solidFill>
            <a:schemeClr val="tx1"/>
          </a:solidFill>
          <a:latin typeface="+mn-lt"/>
          <a:ea typeface="+mn-ea"/>
          <a:cs typeface="+mn-cs"/>
        </a:defRPr>
      </a:lvl1pPr>
      <a:lvl2pPr algn="l" defTabSz="685800" eaLnBrk="1" fontAlgn="base" hangingPunct="1" indent="-213995" latinLnBrk="0" lvl="1" marL="557530">
        <a:lnSpc>
          <a:spcPct val="100000"/>
        </a:lnSpc>
        <a:spcBef>
          <a:spcPct val="15000"/>
        </a:spcBef>
        <a:spcAft>
          <a:spcPct val="0"/>
        </a:spcAft>
        <a:buChar char="–"/>
        <a:defRPr baseline="0" b="0" sz="2100" i="0" kern="1200" u="none">
          <a:solidFill>
            <a:schemeClr val="tx1"/>
          </a:solidFill>
          <a:latin typeface="+mn-lt"/>
          <a:ea typeface="+mn-ea"/>
          <a:cs typeface="+mn-cs"/>
        </a:defRPr>
      </a:lvl2pPr>
      <a:lvl3pPr algn="l" defTabSz="685800" eaLnBrk="1" fontAlgn="base" hangingPunct="1" indent="-171450" latinLnBrk="0" lvl="2" marL="857250">
        <a:lnSpc>
          <a:spcPct val="100000"/>
        </a:lnSpc>
        <a:spcBef>
          <a:spcPct val="15000"/>
        </a:spcBef>
        <a:spcAft>
          <a:spcPct val="0"/>
        </a:spcAft>
        <a:buChar char="•"/>
        <a:defRPr baseline="0" b="0" sz="1800" i="0" kern="1200" u="none">
          <a:solidFill>
            <a:schemeClr val="tx1"/>
          </a:solidFill>
          <a:latin typeface="+mn-lt"/>
          <a:ea typeface="+mn-ea"/>
          <a:cs typeface="+mn-cs"/>
        </a:defRPr>
      </a:lvl3pPr>
      <a:lvl4pPr algn="l" defTabSz="685800" eaLnBrk="1" fontAlgn="base" hangingPunct="1" indent="-171450" latinLnBrk="0" lvl="3" marL="1200150">
        <a:lnSpc>
          <a:spcPct val="100000"/>
        </a:lnSpc>
        <a:spcBef>
          <a:spcPct val="15000"/>
        </a:spcBef>
        <a:spcAft>
          <a:spcPct val="0"/>
        </a:spcAft>
        <a:buChar char="–"/>
        <a:defRPr baseline="0" b="0" sz="1500" i="0" kern="1200" u="none">
          <a:solidFill>
            <a:schemeClr val="tx1"/>
          </a:solidFill>
          <a:latin typeface="+mn-lt"/>
          <a:ea typeface="+mn-ea"/>
          <a:cs typeface="+mn-cs"/>
        </a:defRPr>
      </a:lvl4pPr>
      <a:lvl5pPr algn="l" defTabSz="685800" eaLnBrk="1" fontAlgn="base" hangingPunct="1" indent="-171450" latinLnBrk="0" lvl="4" marL="1543050">
        <a:lnSpc>
          <a:spcPct val="100000"/>
        </a:lnSpc>
        <a:spcBef>
          <a:spcPct val="15000"/>
        </a:spcBef>
        <a:spcAft>
          <a:spcPct val="0"/>
        </a:spcAft>
        <a:buChar char="»"/>
        <a:defRPr baseline="0" b="0" sz="1500" i="0" kern="1200" u="none">
          <a:solidFill>
            <a:schemeClr val="tx1"/>
          </a:solidFill>
          <a:latin typeface="+mn-lt"/>
          <a:ea typeface="+mn-ea"/>
          <a:cs typeface="+mn-cs"/>
        </a:defRPr>
      </a:lvl5pPr>
      <a:lvl6pPr algn="l" defTabSz="685800" eaLnBrk="1" fontAlgn="base" hangingPunct="1" indent="-171450" latinLnBrk="0" lvl="5" marL="1885950">
        <a:lnSpc>
          <a:spcPct val="100000"/>
        </a:lnSpc>
        <a:spcBef>
          <a:spcPct val="15000"/>
        </a:spcBef>
        <a:spcAft>
          <a:spcPct val="0"/>
        </a:spcAft>
        <a:buChar char="»"/>
        <a:defRPr baseline="0" b="0" sz="1500" i="0" kern="1200" u="none">
          <a:solidFill>
            <a:schemeClr val="tx1"/>
          </a:solidFill>
          <a:latin typeface="+mn-lt"/>
          <a:ea typeface="+mn-ea"/>
          <a:cs typeface="+mn-cs"/>
        </a:defRPr>
      </a:lvl6pPr>
      <a:lvl7pPr algn="l" defTabSz="685800" eaLnBrk="1" fontAlgn="base" hangingPunct="1" indent="-171450" latinLnBrk="0" lvl="6" marL="2228850">
        <a:lnSpc>
          <a:spcPct val="100000"/>
        </a:lnSpc>
        <a:spcBef>
          <a:spcPct val="15000"/>
        </a:spcBef>
        <a:spcAft>
          <a:spcPct val="0"/>
        </a:spcAft>
        <a:buChar char="»"/>
        <a:defRPr baseline="0" b="0" sz="1500" i="0" kern="1200" u="none">
          <a:solidFill>
            <a:schemeClr val="tx1"/>
          </a:solidFill>
          <a:latin typeface="+mn-lt"/>
          <a:ea typeface="+mn-ea"/>
          <a:cs typeface="+mn-cs"/>
        </a:defRPr>
      </a:lvl7pPr>
      <a:lvl8pPr algn="l" defTabSz="685800" eaLnBrk="1" fontAlgn="base" hangingPunct="1" indent="-171450" latinLnBrk="0" lvl="7" marL="2571750">
        <a:lnSpc>
          <a:spcPct val="100000"/>
        </a:lnSpc>
        <a:spcBef>
          <a:spcPct val="15000"/>
        </a:spcBef>
        <a:spcAft>
          <a:spcPct val="0"/>
        </a:spcAft>
        <a:buChar char="»"/>
        <a:defRPr baseline="0" b="0" sz="1500" i="0" kern="1200" u="none">
          <a:solidFill>
            <a:schemeClr val="tx1"/>
          </a:solidFill>
          <a:latin typeface="+mn-lt"/>
          <a:ea typeface="+mn-ea"/>
          <a:cs typeface="+mn-cs"/>
        </a:defRPr>
      </a:lvl8pPr>
      <a:lvl9pPr algn="l" defTabSz="685800" eaLnBrk="1" fontAlgn="base" hangingPunct="1" indent="-171450" latinLnBrk="0" lvl="8" marL="2914650">
        <a:lnSpc>
          <a:spcPct val="100000"/>
        </a:lnSpc>
        <a:spcBef>
          <a:spcPct val="15000"/>
        </a:spcBef>
        <a:spcAft>
          <a:spcPct val="0"/>
        </a:spcAft>
        <a:buChar char="»"/>
        <a:defRPr baseline="0" b="0" sz="1500" i="0" kern="1200" u="none">
          <a:solidFill>
            <a:schemeClr val="tx1"/>
          </a:solidFill>
          <a:latin typeface="+mn-lt"/>
          <a:ea typeface="+mn-ea"/>
          <a:cs typeface="+mn-cs"/>
        </a:defRPr>
      </a:lvl9pPr>
    </p:bodyStyle>
    <p:otherStyle>
      <a:lvl1pPr algn="l" defTabSz="685800" eaLnBrk="1" fontAlgn="base" hangingPunct="1" indent="0" latinLnBrk="0" lvl="0" marL="0">
        <a:lnSpc>
          <a:spcPct val="100000"/>
        </a:lnSpc>
        <a:spcBef>
          <a:spcPct val="0"/>
        </a:spcBef>
        <a:spcAft>
          <a:spcPct val="0"/>
        </a:spcAft>
        <a:buFont typeface="Arial" panose="020B0604020202020204" pitchFamily="34" charset="0"/>
        <a:buNone/>
        <a:defRPr baseline="0" b="0" sz="1350" i="0" kern="1200" u="none">
          <a:solidFill>
            <a:schemeClr val="tx1"/>
          </a:solidFill>
          <a:latin typeface="+mn-lt"/>
          <a:ea typeface="+mn-ea"/>
          <a:cs typeface="+mn-cs"/>
        </a:defRPr>
      </a:lvl1pPr>
      <a:lvl2pPr algn="l" defTabSz="685800" eaLnBrk="1" fontAlgn="base" hangingPunct="1" indent="0" latinLnBrk="0" lvl="1" marL="3429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685800" eaLnBrk="1" fontAlgn="base" hangingPunct="1" indent="0" latinLnBrk="0" lvl="2" marL="685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685800" eaLnBrk="1" fontAlgn="base" hangingPunct="1" indent="0" latinLnBrk="0" lvl="3" marL="10287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685800" eaLnBrk="1" fontAlgn="base" hangingPunct="1" indent="0" latinLnBrk="0" lvl="4"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685800" eaLnBrk="1" fontAlgn="base" hangingPunct="1" indent="0" latinLnBrk="0" lvl="5" marL="17145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685800" eaLnBrk="1" fontAlgn="base" hangingPunct="1" indent="0" latinLnBrk="0" lvl="6" marL="2057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685800" eaLnBrk="1" fontAlgn="base" hangingPunct="1" indent="0" latinLnBrk="0" lvl="7" marL="24003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685800" eaLnBrk="1" fontAlgn="base" hangingPunct="1" indent="0" latinLnBrk="0" lvl="8"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2.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cxnSp>
        <p:nvCxnSpPr>
          <p:cNvPr id="3145729"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2"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93"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4"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5"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6"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7"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p:txBody>
      </p:sp>
      <p:sp>
        <p:nvSpPr>
          <p:cNvPr id="1048598" name="Google Shape;70;p13"/>
          <p:cNvSpPr txBox="1"/>
          <p:nvPr/>
        </p:nvSpPr>
        <p:spPr>
          <a:xfrm>
            <a:off x="1003625" y="342155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9" name="TextBox 13"/>
          <p:cNvSpPr txBox="1"/>
          <p:nvPr/>
        </p:nvSpPr>
        <p:spPr>
          <a:xfrm>
            <a:off x="1468120" y="3697605"/>
            <a:ext cx="2095500" cy="776605"/>
          </a:xfrm>
          <a:prstGeom prst="rect"/>
        </p:spPr>
        <p:style>
          <a:lnRef idx="2">
            <a:schemeClr val="accent1"/>
          </a:lnRef>
          <a:fillRef idx="0">
            <a:srgbClr val="FFFFFF"/>
          </a:fillRef>
          <a:effectRef idx="0">
            <a:srgbClr val="FFFFFF"/>
          </a:effectRef>
          <a:fontRef idx="minor">
            <a:schemeClr val="dk1"/>
          </a:fontRef>
        </p:style>
        <p:txBody>
          <a:bodyPr wrap="square">
            <a:noAutofit/>
          </a:bodyPr>
          <a:p>
            <a:pPr lvl="0" marR="0" rtl="0">
              <a:lnSpc>
                <a:spcPct val="100000"/>
              </a:lnSpc>
              <a:spcBef>
                <a:spcPts val="0"/>
              </a:spcBef>
              <a:spcAft>
                <a:spcPts val="200"/>
              </a:spcAft>
              <a:buClr>
                <a:schemeClr val="bg1"/>
              </a:buClr>
            </a:pPr>
            <a:r>
              <a:rPr b="0" cap="none" sz="1100" i="0" lang="en-US" strike="noStrike" u="none">
                <a:solidFill>
                  <a:schemeClr val="tx1"/>
                </a:solidFill>
                <a:latin typeface="TH SarabunPSK"/>
                <a:ea typeface="TH SarabunPSK"/>
                <a:cs typeface="TH SarabunPSK"/>
                <a:sym typeface="Arial" panose="020B0604020202020204"/>
              </a:rPr>
              <a:t>Student Name :</a:t>
            </a:r>
            <a:r>
              <a:rPr b="0" cap="none" sz="1100" i="0" lang="en-US" strike="noStrike" u="none">
                <a:solidFill>
                  <a:schemeClr val="tx1"/>
                </a:solidFill>
                <a:latin typeface="TH SarabunPSK"/>
                <a:ea typeface="TH SarabunPSK"/>
                <a:cs typeface="TH SarabunPSK"/>
                <a:sym typeface="Arial" panose="020B0604020202020204"/>
              </a:rPr>
              <a:t>S</a:t>
            </a:r>
            <a:r>
              <a:rPr b="0" cap="none" sz="1100" i="0" lang="en-US" strike="noStrike" u="none">
                <a:solidFill>
                  <a:schemeClr val="tx1"/>
                </a:solidFill>
                <a:latin typeface="TH SarabunPSK"/>
                <a:ea typeface="TH SarabunPSK"/>
                <a:cs typeface="TH SarabunPSK"/>
                <a:sym typeface="Arial" panose="020B0604020202020204"/>
              </a:rPr>
              <a:t>h</a:t>
            </a:r>
            <a:r>
              <a:rPr b="0" cap="none" sz="1100" i="0" lang="en-US" strike="noStrike" u="none">
                <a:solidFill>
                  <a:schemeClr val="tx1"/>
                </a:solidFill>
                <a:latin typeface="TH SarabunPSK"/>
                <a:ea typeface="TH SarabunPSK"/>
                <a:cs typeface="TH SarabunPSK"/>
                <a:sym typeface="Arial" panose="020B0604020202020204"/>
              </a:rPr>
              <a:t>a</a:t>
            </a:r>
            <a:r>
              <a:rPr b="0" cap="none" sz="1100" i="0" lang="en-US" strike="noStrike" u="none">
                <a:solidFill>
                  <a:schemeClr val="tx1"/>
                </a:solidFill>
                <a:latin typeface="TH SarabunPSK"/>
                <a:ea typeface="TH SarabunPSK"/>
                <a:cs typeface="TH SarabunPSK"/>
                <a:sym typeface="Arial" panose="020B0604020202020204"/>
              </a:rPr>
              <a:t>r</a:t>
            </a:r>
            <a:r>
              <a:rPr b="0" cap="none" sz="1100" i="0" lang="en-US" strike="noStrike" u="none">
                <a:solidFill>
                  <a:schemeClr val="tx1"/>
                </a:solidFill>
                <a:latin typeface="TH SarabunPSK"/>
                <a:ea typeface="TH SarabunPSK"/>
                <a:cs typeface="TH SarabunPSK"/>
                <a:sym typeface="Arial" panose="020B0604020202020204"/>
              </a:rPr>
              <a:t>m</a:t>
            </a:r>
            <a:r>
              <a:rPr b="0" cap="none" sz="1100" i="0" lang="en-US" strike="noStrike" u="none">
                <a:solidFill>
                  <a:schemeClr val="tx1"/>
                </a:solidFill>
                <a:latin typeface="TH SarabunPSK"/>
                <a:ea typeface="TH SarabunPSK"/>
                <a:cs typeface="TH SarabunPSK"/>
                <a:sym typeface="Arial" panose="020B0604020202020204"/>
              </a:rPr>
              <a:t>i</a:t>
            </a:r>
            <a:r>
              <a:rPr b="0" cap="none" sz="1100" i="0" lang="en-US" strike="noStrike" u="none">
                <a:solidFill>
                  <a:schemeClr val="tx1"/>
                </a:solidFill>
                <a:latin typeface="TH SarabunPSK"/>
                <a:ea typeface="TH SarabunPSK"/>
                <a:cs typeface="TH SarabunPSK"/>
                <a:sym typeface="Arial" panose="020B0604020202020204"/>
              </a:rPr>
              <a:t>l</a:t>
            </a:r>
            <a:r>
              <a:rPr b="0" cap="none" sz="1100" i="0" lang="en-US" strike="noStrike" u="none">
                <a:solidFill>
                  <a:schemeClr val="tx1"/>
                </a:solidFill>
                <a:latin typeface="TH SarabunPSK"/>
                <a:ea typeface="TH SarabunPSK"/>
                <a:cs typeface="TH SarabunPSK"/>
                <a:sym typeface="Arial" panose="020B0604020202020204"/>
              </a:rPr>
              <a:t>a</a:t>
            </a:r>
            <a:r>
              <a:rPr b="0" cap="none" sz="1100" i="0" lang="en-US" strike="noStrike" u="none">
                <a:solidFill>
                  <a:schemeClr val="tx1"/>
                </a:solidFill>
                <a:latin typeface="TH SarabunPSK"/>
                <a:ea typeface="TH SarabunPSK"/>
                <a:cs typeface="TH SarabunPSK"/>
                <a:sym typeface="Arial" panose="020B0604020202020204"/>
              </a:rPr>
              <a:t>.</a:t>
            </a:r>
            <a:r>
              <a:rPr b="0" cap="none" sz="1100" i="0" lang="en-US" strike="noStrike" u="none">
                <a:solidFill>
                  <a:schemeClr val="tx1"/>
                </a:solidFill>
                <a:latin typeface="TH SarabunPSK"/>
                <a:ea typeface="TH SarabunPSK"/>
                <a:cs typeface="TH SarabunPSK"/>
                <a:sym typeface="Arial" panose="020B0604020202020204"/>
              </a:rPr>
              <a:t>P</a:t>
            </a:r>
            <a:endParaRPr b="0" cap="none" sz="1100" i="0" lang="en-US" strike="noStrike" u="none">
              <a:solidFill>
                <a:schemeClr val="tx1"/>
              </a:solidFill>
              <a:latin typeface="TH SarabunPSK"/>
              <a:ea typeface="TH SarabunPSK"/>
              <a:cs typeface="TH SarabunPSK"/>
              <a:sym typeface="Arial" panose="020B0604020202020204"/>
            </a:endParaRPr>
          </a:p>
          <a:p>
            <a:pPr lvl="0" marR="0" rtl="0">
              <a:lnSpc>
                <a:spcPct val="100000"/>
              </a:lnSpc>
              <a:spcBef>
                <a:spcPts val="0"/>
              </a:spcBef>
              <a:spcAft>
                <a:spcPts val="200"/>
              </a:spcAft>
              <a:buClr>
                <a:schemeClr val="bg1"/>
              </a:buClr>
            </a:pPr>
            <a:r>
              <a:rPr b="0" cap="none" sz="1100" i="0" lang="en-US" strike="noStrike" u="none">
                <a:solidFill>
                  <a:schemeClr val="tx1"/>
                </a:solidFill>
                <a:latin typeface="TH SarabunPSK"/>
                <a:ea typeface="TH SarabunPSK"/>
                <a:cs typeface="TH SarabunPSK"/>
                <a:sym typeface="Arial" panose="020B0604020202020204"/>
              </a:rPr>
              <a:t>Student ID :</a:t>
            </a:r>
            <a:r>
              <a:rPr b="0" cap="none" sz="1100" i="0" lang="en-US" strike="noStrike" u="none">
                <a:solidFill>
                  <a:schemeClr val="tx1"/>
                </a:solidFill>
                <a:latin typeface="TH SarabunPSK"/>
                <a:ea typeface="TH SarabunPSK"/>
                <a:cs typeface="TH SarabunPSK"/>
                <a:sym typeface="Arial" panose="020B0604020202020204"/>
              </a:rPr>
              <a:t>a</a:t>
            </a:r>
            <a:r>
              <a:rPr b="0" cap="none" sz="1100" i="0" lang="en-US" strike="noStrike" u="none">
                <a:solidFill>
                  <a:schemeClr val="tx1"/>
                </a:solidFill>
                <a:latin typeface="TH SarabunPSK"/>
                <a:ea typeface="TH SarabunPSK"/>
                <a:cs typeface="TH SarabunPSK"/>
                <a:sym typeface="Arial" panose="020B0604020202020204"/>
              </a:rPr>
              <a:t>u</a:t>
            </a:r>
            <a:r>
              <a:rPr b="0" cap="none" sz="1100" i="0" lang="en-US" strike="noStrike" u="none">
                <a:solidFill>
                  <a:schemeClr val="tx1"/>
                </a:solidFill>
                <a:latin typeface="TH SarabunPSK"/>
                <a:ea typeface="TH SarabunPSK"/>
                <a:cs typeface="TH SarabunPSK"/>
                <a:sym typeface="Arial" panose="020B0604020202020204"/>
              </a:rPr>
              <a:t>6</a:t>
            </a:r>
            <a:r>
              <a:rPr b="0" cap="none" sz="1100" i="0" lang="en-US" strike="noStrike" u="none">
                <a:solidFill>
                  <a:schemeClr val="tx1"/>
                </a:solidFill>
                <a:latin typeface="TH SarabunPSK"/>
                <a:ea typeface="TH SarabunPSK"/>
                <a:cs typeface="TH SarabunPSK"/>
                <a:sym typeface="Arial" panose="020B0604020202020204"/>
              </a:rPr>
              <a:t>2</a:t>
            </a:r>
            <a:r>
              <a:rPr b="0" cap="none" sz="1100" i="0" lang="en-US" strike="noStrike" u="none">
                <a:solidFill>
                  <a:schemeClr val="tx1"/>
                </a:solidFill>
                <a:latin typeface="TH SarabunPSK"/>
                <a:ea typeface="TH SarabunPSK"/>
                <a:cs typeface="TH SarabunPSK"/>
                <a:sym typeface="Arial" panose="020B0604020202020204"/>
              </a:rPr>
              <a:t>0</a:t>
            </a:r>
            <a:r>
              <a:rPr b="0" cap="none" sz="1100" i="0" lang="en-US" strike="noStrike" u="none">
                <a:solidFill>
                  <a:schemeClr val="tx1"/>
                </a:solidFill>
                <a:latin typeface="TH SarabunPSK"/>
                <a:ea typeface="TH SarabunPSK"/>
                <a:cs typeface="TH SarabunPSK"/>
                <a:sym typeface="Arial" panose="020B0604020202020204"/>
              </a:rPr>
              <a:t>3</a:t>
            </a:r>
            <a:r>
              <a:rPr b="0" cap="none" sz="1100" i="0" lang="en-US" strike="noStrike" u="none">
                <a:solidFill>
                  <a:schemeClr val="tx1"/>
                </a:solidFill>
                <a:latin typeface="TH SarabunPSK"/>
                <a:ea typeface="TH SarabunPSK"/>
                <a:cs typeface="TH SarabunPSK"/>
                <a:sym typeface="Arial" panose="020B0604020202020204"/>
              </a:rPr>
              <a:t>2</a:t>
            </a:r>
            <a:r>
              <a:rPr b="0" cap="none" sz="1100" i="0" lang="en-US" strike="noStrike" u="none">
                <a:solidFill>
                  <a:schemeClr val="tx1"/>
                </a:solidFill>
                <a:latin typeface="TH SarabunPSK"/>
                <a:ea typeface="TH SarabunPSK"/>
                <a:cs typeface="TH SarabunPSK"/>
                <a:sym typeface="Arial" panose="020B0604020202020204"/>
              </a:rPr>
              <a:t>1</a:t>
            </a:r>
            <a:r>
              <a:rPr b="0" cap="none" sz="1100" i="0" lang="en-US" strike="noStrike" u="none">
                <a:solidFill>
                  <a:schemeClr val="tx1"/>
                </a:solidFill>
                <a:latin typeface="TH SarabunPSK"/>
                <a:ea typeface="TH SarabunPSK"/>
                <a:cs typeface="TH SarabunPSK"/>
                <a:sym typeface="Arial" panose="020B0604020202020204"/>
              </a:rPr>
              <a:t>1</a:t>
            </a:r>
            <a:r>
              <a:rPr b="0" cap="none" sz="1100" i="0" lang="en-US" strike="noStrike" u="none">
                <a:solidFill>
                  <a:schemeClr val="tx1"/>
                </a:solidFill>
                <a:latin typeface="TH SarabunPSK"/>
                <a:ea typeface="TH SarabunPSK"/>
                <a:cs typeface="TH SarabunPSK"/>
                <a:sym typeface="Arial" panose="020B0604020202020204"/>
              </a:rPr>
              <a:t>0</a:t>
            </a:r>
            <a:r>
              <a:rPr b="0" cap="none" sz="1100" i="0" lang="en-US" strike="noStrike" u="none">
                <a:solidFill>
                  <a:schemeClr val="tx1"/>
                </a:solidFill>
                <a:latin typeface="TH SarabunPSK"/>
                <a:ea typeface="TH SarabunPSK"/>
                <a:cs typeface="TH SarabunPSK"/>
                <a:sym typeface="Arial" panose="020B0604020202020204"/>
              </a:rPr>
              <a:t>4</a:t>
            </a:r>
            <a:r>
              <a:rPr b="0" cap="none" sz="1100" i="0" lang="en-US" strike="noStrike" u="none">
                <a:solidFill>
                  <a:schemeClr val="tx1"/>
                </a:solidFill>
                <a:latin typeface="TH SarabunPSK"/>
                <a:ea typeface="TH SarabunPSK"/>
                <a:cs typeface="TH SarabunPSK"/>
                <a:sym typeface="Arial" panose="020B0604020202020204"/>
              </a:rPr>
              <a:t>0</a:t>
            </a:r>
            <a:r>
              <a:rPr b="0" cap="none" sz="1100" i="0" lang="en-US" strike="noStrike" u="none">
                <a:solidFill>
                  <a:schemeClr val="tx1"/>
                </a:solidFill>
                <a:latin typeface="TH SarabunPSK"/>
                <a:ea typeface="TH SarabunPSK"/>
                <a:cs typeface="TH SarabunPSK"/>
                <a:sym typeface="Arial" panose="020B0604020202020204"/>
              </a:rPr>
              <a:t>9</a:t>
            </a:r>
            <a:r>
              <a:rPr b="0" cap="none" sz="1100" i="0" lang="en-US" strike="noStrike" u="none">
                <a:solidFill>
                  <a:schemeClr val="tx1"/>
                </a:solidFill>
                <a:latin typeface="TH SarabunPSK"/>
                <a:ea typeface="TH SarabunPSK"/>
                <a:cs typeface="TH SarabunPSK"/>
                <a:sym typeface="Arial" panose="020B0604020202020204"/>
              </a:rPr>
              <a:t>1</a:t>
            </a:r>
            <a:endParaRPr b="0" cap="none" sz="1100" i="0" lang="en-US" strike="noStrike" u="none">
              <a:solidFill>
                <a:schemeClr val="tx1"/>
              </a:solidFill>
              <a:latin typeface="TH SarabunPSK"/>
              <a:ea typeface="TH SarabunPSK"/>
              <a:cs typeface="TH SarabunPSK"/>
              <a:sym typeface="Arial" panose="020B0604020202020204"/>
            </a:endParaRPr>
          </a:p>
        </p:txBody>
      </p:sp>
      <p:sp>
        <p:nvSpPr>
          <p:cNvPr id="1048600"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1" name="TextBox 23"/>
          <p:cNvSpPr txBox="1"/>
          <p:nvPr/>
        </p:nvSpPr>
        <p:spPr>
          <a:xfrm>
            <a:off x="5693356" y="3956068"/>
            <a:ext cx="2095554" cy="429895"/>
          </a:xfrm>
          <a:prstGeom prst="rect"/>
          <a:noFill/>
        </p:spPr>
        <p:txBody>
          <a:bodyPr wrap="square">
            <a:spAutoFit/>
          </a:bodyPr>
          <a:p>
            <a:pPr lvl="0" marR="0" rtl="0">
              <a:lnSpc>
                <a:spcPct val="100000"/>
              </a:lnSpc>
              <a:spcBef>
                <a:spcPts val="0"/>
              </a:spcBef>
              <a:spcAft>
                <a:spcPts val="200"/>
              </a:spcAft>
              <a:buClr>
                <a:schemeClr val="bg1"/>
              </a:buClr>
            </a:pPr>
            <a:r>
              <a:rPr sz="1100" lang="en-US" err="1">
                <a:solidFill>
                  <a:schemeClr val="tx1"/>
                </a:solidFill>
              </a:rPr>
              <a:t>Bharathiyar Institute of Engineering for Women,Salem.</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52" name="Google Shape;61;g5fab984687_2_0"/>
          <p:cNvSpPr txBox="1">
            <a:spLocks noGrp="1"/>
          </p:cNvSpPr>
          <p:nvPr>
            <p:ph type="title"/>
          </p:nvPr>
        </p:nvSpPr>
        <p:spPr>
          <a:xfrm>
            <a:off x="327660" y="578485"/>
            <a:ext cx="8359140" cy="484505"/>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4" name="Text Box 2"/>
          <p:cNvSpPr txBox="1"/>
          <p:nvPr/>
        </p:nvSpPr>
        <p:spPr>
          <a:xfrm>
            <a:off x="130810" y="1051560"/>
            <a:ext cx="9013190" cy="2092325"/>
          </a:xfrm>
          <a:prstGeom prst="rect"/>
          <a:noFill/>
        </p:spPr>
        <p:txBody>
          <a:bodyPr rtlCol="0" wrap="square">
            <a:noAutofit/>
          </a:bodyPr>
          <a:p>
            <a:pPr indent="0" marL="0">
              <a:buFont typeface="Wingdings" panose="05000000000000000000" charset="0"/>
              <a:buNone/>
            </a:pPr>
            <a:r>
              <a:rPr b="1" lang="en-US">
                <a:latin typeface="Arial Black" panose="020B0A04020102020204" charset="0"/>
                <a:cs typeface="Arial Black" panose="020B0A04020102020204" charset="0"/>
              </a:rPr>
              <a:t>                                 User Model</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a:t>
            </a:r>
            <a:r>
              <a:rPr b="1" lang="en-US">
                <a:latin typeface="Arial Black" panose="020B0A04020102020204" charset="0"/>
                <a:cs typeface="Arial Black" panose="020B0A04020102020204" charset="0"/>
              </a:rPr>
              <a:t>Bus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Route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Seat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Payment Model</a:t>
            </a:r>
            <a:r>
              <a:rPr lang="en-US"/>
              <a:t> </a:t>
            </a:r>
            <a:endParaRPr lang="en-US"/>
          </a:p>
        </p:txBody>
      </p:sp>
      <p:sp>
        <p:nvSpPr>
          <p:cNvPr id="1048655" name="Text Box 5"/>
          <p:cNvSpPr txBox="1"/>
          <p:nvPr/>
        </p:nvSpPr>
        <p:spPr>
          <a:xfrm>
            <a:off x="3823970" y="3517900"/>
            <a:ext cx="3048000" cy="306705"/>
          </a:xfrm>
          <a:prstGeom prst="rect"/>
          <a:noFill/>
        </p:spPr>
        <p:txBody>
          <a:bodyPr rtlCol="0" wrap="square">
            <a:spAutoFit/>
          </a:bodyPr>
          <a:p>
            <a:endParaRPr lang="en-US"/>
          </a:p>
        </p:txBody>
      </p:sp>
      <p:sp>
        <p:nvSpPr>
          <p:cNvPr id="1048656" name="Content Placeholder 3"/>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9" name="Title 1"/>
          <p:cNvSpPr>
            <a:spLocks noGrp="1"/>
          </p:cNvSpPr>
          <p:nvPr>
            <p:ph type="title"/>
          </p:nvPr>
        </p:nvSpPr>
        <p:spPr>
          <a:xfrm>
            <a:off x="628560" y="601132"/>
            <a:ext cx="7886430" cy="666517"/>
          </a:xfrm>
        </p:spPr>
        <p:txBody>
          <a:bodyPr/>
          <a:p>
            <a:pPr algn="ctr"/>
            <a:r>
              <a:rPr b="1" dirty="0" lang="en-US"/>
              <a:t>About-Us-Page</a:t>
            </a:r>
            <a:endParaRPr b="1" dirty="0" lang="en-US"/>
          </a:p>
        </p:txBody>
      </p:sp>
      <p:sp>
        <p:nvSpPr>
          <p:cNvPr id="1048660" name=""/>
          <p:cNvSpPr txBox="1"/>
          <p:nvPr/>
        </p:nvSpPr>
        <p:spPr>
          <a:xfrm>
            <a:off x="2572000" y="236220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2" name=""/>
        <p:cNvGrpSpPr/>
        <p:nvPr/>
      </p:nvGrpSpPr>
      <p:grpSpPr>
        <a:xfrm>
          <a:off x="0" y="0"/>
          <a:ext cx="0" cy="0"/>
          <a:chOff x="0" y="0"/>
          <a:chExt cx="0" cy="0"/>
        </a:xfrm>
      </p:grpSpPr>
      <p:sp>
        <p:nvSpPr>
          <p:cNvPr id="1048661" name="Title 1"/>
          <p:cNvSpPr>
            <a:spLocks noGrp="1"/>
          </p:cNvSpPr>
          <p:nvPr>
            <p:ph type="title"/>
          </p:nvPr>
        </p:nvSpPr>
        <p:spPr>
          <a:xfrm>
            <a:off x="628560" y="635000"/>
            <a:ext cx="7886430" cy="632649"/>
          </a:xfrm>
        </p:spPr>
        <p:txBody>
          <a:bodyPr/>
          <a:p>
            <a:pPr algn="ctr"/>
            <a:r>
              <a:rPr b="1" dirty="0" lang="en-US"/>
              <a:t>service-Page</a:t>
            </a:r>
            <a:endParaRPr b="1" dirty="0" lang="en-US"/>
          </a:p>
        </p:txBody>
      </p:sp>
      <p:sp>
        <p:nvSpPr>
          <p:cNvPr id="1048662" name="Text Box 3"/>
          <p:cNvSpPr txBox="1"/>
          <p:nvPr/>
        </p:nvSpPr>
        <p:spPr>
          <a:xfrm>
            <a:off x="5935980" y="896620"/>
            <a:ext cx="3048000" cy="306705"/>
          </a:xfrm>
          <a:prstGeom prst="rect"/>
          <a:noFill/>
        </p:spPr>
        <p:txBody>
          <a:bodyPr rtlCol="0" wrap="square">
            <a:spAutoFit/>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3" name="Title 1"/>
          <p:cNvSpPr>
            <a:spLocks noGrp="1"/>
          </p:cNvSpPr>
          <p:nvPr>
            <p:ph type="title"/>
          </p:nvPr>
        </p:nvSpPr>
        <p:spPr>
          <a:xfrm>
            <a:off x="628560" y="643466"/>
            <a:ext cx="7886430" cy="624183"/>
          </a:xfrm>
        </p:spPr>
        <p:txBody>
          <a:bodyPr/>
          <a:p>
            <a:pPr algn="ctr"/>
            <a:r>
              <a:rPr b="1" lang="en-US"/>
              <a:t>Departments-Page</a:t>
            </a:r>
            <a:endParaRPr b="1"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4" name="Title 1"/>
          <p:cNvSpPr>
            <a:spLocks noGrp="1"/>
          </p:cNvSpPr>
          <p:nvPr>
            <p:ph type="title"/>
          </p:nvPr>
        </p:nvSpPr>
        <p:spPr>
          <a:xfrm>
            <a:off x="628560" y="618066"/>
            <a:ext cx="7886430" cy="649583"/>
          </a:xfrm>
        </p:spPr>
        <p:txBody>
          <a:bodyPr/>
          <a:p>
            <a:pPr algn="ctr"/>
            <a:r>
              <a:rPr b="1" dirty="0" lang="en-US"/>
              <a:t>Blog-Page</a:t>
            </a:r>
            <a:endParaRPr b="1"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5"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66" name="Text Box 2"/>
          <p:cNvSpPr txBox="1"/>
          <p:nvPr/>
        </p:nvSpPr>
        <p:spPr>
          <a:xfrm>
            <a:off x="889000" y="1113790"/>
            <a:ext cx="8306435" cy="1718945"/>
          </a:xfrm>
          <a:prstGeom prst="rect"/>
          <a:noFill/>
        </p:spPr>
        <p:txBody>
          <a:bodyPr anchor="t" rtlCol="0" wrap="square">
            <a:noAutofit/>
          </a:bodyPr>
          <a:p>
            <a:pPr indent="-285750" marL="285750">
              <a:buFont typeface="Wingdings" panose="05000000000000000000" charset="0"/>
              <a:buChar char="q"/>
            </a:pPr>
            <a:r>
              <a:rPr b="1" lang="en-US"/>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indent="-285750" marL="285750">
              <a:buFont typeface="Wingdings" panose="05000000000000000000" charset="0"/>
              <a:buChar char="q"/>
            </a:pPr>
            <a:r>
              <a:rPr b="1" lang="en-US"/>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indent="-285750" marL="285750">
              <a:buFont typeface="Wingdings" panose="05000000000000000000" charset="0"/>
              <a:buChar char="q"/>
            </a:pPr>
            <a:r>
              <a:rPr b="1" lang="en-US"/>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indent="-285750" marL="285750">
              <a:buFont typeface="Wingdings" panose="05000000000000000000" charset="0"/>
              <a:buChar char="q"/>
            </a:pPr>
            <a:r>
              <a:rPr b="1" lang="en-US"/>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67"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69" name="Text Box 2"/>
          <p:cNvSpPr txBox="1"/>
          <p:nvPr/>
        </p:nvSpPr>
        <p:spPr>
          <a:xfrm>
            <a:off x="473075" y="1205230"/>
            <a:ext cx="8796020" cy="2936240"/>
          </a:xfrm>
          <a:prstGeom prst="rect"/>
          <a:noFill/>
        </p:spPr>
        <p:txBody>
          <a:bodyPr rtlCol="0" wrap="square">
            <a:spAutoFit/>
          </a:bodyPr>
          <a:p>
            <a:pPr indent="-285750" marL="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indent="-285750" marL="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indent="-285750" marL="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indent="-285750" marL="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2"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9"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10"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1"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12"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13"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8" name="Text Box 5"/>
          <p:cNvSpPr txBox="1"/>
          <p:nvPr/>
        </p:nvSpPr>
        <p:spPr>
          <a:xfrm>
            <a:off x="654685" y="1304925"/>
            <a:ext cx="8488680" cy="3335020"/>
          </a:xfrm>
          <a:prstGeom prst="rect"/>
          <a:noFill/>
        </p:spPr>
        <p:txBody>
          <a:bodyPr rtlCol="0" wrap="square">
            <a:noAutofit/>
          </a:bodyPr>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2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3" name="Text Box 3"/>
          <p:cNvSpPr txBox="1"/>
          <p:nvPr/>
        </p:nvSpPr>
        <p:spPr>
          <a:xfrm>
            <a:off x="453390" y="1443355"/>
            <a:ext cx="8457565" cy="3195955"/>
          </a:xfrm>
          <a:prstGeom prst="rect"/>
          <a:noFill/>
        </p:spPr>
        <p:txBody>
          <a:bodyPr rtlCol="0" wrap="square">
            <a:noAutofit/>
          </a:bodyPr>
          <a:p>
            <a:pPr indent="-342900" marL="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8" name="Text Box 3"/>
          <p:cNvSpPr txBox="1"/>
          <p:nvPr/>
        </p:nvSpPr>
        <p:spPr>
          <a:xfrm>
            <a:off x="500380" y="1004570"/>
            <a:ext cx="8255000" cy="3496310"/>
          </a:xfrm>
          <a:prstGeom prst="rect"/>
          <a:noFill/>
        </p:spPr>
        <p:txBody>
          <a:bodyPr rtlCol="0" wrap="square">
            <a:noAutofit/>
          </a:bodyPr>
          <a:p>
            <a:r>
              <a:rPr b="1" lang="en-US">
                <a:latin typeface="Arial Black" panose="020B0A04020102020204" charset="0"/>
                <a:cs typeface="Arial Black" panose="020B0A04020102020204" charset="0"/>
              </a:rPr>
              <a:t>User Registration and Authentication:</a:t>
            </a:r>
            <a:endParaRPr b="1" lang="en-US">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b="1" lang="en-US">
                <a:latin typeface="Arial Black" panose="020B0A04020102020204" charset="0"/>
                <a:cs typeface="Arial Black" panose="020B0A04020102020204" charset="0"/>
              </a:rPr>
              <a:t>Booking Management: </a:t>
            </a:r>
            <a:endParaRPr b="1" lang="en-US">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b="1" lang="en-US">
                <a:latin typeface="Arial Black" panose="020B0A04020102020204" charset="0"/>
                <a:cs typeface="Arial Black" panose="020B0A04020102020204" charset="0"/>
              </a:rPr>
              <a:t>Payment Integration:</a:t>
            </a:r>
            <a:endParaRPr b="1" lang="en-US">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b="1" lang="en-US">
                <a:latin typeface="Arial Black" panose="020B0A04020102020204" charset="0"/>
                <a:cs typeface="Arial Black" panose="020B0A04020102020204" charset="0"/>
              </a:rPr>
              <a:t>Seat Availability and Booking:</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32" name="TextBox 10"/>
          <p:cNvSpPr txBox="1"/>
          <p:nvPr/>
        </p:nvSpPr>
        <p:spPr>
          <a:xfrm>
            <a:off x="401320" y="1102360"/>
            <a:ext cx="8819515" cy="2926080"/>
          </a:xfrm>
          <a:prstGeom prst="rect"/>
          <a:noFill/>
        </p:spPr>
        <p:txBody>
          <a:bodyPr wrap="square">
            <a:noAutofit/>
          </a:bodyPr>
          <a:p>
            <a:pPr algn="l" indent="-285750" marL="285750">
              <a:lnSpc>
                <a:spcPct val="150000"/>
              </a:lnSpc>
              <a:buFont typeface="Wingdings" panose="05000000000000000000" charset="0"/>
              <a:buChar char="v"/>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mn-lt"/>
                <a:cs typeface="+mn-lt"/>
              </a:rPr>
              <a:t>The proposed solution aims to develop a robust and user-friendly Bus Reservation      System using the Django framework.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This system will automate the bus booking process for users while providing administrators with efficient tools for managing routes, schedules, and bookings.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Ø"/>
            </a:pPr>
            <a:r>
              <a:rPr b="0" i="0" lang="en-US">
                <a:solidFill>
                  <a:srgbClr val="374151"/>
                </a:solidFill>
                <a:effectLst/>
                <a:latin typeface="Franklin Gothic Heavy" panose="020B0903020102020204" charset="0"/>
                <a:cs typeface="Franklin Gothic Heavy" panose="020B0903020102020204" charset="0"/>
              </a:rPr>
              <a:t>User Interface:</a:t>
            </a:r>
            <a:endParaRPr b="0" i="0" lang="en-US">
              <a:solidFill>
                <a:srgbClr val="374151"/>
              </a:solidFill>
              <a:effectLst/>
              <a:latin typeface="Franklin Gothic Heavy" panose="020B0903020102020204" charset="0"/>
              <a:cs typeface="Franklin Gothic Heavy" panose="020B0903020102020204" charset="0"/>
            </a:endParaRPr>
          </a:p>
          <a:p>
            <a:pPr algn="l" indent="0" marL="0">
              <a:lnSpc>
                <a:spcPct val="150000"/>
              </a:lnSpc>
              <a:buFont typeface="Wingdings" panose="05000000000000000000" charset="0"/>
              <a:buNone/>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b="0" i="0" lang="en-US">
              <a:solidFill>
                <a:srgbClr val="374151"/>
              </a:solidFill>
              <a:effectLst/>
              <a:latin typeface="Arial" panose="020B0604020202020204" pitchFamily="34" charset="0"/>
              <a:cs typeface="Arial" panose="020B0604020202020204" pitchFamily="34"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6" name="TextBox 2"/>
          <p:cNvSpPr txBox="1"/>
          <p:nvPr/>
        </p:nvSpPr>
        <p:spPr>
          <a:xfrm>
            <a:off x="562610" y="752832"/>
            <a:ext cx="8017933" cy="3749040"/>
          </a:xfrm>
          <a:prstGeom prst="rect"/>
          <a:noFill/>
        </p:spPr>
        <p:txBody>
          <a:bodyPr wrap="square">
            <a:sp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Authentication and Authorization: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Stencil" panose="040409050D0802020404" charset="0"/>
                <a:cs typeface="Stencil" panose="040409050D0802020404" charset="0"/>
              </a:rPr>
              <a:t>                              </a:t>
            </a:r>
            <a:r>
              <a:rPr b="0" i="0" lang="en-US">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Bus Route Management:</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Arial Black" panose="020B0A04020102020204" charset="0"/>
                <a:cs typeface="Arial Black" panose="020B0A04020102020204" charset="0"/>
              </a:rPr>
              <a:t>                        </a:t>
            </a:r>
            <a:r>
              <a:rPr b="0" i="0" lang="en-US">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Seat Availability and Booking:</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TextBox 2"/>
          <p:cNvSpPr txBox="1"/>
          <p:nvPr/>
        </p:nvSpPr>
        <p:spPr>
          <a:xfrm>
            <a:off x="0" y="753110"/>
            <a:ext cx="8768080" cy="3886835"/>
          </a:xfrm>
          <a:prstGeom prst="rect"/>
          <a:noFill/>
        </p:spPr>
        <p:txBody>
          <a:bodyPr wrap="square">
            <a:no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Booking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Payment Integration: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Reporting and Analytics:</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4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1"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42"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43"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ranjini</cp:lastModifiedBy>
  <dcterms:created xsi:type="dcterms:W3CDTF">2024-04-03T21:27:00Z</dcterms:created>
  <dcterms:modified xsi:type="dcterms:W3CDTF">2024-04-08T12:27:56Z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479132C2451E424B9ADD524ECE030C7B_13</vt:lpwstr>
  </property>
  <property fmtid="{D5CDD505-2E9C-101B-9397-08002B2CF9AE}" pid="4" name="KSOProductBuildVer">
    <vt:lpwstr>1033-12.2.0.13431</vt:lpwstr>
  </property>
</Properties>
</file>