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NAME:S. SHARMILA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US" altLang="en-US" sz="2400" dirty="0"/>
              <a:t>4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0</a:t>
            </a:r>
            <a:r>
              <a:rPr lang="en-US" altLang="en-US" sz="2400" dirty="0"/>
              <a:t>0</a:t>
            </a:r>
            <a:r>
              <a:rPr lang="en-US" altLang="en-US" sz="2400" dirty="0"/>
              <a:t>766</a:t>
            </a:r>
            <a:r>
              <a:rPr lang="en-IN" altLang="en-US" sz="2400" dirty="0"/>
              <a:t>[unm</a:t>
            </a:r>
            <a:r>
              <a:rPr lang="en-US" altLang="en-US" sz="2400" dirty="0"/>
              <a:t>1</a:t>
            </a:r>
            <a:r>
              <a:rPr lang="en-IN" altLang="en-US" sz="2400" dirty="0"/>
              <a:t>4512022</a:t>
            </a:r>
            <a:r>
              <a:rPr lang="en-US" altLang="en-US" sz="2400" dirty="0"/>
              <a:t>e</a:t>
            </a:r>
            <a:r>
              <a:rPr lang="en-US" altLang="en-US" sz="2400" dirty="0"/>
              <a:t>v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111</a:t>
            </a:r>
            <a:r>
              <a:rPr lang="en-US" altLang="en-US" sz="2400" dirty="0"/>
              <a:t>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</a:t>
            </a:r>
            <a:r>
              <a:rPr lang="en-US" altLang="en-US" sz="2400" dirty="0"/>
              <a:t>I</a:t>
            </a:r>
            <a:r>
              <a:rPr lang="en-US" altLang="en-US" sz="2400" dirty="0"/>
              <a:t>n</a:t>
            </a:r>
            <a:r>
              <a:rPr lang="en-US" altLang="en-US" sz="2400" dirty="0"/>
              <a:t>f</a:t>
            </a:r>
            <a:r>
              <a:rPr lang="en-US" altLang="en-US" sz="2400" dirty="0"/>
              <a:t>o</a:t>
            </a:r>
            <a:r>
              <a:rPr lang="en-US" altLang="en-US" sz="2400" dirty="0"/>
              <a:t>rmation </a:t>
            </a:r>
            <a:r>
              <a:rPr lang="en-US" altLang="en-US" sz="2400" dirty="0"/>
              <a:t>s</a:t>
            </a:r>
            <a:r>
              <a:rPr lang="en-US" altLang="en-US" sz="2400" dirty="0"/>
              <a:t>y</a:t>
            </a:r>
            <a:r>
              <a:rPr lang="en-US" altLang="en-US" sz="2400" dirty="0"/>
              <a:t>s</a:t>
            </a:r>
            <a:r>
              <a:rPr lang="en-US" altLang="en-US" sz="2400" dirty="0"/>
              <a:t>tem </a:t>
            </a:r>
            <a:r>
              <a:rPr lang="en-US" altLang="en-US" sz="2400" dirty="0"/>
              <a:t>M</a:t>
            </a:r>
            <a:r>
              <a:rPr lang="en-US" altLang="en-US" sz="2400" dirty="0"/>
              <a:t>a</a:t>
            </a:r>
            <a:r>
              <a:rPr lang="en-US" altLang="en-US" sz="2400" dirty="0"/>
              <a:t>n</a:t>
            </a:r>
            <a:r>
              <a:rPr lang="en-US" altLang="en-US" sz="2400" dirty="0"/>
              <a:t>a</a:t>
            </a:r>
            <a:r>
              <a:rPr lang="en-US" altLang="en-US" sz="2400" dirty="0"/>
              <a:t>g</a:t>
            </a:r>
            <a:r>
              <a:rPr lang="en-US" altLang="en-US" sz="2400" dirty="0"/>
              <a:t>e</a:t>
            </a:r>
            <a:r>
              <a:rPr lang="en-US" altLang="en-US" sz="2400" dirty="0"/>
              <a:t>ment </a:t>
            </a:r>
            <a:endParaRPr lang="en-US" sz="2400" dirty="0"/>
          </a:p>
          <a:p>
            <a:r>
              <a:rPr lang="en-US" altLang="en-US" sz="2400" dirty="0"/>
              <a:t>C</a:t>
            </a:r>
            <a:r>
              <a:rPr lang="en-US" altLang="en-US" sz="2400" dirty="0"/>
              <a:t>L</a:t>
            </a:r>
            <a:r>
              <a:rPr lang="en-US" altLang="en-US" sz="2400" dirty="0"/>
              <a:t>G</a:t>
            </a:r>
            <a:r>
              <a:rPr lang="en-US" altLang="en-US" sz="2400" dirty="0"/>
              <a:t> </a:t>
            </a:r>
            <a:r>
              <a:rPr lang="en-IN" altLang="en-US" sz="2400" dirty="0"/>
              <a:t>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Presentation</Application>
  <PresentationFormat/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WPS_1714110910</cp:lastModifiedBy>
  <cp:revision>5</cp:revision>
  <dcterms:created xsi:type="dcterms:W3CDTF">2024-09-20T10:38:00Z</dcterms:created>
  <dcterms:modified xsi:type="dcterms:W3CDTF">2024-09-30T09:58:44Z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2024-03-22T14:30:00Z</vt:filetime>
  </property>
  <property fmtid="{D5CDD505-2E9C-101B-9397-08002B2CF9AE}" pid="3" name="LastSaved">
    <vt:filetime>2024-03-30T14:30:00Z</vt:filetime>
  </property>
  <property fmtid="{D5CDD505-2E9C-101B-9397-08002B2CF9AE}" pid="4" name="ICV">
    <vt:lpwstr>41D83796016B4E2398B4F49AB7E9F363_13</vt:lpwstr>
  </property>
  <property fmtid="{D5CDD505-2E9C-101B-9397-08002B2CF9AE}" pid="5" name="KSOProductBuildVer">
    <vt:lpwstr>1033-12.2.0.18283</vt:lpwstr>
  </property>
</Properties>
</file>