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0645072-10ED-4C9B-8B74-DA8342BA9A21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5DBF32C-B0A4-46AE-A26C-0489D21D8F4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0645072-10ED-4C9B-8B74-DA8342BA9A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DBF32C-B0A4-46AE-A26C-0489D21D8F4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0645072-10ED-4C9B-8B74-DA8342BA9A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DBF32C-B0A4-46AE-A26C-0489D21D8F4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0645072-10ED-4C9B-8B74-DA8342BA9A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DBF32C-B0A4-46AE-A26C-0489D21D8F4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0645072-10ED-4C9B-8B74-DA8342BA9A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DBF32C-B0A4-46AE-A26C-0489D21D8F4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0645072-10ED-4C9B-8B74-DA8342BA9A2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DBF32C-B0A4-46AE-A26C-0489D21D8F4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0645072-10ED-4C9B-8B74-DA8342BA9A2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DBF32C-B0A4-46AE-A26C-0489D21D8F4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0645072-10ED-4C9B-8B74-DA8342BA9A2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DBF32C-B0A4-46AE-A26C-0489D21D8F4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0645072-10ED-4C9B-8B74-DA8342BA9A2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DBF32C-B0A4-46AE-A26C-0489D21D8F4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0645072-10ED-4C9B-8B74-DA8342BA9A2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DBF32C-B0A4-46AE-A26C-0489D21D8F4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0645072-10ED-4C9B-8B74-DA8342BA9A2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DBF32C-B0A4-46AE-A26C-0489D21D8F4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40645072-10ED-4C9B-8B74-DA8342BA9A21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75DBF32C-B0A4-46AE-A26C-0489D21D8F4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Agricultural EDA Project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Exploratory Data Analysis on Indian </a:t>
            </a:r>
            <a:r>
              <a:rPr lang="en-US" dirty="0" smtClean="0"/>
              <a:t>Crop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Production Trends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8880"/>
            <a:ext cx="8229600" cy="4389120"/>
          </a:xfrm>
        </p:spPr>
        <p:txBody>
          <a:bodyPr/>
          <a:lstStyle/>
          <a:p>
            <a:r>
              <a:rPr lang="en-US" dirty="0" smtClean="0"/>
              <a:t>• Analyze agricultural production trends in India.</a:t>
            </a:r>
            <a:endParaRPr lang="en-US" dirty="0" smtClean="0"/>
          </a:p>
          <a:p>
            <a:r>
              <a:rPr lang="en-US" dirty="0" smtClean="0"/>
              <a:t>• Identify high-performing states and crops.</a:t>
            </a:r>
            <a:endParaRPr lang="en-US" dirty="0" smtClean="0"/>
          </a:p>
          <a:p>
            <a:r>
              <a:rPr lang="en-US" dirty="0" smtClean="0"/>
              <a:t>• Explore patterns in yield, area, and production over time.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Dataset &amp;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8880"/>
            <a:ext cx="8229600" cy="4389120"/>
          </a:xfrm>
        </p:spPr>
        <p:txBody>
          <a:bodyPr/>
          <a:lstStyle/>
          <a:p>
            <a:r>
              <a:rPr lang="en-US" dirty="0" smtClean="0"/>
              <a:t>• Source: data.gov.in, Ministry of Agriculture</a:t>
            </a:r>
            <a:endParaRPr lang="en-US" dirty="0" smtClean="0"/>
          </a:p>
          <a:p>
            <a:r>
              <a:rPr lang="en-US" dirty="0" smtClean="0"/>
              <a:t>• Rows: 16000+ | Columns: 80</a:t>
            </a:r>
            <a:endParaRPr lang="en-US" dirty="0" smtClean="0"/>
          </a:p>
          <a:p>
            <a:r>
              <a:rPr lang="en-US" dirty="0" smtClean="0"/>
              <a:t>• Key Features: State, District, Crop, Year, Area, Production, Yield, Season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Data Cleaning &amp;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8880"/>
            <a:ext cx="8229600" cy="4389120"/>
          </a:xfrm>
        </p:spPr>
        <p:txBody>
          <a:bodyPr/>
          <a:lstStyle/>
          <a:p>
            <a:r>
              <a:rPr lang="en-US" dirty="0" smtClean="0"/>
              <a:t>• Handled missing values using mean/median imputation</a:t>
            </a:r>
            <a:endParaRPr lang="en-US" dirty="0" smtClean="0"/>
          </a:p>
          <a:p>
            <a:r>
              <a:rPr lang="en-US" dirty="0" smtClean="0"/>
              <a:t>• Outliers detected via box plots and IQR</a:t>
            </a:r>
            <a:endParaRPr lang="en-US" dirty="0" smtClean="0"/>
          </a:p>
          <a:p>
            <a:r>
              <a:rPr lang="en-US" dirty="0" smtClean="0"/>
              <a:t>• Normalized numerical features, label encoded categories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EDA Techniques &amp;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8880"/>
            <a:ext cx="8229600" cy="4389120"/>
          </a:xfrm>
        </p:spPr>
        <p:txBody>
          <a:bodyPr/>
          <a:lstStyle/>
          <a:p>
            <a:r>
              <a:rPr lang="en-US" dirty="0" smtClean="0"/>
              <a:t>• Bar charts for state-wise production</a:t>
            </a:r>
            <a:endParaRPr lang="en-US" dirty="0" smtClean="0"/>
          </a:p>
          <a:p>
            <a:r>
              <a:rPr lang="en-US" dirty="0" smtClean="0"/>
              <a:t>• Line plots for crop trends over years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err="1" smtClean="0"/>
              <a:t>Heatmaps</a:t>
            </a:r>
            <a:r>
              <a:rPr lang="en-US" dirty="0" smtClean="0"/>
              <a:t> for correlation</a:t>
            </a:r>
            <a:endParaRPr lang="en-US" dirty="0" smtClean="0"/>
          </a:p>
          <a:p>
            <a:r>
              <a:rPr lang="en-US" dirty="0" smtClean="0"/>
              <a:t>• Pie charts for percentage share</a:t>
            </a:r>
            <a:endParaRPr lang="en-US" dirty="0" smtClean="0"/>
          </a:p>
          <a:p>
            <a:r>
              <a:rPr lang="en-US" dirty="0" smtClean="0"/>
              <a:t>• Box plots for yield comparison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dirty="0" smtClean="0"/>
              <a:t>5. Key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8880"/>
            <a:ext cx="8229600" cy="4389120"/>
          </a:xfrm>
        </p:spPr>
        <p:txBody>
          <a:bodyPr/>
          <a:lstStyle/>
          <a:p>
            <a:r>
              <a:rPr lang="en-US" dirty="0" smtClean="0"/>
              <a:t>• UP leads in wheat, WB in rice production</a:t>
            </a:r>
            <a:endParaRPr lang="en-US" dirty="0" smtClean="0"/>
          </a:p>
          <a:p>
            <a:r>
              <a:rPr lang="en-US" dirty="0" smtClean="0"/>
              <a:t>• Strong positive correlation between area and production</a:t>
            </a:r>
            <a:endParaRPr lang="en-US" dirty="0" smtClean="0"/>
          </a:p>
          <a:p>
            <a:r>
              <a:rPr lang="en-US" dirty="0" smtClean="0"/>
              <a:t>• Oilseeds and pulses show fluctuations</a:t>
            </a:r>
            <a:endParaRPr lang="en-US" dirty="0" smtClean="0"/>
          </a:p>
          <a:p>
            <a:r>
              <a:rPr lang="en-US" dirty="0" smtClean="0"/>
              <a:t>• Yield improved in some states despite less area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Tools &amp;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8880"/>
            <a:ext cx="8229600" cy="4389120"/>
          </a:xfrm>
        </p:spPr>
        <p:txBody>
          <a:bodyPr/>
          <a:lstStyle/>
          <a:p>
            <a:r>
              <a:rPr lang="en-US" dirty="0" smtClean="0"/>
              <a:t>• Python (Pandas,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Seaborn</a:t>
            </a:r>
            <a:r>
              <a:rPr lang="en-US" dirty="0" smtClean="0"/>
              <a:t>, </a:t>
            </a:r>
            <a:r>
              <a:rPr lang="en-US" dirty="0" err="1" smtClean="0"/>
              <a:t>Plotly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err="1" smtClean="0"/>
              <a:t>Jupyter</a:t>
            </a:r>
            <a:r>
              <a:rPr lang="en-US" dirty="0" smtClean="0"/>
              <a:t> Notebook for development</a:t>
            </a:r>
            <a:endParaRPr lang="en-US" dirty="0" smtClean="0"/>
          </a:p>
          <a:p>
            <a:r>
              <a:rPr lang="en-US" dirty="0" smtClean="0"/>
              <a:t>• SQL for aggregations and filtering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Challenges &amp; </a:t>
            </a:r>
            <a:r>
              <a:rPr lang="en-US" dirty="0" err="1" smtClean="0"/>
              <a:t>Learnings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4389120"/>
          </a:xfrm>
        </p:spPr>
        <p:txBody>
          <a:bodyPr/>
          <a:lstStyle/>
          <a:p>
            <a:r>
              <a:rPr lang="en-US" dirty="0" smtClean="0"/>
              <a:t>• Missing and inconsistent values</a:t>
            </a:r>
            <a:endParaRPr lang="en-US" dirty="0" smtClean="0"/>
          </a:p>
          <a:p>
            <a:r>
              <a:rPr lang="en-US" dirty="0" smtClean="0"/>
              <a:t>• Learned data preprocessing and visualization skills</a:t>
            </a:r>
            <a:endParaRPr lang="en-US" dirty="0" smtClean="0"/>
          </a:p>
          <a:p>
            <a:r>
              <a:rPr lang="en-US" dirty="0" smtClean="0"/>
              <a:t>• Domain understanding of Indian agriculture improved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Future Work &amp;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4389120"/>
          </a:xfrm>
        </p:spPr>
        <p:txBody>
          <a:bodyPr/>
          <a:lstStyle/>
          <a:p>
            <a:r>
              <a:rPr lang="en-US" dirty="0" smtClean="0"/>
              <a:t>• Predict future crop yields using ML models</a:t>
            </a:r>
            <a:endParaRPr lang="en-US" dirty="0" smtClean="0"/>
          </a:p>
          <a:p>
            <a:r>
              <a:rPr lang="en-US" dirty="0" smtClean="0"/>
              <a:t>• Add weather and soil data for richer insights</a:t>
            </a:r>
            <a:endParaRPr lang="en-US" dirty="0" smtClean="0"/>
          </a:p>
          <a:p>
            <a:r>
              <a:rPr lang="en-US" dirty="0" smtClean="0"/>
              <a:t>• Help policymakers and farmers with data-driven decisions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1508</Words>
  <Application>WPS Presentation</Application>
  <PresentationFormat>On-screen Show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Wingdings 2</vt:lpstr>
      <vt:lpstr>Constantia</vt:lpstr>
      <vt:lpstr>Calibri</vt:lpstr>
      <vt:lpstr>Microsoft YaHei</vt:lpstr>
      <vt:lpstr>Arial Unicode MS</vt:lpstr>
      <vt:lpstr>Communications and Dialogues</vt:lpstr>
      <vt:lpstr>Agricultural EDA Project Overview</vt:lpstr>
      <vt:lpstr>1. Project Objective</vt:lpstr>
      <vt:lpstr>2. Dataset &amp; Features</vt:lpstr>
      <vt:lpstr>3. Data Cleaning &amp; Preprocessing</vt:lpstr>
      <vt:lpstr>4. EDA Techniques &amp; Visualizations</vt:lpstr>
      <vt:lpstr>5. Key Insights</vt:lpstr>
      <vt:lpstr>6. Tools &amp; Technologies</vt:lpstr>
      <vt:lpstr>7. Challenges &amp; Learnings</vt:lpstr>
      <vt:lpstr>8. Future Work &amp; Use Cases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Ramu Mani</dc:creator>
  <cp:lastModifiedBy>jayabala murugan</cp:lastModifiedBy>
  <cp:revision>5</cp:revision>
  <dcterms:created xsi:type="dcterms:W3CDTF">2025-05-28T05:29:00Z</dcterms:created>
  <dcterms:modified xsi:type="dcterms:W3CDTF">2025-08-06T11:26:35Z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8139624D41C04DFD866CF7A3693DB38A_12</vt:lpwstr>
  </property>
  <property fmtid="{D5CDD505-2E9C-101B-9397-08002B2CF9AE}" pid="3" name="KSOProductBuildVer">
    <vt:lpwstr>1033-12.2.0.21931</vt:lpwstr>
  </property>
</Properties>
</file>